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1C30-35AD-4A8C-B716-82046E9CDDFC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6CFA-9C82-4EEC-953A-3FF48E068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34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1C30-35AD-4A8C-B716-82046E9CDDFC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6CFA-9C82-4EEC-953A-3FF48E068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57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1C30-35AD-4A8C-B716-82046E9CDDFC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6CFA-9C82-4EEC-953A-3FF48E068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43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1C30-35AD-4A8C-B716-82046E9CDDFC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6CFA-9C82-4EEC-953A-3FF48E068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1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1C30-35AD-4A8C-B716-82046E9CDDFC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6CFA-9C82-4EEC-953A-3FF48E068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12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1C30-35AD-4A8C-B716-82046E9CDDFC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6CFA-9C82-4EEC-953A-3FF48E068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13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1C30-35AD-4A8C-B716-82046E9CDDFC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6CFA-9C82-4EEC-953A-3FF48E068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90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1C30-35AD-4A8C-B716-82046E9CDDFC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6CFA-9C82-4EEC-953A-3FF48E068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24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1C30-35AD-4A8C-B716-82046E9CDDFC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6CFA-9C82-4EEC-953A-3FF48E068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77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1C30-35AD-4A8C-B716-82046E9CDDFC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6CFA-9C82-4EEC-953A-3FF48E068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61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1C30-35AD-4A8C-B716-82046E9CDDFC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6CFA-9C82-4EEC-953A-3FF48E068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77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C1C30-35AD-4A8C-B716-82046E9CDDFC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76CFA-9C82-4EEC-953A-3FF48E068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51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Smartwall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722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Smartwall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Smartwall</dc:title>
  <dc:creator>Phillip Oliver</dc:creator>
  <cp:lastModifiedBy>Phillip Oliver</cp:lastModifiedBy>
  <cp:revision>1</cp:revision>
  <dcterms:created xsi:type="dcterms:W3CDTF">2017-03-13T08:06:23Z</dcterms:created>
  <dcterms:modified xsi:type="dcterms:W3CDTF">2017-03-13T08:06:39Z</dcterms:modified>
</cp:coreProperties>
</file>