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44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4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35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26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724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27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0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364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5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24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6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0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06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32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6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67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33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701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5274" y="4097102"/>
            <a:ext cx="9440034" cy="1049867"/>
          </a:xfrm>
        </p:spPr>
        <p:txBody>
          <a:bodyPr/>
          <a:lstStyle/>
          <a:p>
            <a:r>
              <a:rPr lang="en-GB" dirty="0" err="1"/>
              <a:t>IoT</a:t>
            </a:r>
            <a:r>
              <a:rPr lang="en-GB" dirty="0"/>
              <a:t> Security at Home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45" y="1671782"/>
            <a:ext cx="4381374" cy="26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2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Smartwall?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Package for OpenWRT</a:t>
            </a:r>
          </a:p>
          <a:p>
            <a:r>
              <a:rPr lang="en-GB" sz="3200" dirty="0"/>
              <a:t>Traffic logging in real time</a:t>
            </a:r>
          </a:p>
          <a:p>
            <a:r>
              <a:rPr lang="en-GB" sz="3200" dirty="0"/>
              <a:t>Intrusion detection and prevention on </a:t>
            </a:r>
            <a:r>
              <a:rPr lang="en-GB" sz="3200" dirty="0" err="1"/>
              <a:t>IoT</a:t>
            </a:r>
            <a:r>
              <a:rPr lang="en-GB" sz="3200" dirty="0"/>
              <a:t> devices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2294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problem does it address?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929" y="1732449"/>
            <a:ext cx="10641105" cy="4058751"/>
          </a:xfrm>
        </p:spPr>
        <p:txBody>
          <a:bodyPr>
            <a:normAutofit/>
          </a:bodyPr>
          <a:lstStyle/>
          <a:p>
            <a:r>
              <a:rPr lang="en-GB" sz="3200" dirty="0"/>
              <a:t>Danger of low security </a:t>
            </a:r>
            <a:r>
              <a:rPr lang="en-GB" sz="3200" dirty="0" err="1"/>
              <a:t>IoT</a:t>
            </a:r>
            <a:r>
              <a:rPr lang="en-GB" sz="3200" dirty="0"/>
              <a:t> devices being compromised</a:t>
            </a:r>
          </a:p>
          <a:p>
            <a:r>
              <a:rPr lang="en-GB" sz="3200" dirty="0"/>
              <a:t>Lack of clarity on what a device is talking to internally and externally on a network.</a:t>
            </a:r>
          </a:p>
          <a:p>
            <a:r>
              <a:rPr lang="en-GB" sz="3200" dirty="0"/>
              <a:t>Risk of being exploited as part of a botnet attack (</a:t>
            </a:r>
            <a:r>
              <a:rPr lang="en-GB" sz="3200" dirty="0" err="1"/>
              <a:t>ie</a:t>
            </a:r>
            <a:r>
              <a:rPr lang="en-GB" sz="3200" dirty="0"/>
              <a:t> </a:t>
            </a:r>
            <a:r>
              <a:rPr lang="en-GB" sz="3200" dirty="0" err="1"/>
              <a:t>Mirai</a:t>
            </a:r>
            <a:r>
              <a:rPr lang="en-GB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583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address these?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Full home monitoring on connections in the home</a:t>
            </a:r>
          </a:p>
          <a:p>
            <a:r>
              <a:rPr lang="en-GB" sz="3200" dirty="0"/>
              <a:t>Direct control over devices’ allowed connections</a:t>
            </a:r>
          </a:p>
          <a:p>
            <a:r>
              <a:rPr lang="en-GB" sz="3200" dirty="0"/>
              <a:t>Behavioural based warnings </a:t>
            </a:r>
            <a:r>
              <a:rPr lang="en-GB" sz="3200"/>
              <a:t>on devices’ </a:t>
            </a:r>
            <a:r>
              <a:rPr lang="en-GB" sz="3200" dirty="0"/>
              <a:t>connections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61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30" y="2720789"/>
            <a:ext cx="10353762" cy="970450"/>
          </a:xfrm>
        </p:spPr>
        <p:txBody>
          <a:bodyPr>
            <a:noAutofit/>
          </a:bodyPr>
          <a:lstStyle/>
          <a:p>
            <a:r>
              <a:rPr lang="en-GB" sz="115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31633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93907"/>
            <a:ext cx="10353762" cy="970450"/>
          </a:xfrm>
        </p:spPr>
        <p:txBody>
          <a:bodyPr>
            <a:noAutofit/>
          </a:bodyPr>
          <a:lstStyle/>
          <a:p>
            <a:r>
              <a:rPr lang="en-GB" sz="115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601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129</TotalTime>
  <Words>99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Slate</vt:lpstr>
      <vt:lpstr>PowerPoint Presentation</vt:lpstr>
      <vt:lpstr>What is Smartwall?</vt:lpstr>
      <vt:lpstr>What problem does it address?</vt:lpstr>
      <vt:lpstr>How does it address these?</vt:lpstr>
      <vt:lpstr>Demonstration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Smartwall</dc:title>
  <dc:creator>Phillip Oliver</dc:creator>
  <cp:lastModifiedBy>Phillip Oliver</cp:lastModifiedBy>
  <cp:revision>5</cp:revision>
  <dcterms:created xsi:type="dcterms:W3CDTF">2017-03-13T08:06:23Z</dcterms:created>
  <dcterms:modified xsi:type="dcterms:W3CDTF">2017-03-13T12:54:59Z</dcterms:modified>
</cp:coreProperties>
</file>