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4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5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26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2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0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6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0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6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6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7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0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274" y="4097102"/>
            <a:ext cx="9440034" cy="1049867"/>
          </a:xfrm>
        </p:spPr>
        <p:txBody>
          <a:bodyPr/>
          <a:lstStyle/>
          <a:p>
            <a:r>
              <a:rPr lang="en-GB" dirty="0" err="1"/>
              <a:t>IoT</a:t>
            </a:r>
            <a:r>
              <a:rPr lang="en-GB" dirty="0"/>
              <a:t> Security at 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45" y="1671782"/>
            <a:ext cx="4381374" cy="26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2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Smartwall</dc:title>
  <dc:creator>Phillip Oliver</dc:creator>
  <cp:lastModifiedBy>Phillip Oliver</cp:lastModifiedBy>
  <cp:revision>2</cp:revision>
  <dcterms:created xsi:type="dcterms:W3CDTF">2017-03-13T08:06:23Z</dcterms:created>
  <dcterms:modified xsi:type="dcterms:W3CDTF">2017-03-13T08:22:20Z</dcterms:modified>
</cp:coreProperties>
</file>