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dfbca180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1dfbca180_2_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1dfbca180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61dfbca180_2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1dfbca180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61dfbca180_2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0" name="Google Shape;100;p2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2" name="Google Shape;102;p2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4" name="Google Shape;114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outdoor, sitting, table, computer&#10;&#10;Description automatically generated" id="142" name="Google Shape;142;p27"/>
          <p:cNvPicPr preferRelativeResize="0"/>
          <p:nvPr/>
        </p:nvPicPr>
        <p:blipFill rotWithShape="1">
          <a:blip r:embed="rId3">
            <a:alphaModFix/>
          </a:blip>
          <a:srcRect b="784" l="0" r="23297" t="8307"/>
          <a:stretch/>
        </p:blipFill>
        <p:spPr>
          <a:xfrm>
            <a:off x="2642616" y="8"/>
            <a:ext cx="6501384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7"/>
          <p:cNvSpPr/>
          <p:nvPr/>
        </p:nvSpPr>
        <p:spPr>
          <a:xfrm>
            <a:off x="2" y="0"/>
            <a:ext cx="7004405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 txBox="1"/>
          <p:nvPr>
            <p:ph type="ctrTitle"/>
          </p:nvPr>
        </p:nvSpPr>
        <p:spPr>
          <a:xfrm>
            <a:off x="358486" y="841772"/>
            <a:ext cx="4028756" cy="24031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pt-BR" sz="3300"/>
              <a:t>AWS Cost Estimate</a:t>
            </a:r>
            <a:br>
              <a:rPr lang="pt-BR" sz="3300"/>
            </a:br>
            <a:r>
              <a:rPr lang="pt-BR" sz="3300"/>
              <a:t>Migração SAP p/ AWS</a:t>
            </a:r>
            <a:br>
              <a:rPr lang="pt-BR" sz="3300"/>
            </a:br>
            <a:endParaRPr sz="3300"/>
          </a:p>
        </p:txBody>
      </p:sp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358485" y="3654691"/>
            <a:ext cx="3017519" cy="90610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pt-BR" sz="1500"/>
              <a:t>Seu Nome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pt-BR" sz="1500"/>
              <a:t>Seu Cargo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46" name="Google Shape;146;p27"/>
          <p:cNvSpPr/>
          <p:nvPr/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360772" y="3410190"/>
            <a:ext cx="2983230" cy="137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88" y="4278422"/>
            <a:ext cx="865079" cy="865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7337992" y="4433962"/>
            <a:ext cx="15789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Total: USD 32098.44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7397897" y="4565737"/>
            <a:ext cx="17461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Total: USD 385181.28 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