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5" r:id="rId1"/>
    <p:sldMasterId id="2147483843" r:id="rId2"/>
    <p:sldMasterId id="2147484393" r:id="rId3"/>
    <p:sldMasterId id="2147484405" r:id="rId4"/>
    <p:sldMasterId id="2147484429" r:id="rId5"/>
  </p:sldMasterIdLst>
  <p:notesMasterIdLst>
    <p:notesMasterId r:id="rId19"/>
  </p:notesMasterIdLst>
  <p:handoutMasterIdLst>
    <p:handoutMasterId r:id="rId20"/>
  </p:handoutMasterIdLst>
  <p:sldIdLst>
    <p:sldId id="436" r:id="rId6"/>
    <p:sldId id="475" r:id="rId7"/>
    <p:sldId id="715" r:id="rId8"/>
    <p:sldId id="709" r:id="rId9"/>
    <p:sldId id="710" r:id="rId10"/>
    <p:sldId id="714" r:id="rId11"/>
    <p:sldId id="705" r:id="rId12"/>
    <p:sldId id="712" r:id="rId13"/>
    <p:sldId id="711" r:id="rId14"/>
    <p:sldId id="706" r:id="rId15"/>
    <p:sldId id="707" r:id="rId16"/>
    <p:sldId id="708" r:id="rId17"/>
    <p:sldId id="716" r:id="rId18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083040029" initials="M" lastIdx="1" clrIdx="0">
    <p:extLst>
      <p:ext uri="{19B8F6BF-5375-455C-9EA6-DF929625EA0E}">
        <p15:presenceInfo xmlns:p15="http://schemas.microsoft.com/office/powerpoint/2012/main" userId="M0830400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0D0"/>
    <a:srgbClr val="006600"/>
    <a:srgbClr val="CBECDE"/>
    <a:srgbClr val="E7F6EF"/>
    <a:srgbClr val="0000FF"/>
    <a:srgbClr val="663300"/>
    <a:srgbClr val="000000"/>
    <a:srgbClr val="CCFFCC"/>
    <a:srgbClr val="FF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73412" autoAdjust="0"/>
  </p:normalViewPr>
  <p:slideViewPr>
    <p:cSldViewPr>
      <p:cViewPr>
        <p:scale>
          <a:sx n="33" d="100"/>
          <a:sy n="33" d="100"/>
        </p:scale>
        <p:origin x="2563" y="11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仁迪 鄔" userId="1a2688324f9824b7" providerId="LiveId" clId="{176E5A22-8594-40CD-AB46-A01E71795DC0}"/>
    <pc:docChg chg="undo custSel addSld modSld">
      <pc:chgData name="仁迪 鄔" userId="1a2688324f9824b7" providerId="LiveId" clId="{176E5A22-8594-40CD-AB46-A01E71795DC0}" dt="2021-12-22T10:29:04.147" v="9" actId="14734"/>
      <pc:docMkLst>
        <pc:docMk/>
      </pc:docMkLst>
      <pc:sldChg chg="addSp delSp modSp new mod">
        <pc:chgData name="仁迪 鄔" userId="1a2688324f9824b7" providerId="LiveId" clId="{176E5A22-8594-40CD-AB46-A01E71795DC0}" dt="2021-12-22T10:29:04.147" v="9" actId="14734"/>
        <pc:sldMkLst>
          <pc:docMk/>
          <pc:sldMk cId="2976036816" sldId="716"/>
        </pc:sldMkLst>
        <pc:spChg chg="del">
          <ac:chgData name="仁迪 鄔" userId="1a2688324f9824b7" providerId="LiveId" clId="{176E5A22-8594-40CD-AB46-A01E71795DC0}" dt="2021-12-22T10:28:32.106" v="1" actId="3680"/>
          <ac:spMkLst>
            <pc:docMk/>
            <pc:sldMk cId="2976036816" sldId="716"/>
            <ac:spMk id="3" creationId="{E72D0D28-73C3-49A6-8147-3B0E9113924C}"/>
          </ac:spMkLst>
        </pc:spChg>
        <pc:graphicFrameChg chg="add mod ord modGraphic">
          <ac:chgData name="仁迪 鄔" userId="1a2688324f9824b7" providerId="LiveId" clId="{176E5A22-8594-40CD-AB46-A01E71795DC0}" dt="2021-12-22T10:29:04.147" v="9" actId="14734"/>
          <ac:graphicFrameMkLst>
            <pc:docMk/>
            <pc:sldMk cId="2976036816" sldId="716"/>
            <ac:graphicFrameMk id="4" creationId="{C684BF28-8504-46EF-B626-677F33F64C2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677F4905-ABF3-4EB6-A8C4-F85FB88C2C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8988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3" y="1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7713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984" y="4716947"/>
            <a:ext cx="5435708" cy="446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37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3" y="9430813"/>
            <a:ext cx="294434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500" tIns="46250" rIns="92500" bIns="46250" numCol="1" anchor="b" anchorCtr="0" compatLnSpc="1">
            <a:prstTxWarp prst="textNoShape">
              <a:avLst/>
            </a:prstTxWarp>
          </a:bodyPr>
          <a:lstStyle>
            <a:lvl1pPr algn="r" defTabSz="923749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980C1CCB-35DE-4BE4-B6B9-9903556DB4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657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5251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02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5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03" algn="l" defTabSz="914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80F56-3CE4-4FC1-B797-EDE7818764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46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38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656176" y="6172200"/>
            <a:ext cx="2116224" cy="46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4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4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500" b="1" i="1" dirty="0">
                <a:solidFill>
                  <a:srgbClr val="303030"/>
                </a:solidFill>
                <a:cs typeface="Arial" pitchFamily="34" charset="0"/>
              </a:rPr>
              <a:t>Department of Computer Science and  Engineering, NSYSU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CE95491-13E1-456A-A309-06AEE8275A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2860" y="-33760"/>
            <a:ext cx="1444972" cy="163396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924050" cy="15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121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2605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6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098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223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50552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49873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598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7591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677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3337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7541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7682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570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603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646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669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78788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1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0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98371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60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6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415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27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252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642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421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78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666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641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416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59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5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573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64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8.jpe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467600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4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Department of Computer Science and Engineering, NSYSU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004175" y="-28502"/>
            <a:ext cx="1139825" cy="12889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29" r:id="rId2"/>
    <p:sldLayoutId id="2147484330" r:id="rId3"/>
    <p:sldLayoutId id="2147484331" r:id="rId4"/>
    <p:sldLayoutId id="2147484332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10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 userDrawn="1"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 userDrawn="1"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 userDrawn="1"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5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 </a:t>
            </a:r>
            <a:r>
              <a:rPr lang="en-US" altLang="zh-TW" dirty="0"/>
              <a:t>computation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990600" y="4068763"/>
            <a:ext cx="7391400" cy="14176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Yi-sheng</a:t>
            </a:r>
            <a:r>
              <a:rPr lang="zh-TW" altLang="en-US" dirty="0"/>
              <a:t> </a:t>
            </a:r>
            <a:r>
              <a:rPr lang="en-US" altLang="zh-TW" dirty="0"/>
              <a:t>(Ethan) Liao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Date: 2021/12/14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52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2D7C7-515C-4B77-ACC1-082B06BA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Pooling layer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17E105-3DCD-4566-ACC4-95C015D39BB4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786340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Take </a:t>
            </a:r>
            <a:r>
              <a:rPr lang="en-US" altLang="zh-TW" kern="0" dirty="0" err="1"/>
              <a:t>maxpooling</a:t>
            </a:r>
            <a:r>
              <a:rPr lang="en-US" altLang="zh-TW" kern="0" dirty="0"/>
              <a:t> as an example</a:t>
            </a:r>
          </a:p>
          <a:p>
            <a:r>
              <a:rPr lang="en-US" altLang="zh-TW" kern="0" dirty="0"/>
              <a:t>Pooling performs operations at each channel</a:t>
            </a:r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</p:txBody>
      </p:sp>
      <p:pic>
        <p:nvPicPr>
          <p:cNvPr id="10" name="圖片 9" descr="一張含有 標誌, 時鐘, 鍵盤 的圖片&#10;&#10;自動產生的描述">
            <a:extLst>
              <a:ext uri="{FF2B5EF4-FFF2-40B4-BE49-F238E27FC236}">
                <a16:creationId xmlns:a16="http://schemas.microsoft.com/office/drawing/2014/main" id="{A8DEBBEE-CB7F-429A-BB40-1BEBF87C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29" y="2811730"/>
            <a:ext cx="5543550" cy="3514725"/>
          </a:xfrm>
          <a:prstGeom prst="rect">
            <a:avLst/>
          </a:prstGeom>
        </p:spPr>
      </p:pic>
      <p:pic>
        <p:nvPicPr>
          <p:cNvPr id="5" name="內容版面配置區 4" descr="一張含有 標誌, 時鐘, 鍵盤 的圖片&#10;&#10;自動產生的描述">
            <a:extLst>
              <a:ext uri="{FF2B5EF4-FFF2-40B4-BE49-F238E27FC236}">
                <a16:creationId xmlns:a16="http://schemas.microsoft.com/office/drawing/2014/main" id="{9545A548-26B3-4F3F-98D7-383C8316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58" y="2811729"/>
            <a:ext cx="5563821" cy="3545855"/>
          </a:xfrm>
        </p:spPr>
      </p:pic>
    </p:spTree>
    <p:extLst>
      <p:ext uri="{BB962C8B-B14F-4D97-AF65-F5344CB8AC3E}">
        <p14:creationId xmlns:p14="http://schemas.microsoft.com/office/powerpoint/2010/main" val="387829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A54F6-9AE3-485E-81B7-FDC7C173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65BC5-574A-4BAF-921A-E687F498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Take </a:t>
            </a:r>
            <a:r>
              <a:rPr lang="en-US" altLang="zh-TW" dirty="0" err="1"/>
              <a:t>keras</a:t>
            </a:r>
            <a:r>
              <a:rPr lang="en-US" altLang="zh-TW" dirty="0"/>
              <a:t> as the example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4191D1-BD58-4EA9-BE68-443077BA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0" y="2636912"/>
            <a:ext cx="7452320" cy="33197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F4A9FB-037F-4555-8EC3-8DBBCED85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36" y="2636912"/>
            <a:ext cx="7452324" cy="33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42B69-2E14-4D6D-8B80-A22B90A7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layer</a:t>
            </a:r>
            <a:endParaRPr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5FAF9CB-30C0-4A46-AE4B-69F88196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8" y="1676400"/>
            <a:ext cx="7098684" cy="4800600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DDB01E23-F1AB-4E8C-845F-C154C8446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76400"/>
            <a:ext cx="7005726" cy="47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27F59-64DB-4ABE-88B4-80D00A31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84BF28-8504-46EF-B626-677F33F64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860386"/>
              </p:ext>
            </p:extLst>
          </p:nvPr>
        </p:nvGraphicFramePr>
        <p:xfrm>
          <a:off x="-10981728" y="-4779912"/>
          <a:ext cx="19744704" cy="1683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779558257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634030179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403214831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571865615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57637023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07231183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671821445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36831914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940655159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19197380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247581437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800539294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660184075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846148621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581495532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662125438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687088460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907076498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581788805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920531728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739363365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526952957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803560705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531346441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862721048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453086432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079972857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821372211"/>
                    </a:ext>
                  </a:extLst>
                </a:gridCol>
              </a:tblGrid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2448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47417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34448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2069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88230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063066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52777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12448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271852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13270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49122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24753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81507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73734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32550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67106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93724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75880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60751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62437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99093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93892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9794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71998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69633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91305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89946"/>
                  </a:ext>
                </a:extLst>
              </a:tr>
              <a:tr h="601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00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03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</a:p>
          <a:p>
            <a:r>
              <a:rPr lang="en-US" altLang="zh-TW" dirty="0"/>
              <a:t>Convolutional layer</a:t>
            </a:r>
          </a:p>
          <a:p>
            <a:r>
              <a:rPr lang="en-US" altLang="zh-TW" dirty="0"/>
              <a:t>Pooling layer</a:t>
            </a:r>
          </a:p>
          <a:p>
            <a:r>
              <a:rPr lang="en-US" altLang="zh-TW" dirty="0"/>
              <a:t>Flat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</a:p>
          <a:p>
            <a:r>
              <a:rPr lang="en-US" altLang="zh-TW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29375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23AD5-A48F-44A9-BC6B-D8C321D2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E9114-D240-41ED-BAEA-DCEE62B5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LeNet</a:t>
            </a:r>
            <a:endParaRPr lang="zh-TW" alt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F081B251-B5A2-4FAA-A851-E19908F8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9" y="3140968"/>
            <a:ext cx="8447081" cy="24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EC5D3-F412-49E2-9F2B-E6AB53E6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E00F6-F520-49F0-A5B0-ED076E8E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Filters : Number of output data channels</a:t>
            </a:r>
          </a:p>
          <a:p>
            <a:r>
              <a:rPr lang="en-US" altLang="zh-TW" dirty="0" err="1"/>
              <a:t>Kernel_size</a:t>
            </a:r>
            <a:r>
              <a:rPr lang="en-US" altLang="zh-TW" dirty="0"/>
              <a:t> : Size of kernel</a:t>
            </a:r>
          </a:p>
          <a:p>
            <a:r>
              <a:rPr lang="en-US" altLang="zh-TW" dirty="0"/>
              <a:t>Strides : The distance the kernel moved during calculation</a:t>
            </a:r>
          </a:p>
          <a:p>
            <a:r>
              <a:rPr lang="en-US" altLang="zh-TW" dirty="0"/>
              <a:t>Padding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Decide whether the size of output data should be the same as input</a:t>
            </a:r>
            <a:r>
              <a:rPr lang="zh-TW" altLang="en-US" dirty="0"/>
              <a:t> </a:t>
            </a:r>
            <a:r>
              <a:rPr lang="en-US" altLang="zh-TW" dirty="0"/>
              <a:t>data (height and width)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B8C069E-CAF8-44AC-95A7-26BD0E1DF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21" y="3793120"/>
            <a:ext cx="3878758" cy="26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7DA76-84E7-46D3-97CD-7A3A5061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28E526EE-8E14-43D9-A6A6-93E79CE1C4E2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7863408" cy="3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Input</a:t>
            </a:r>
            <a:r>
              <a:rPr lang="zh-TW" altLang="en-US" kern="0" dirty="0"/>
              <a:t> </a:t>
            </a:r>
            <a:r>
              <a:rPr lang="en-US" altLang="zh-TW" kern="0" dirty="0"/>
              <a:t>data channel = 1, Output data channel = 1</a:t>
            </a:r>
          </a:p>
          <a:p>
            <a:endParaRPr lang="en-US" altLang="zh-TW" kern="0" dirty="0"/>
          </a:p>
        </p:txBody>
      </p:sp>
      <p:pic>
        <p:nvPicPr>
          <p:cNvPr id="21" name="圖片 20" descr="一張含有 文字 的圖片&#10;&#10;自動產生的描述">
            <a:extLst>
              <a:ext uri="{FF2B5EF4-FFF2-40B4-BE49-F238E27FC236}">
                <a16:creationId xmlns:a16="http://schemas.microsoft.com/office/drawing/2014/main" id="{58777320-A98C-40D5-B462-BA615F6C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16" y="2197858"/>
            <a:ext cx="3768779" cy="4399494"/>
          </a:xfrm>
          <a:prstGeom prst="rect">
            <a:avLst/>
          </a:prstGeom>
        </p:spPr>
      </p:pic>
      <p:pic>
        <p:nvPicPr>
          <p:cNvPr id="23" name="圖片 22" descr="一張含有 文字 的圖片&#10;&#10;自動產生的描述">
            <a:extLst>
              <a:ext uri="{FF2B5EF4-FFF2-40B4-BE49-F238E27FC236}">
                <a16:creationId xmlns:a16="http://schemas.microsoft.com/office/drawing/2014/main" id="{8A2ABAC5-E541-4633-BD65-D045F334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15" y="2202044"/>
            <a:ext cx="3768779" cy="43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EC5D3-F412-49E2-9F2B-E6AB53E6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02B842-4CB9-4A01-87AC-ED74177F543A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7863408" cy="3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Input</a:t>
            </a:r>
            <a:r>
              <a:rPr lang="zh-TW" altLang="en-US" kern="0" dirty="0"/>
              <a:t> </a:t>
            </a:r>
            <a:r>
              <a:rPr lang="en-US" altLang="zh-TW" kern="0" dirty="0"/>
              <a:t>data channel = 1, Output data channel = 2</a:t>
            </a:r>
          </a:p>
          <a:p>
            <a:endParaRPr lang="en-US" altLang="zh-TW" kern="0" dirty="0"/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B8CE32C1-AA7B-4F2A-A8C5-EC38B3237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60848"/>
            <a:ext cx="3461495" cy="4425792"/>
          </a:xfrm>
        </p:spPr>
      </p:pic>
    </p:spTree>
    <p:extLst>
      <p:ext uri="{BB962C8B-B14F-4D97-AF65-F5344CB8AC3E}">
        <p14:creationId xmlns:p14="http://schemas.microsoft.com/office/powerpoint/2010/main" val="241864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EC5D3-F412-49E2-9F2B-E6AB53E6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1F6D780-7F7D-4137-8DD1-2F092FE7B9C2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7863408" cy="3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j-lt"/>
                <a:ea typeface="標楷體" pitchFamily="65" charset="-120"/>
                <a:cs typeface="標楷體" pitchFamily="65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Input</a:t>
            </a:r>
            <a:r>
              <a:rPr lang="zh-TW" altLang="en-US" kern="0" dirty="0"/>
              <a:t> </a:t>
            </a:r>
            <a:r>
              <a:rPr lang="en-US" altLang="zh-TW" kern="0" dirty="0"/>
              <a:t>data channel = 2, Output data channel = 2</a:t>
            </a:r>
          </a:p>
          <a:p>
            <a:endParaRPr lang="en-US" altLang="zh-TW" kern="0" dirty="0"/>
          </a:p>
        </p:txBody>
      </p:sp>
      <p:pic>
        <p:nvPicPr>
          <p:cNvPr id="8" name="內容版面配置區 7" descr="一張含有 文字, 收據 的圖片&#10;&#10;自動產生的描述">
            <a:extLst>
              <a:ext uri="{FF2B5EF4-FFF2-40B4-BE49-F238E27FC236}">
                <a16:creationId xmlns:a16="http://schemas.microsoft.com/office/drawing/2014/main" id="{32730B7B-4AED-4B61-9DB1-7B5D127A8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42" y="2060848"/>
            <a:ext cx="3920515" cy="4438214"/>
          </a:xfrm>
        </p:spPr>
      </p:pic>
    </p:spTree>
    <p:extLst>
      <p:ext uri="{BB962C8B-B14F-4D97-AF65-F5344CB8AC3E}">
        <p14:creationId xmlns:p14="http://schemas.microsoft.com/office/powerpoint/2010/main" val="52678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04413-82A1-47B5-9C3A-5F41CA9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DCBE0B-577B-4DEA-AC05-4A0C7C40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Padding</a:t>
            </a:r>
            <a:endParaRPr lang="zh-TW" altLang="en-US" dirty="0"/>
          </a:p>
        </p:txBody>
      </p:sp>
      <p:pic>
        <p:nvPicPr>
          <p:cNvPr id="8" name="圖片 7" descr="一張含有 鍵盤 的圖片&#10;&#10;自動產生的描述">
            <a:extLst>
              <a:ext uri="{FF2B5EF4-FFF2-40B4-BE49-F238E27FC236}">
                <a16:creationId xmlns:a16="http://schemas.microsoft.com/office/drawing/2014/main" id="{4292F8CC-EFCB-493D-9D98-D72906B4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2" y="2420888"/>
            <a:ext cx="6516216" cy="35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04413-82A1-47B5-9C3A-5F41CA9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Convolutional layer</a:t>
            </a:r>
            <a:endParaRPr lang="zh-TW" altLang="en-US" dirty="0"/>
          </a:p>
        </p:txBody>
      </p:sp>
      <p:pic>
        <p:nvPicPr>
          <p:cNvPr id="6" name="內容版面配置區 5" descr="一張含有 時鐘, 鍵盤 的圖片&#10;&#10;自動產生的描述">
            <a:extLst>
              <a:ext uri="{FF2B5EF4-FFF2-40B4-BE49-F238E27FC236}">
                <a16:creationId xmlns:a16="http://schemas.microsoft.com/office/drawing/2014/main" id="{EC00BEE5-54FF-48AF-B790-25B9A37B7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19262"/>
            <a:ext cx="8382000" cy="4714875"/>
          </a:xfrm>
        </p:spPr>
      </p:pic>
    </p:spTree>
    <p:extLst>
      <p:ext uri="{BB962C8B-B14F-4D97-AF65-F5344CB8AC3E}">
        <p14:creationId xmlns:p14="http://schemas.microsoft.com/office/powerpoint/2010/main" val="5681840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EE6A4BF9-1DE5-4591-875C-F08D74B743B2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25899</TotalTime>
  <Words>140</Words>
  <Application>Microsoft Office PowerPoint</Application>
  <PresentationFormat>如螢幕大小 (4:3)</PresentationFormat>
  <Paragraphs>34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13</vt:i4>
      </vt:variant>
    </vt:vector>
  </HeadingPairs>
  <TitlesOfParts>
    <vt:vector size="26" baseType="lpstr">
      <vt:lpstr>標楷體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AccessLab</vt:lpstr>
      <vt:lpstr>Access Lab</vt:lpstr>
      <vt:lpstr>1_Access Lab</vt:lpstr>
      <vt:lpstr>1_Blends</vt:lpstr>
      <vt:lpstr>1_Access</vt:lpstr>
      <vt:lpstr>CNN computation</vt:lpstr>
      <vt:lpstr>Outline</vt:lpstr>
      <vt:lpstr>CNN model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Pooling layer</vt:lpstr>
      <vt:lpstr>Flat layer</vt:lpstr>
      <vt:lpstr>Dense layer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Research Generation_JNL Writing Jimmy_</dc:creator>
  <cp:lastModifiedBy>仁迪 鄔</cp:lastModifiedBy>
  <cp:revision>2359</cp:revision>
  <cp:lastPrinted>2010-11-16T19:53:54Z</cp:lastPrinted>
  <dcterms:created xsi:type="dcterms:W3CDTF">2016-07-04T15:48:17Z</dcterms:created>
  <dcterms:modified xsi:type="dcterms:W3CDTF">2021-12-22T10:29:10Z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