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EDD7D-F143-4069-B7D1-7B0A899A8B20}" v="1" dt="2023-01-18T18:24:00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Wolff" userId="394acb177d2e9ff6" providerId="LiveId" clId="{4CBEDD7D-F143-4069-B7D1-7B0A899A8B20}"/>
    <pc:docChg chg="undo custSel addSld modSld sldOrd">
      <pc:chgData name="Bill Wolff" userId="394acb177d2e9ff6" providerId="LiveId" clId="{4CBEDD7D-F143-4069-B7D1-7B0A899A8B20}" dt="2023-01-18T20:17:43.583" v="1993" actId="20577"/>
      <pc:docMkLst>
        <pc:docMk/>
      </pc:docMkLst>
      <pc:sldChg chg="modSp mod ord">
        <pc:chgData name="Bill Wolff" userId="394acb177d2e9ff6" providerId="LiveId" clId="{4CBEDD7D-F143-4069-B7D1-7B0A899A8B20}" dt="2023-01-15T09:45:53.876" v="510"/>
        <pc:sldMkLst>
          <pc:docMk/>
          <pc:sldMk cId="962220916" sldId="256"/>
        </pc:sldMkLst>
        <pc:spChg chg="mod">
          <ac:chgData name="Bill Wolff" userId="394acb177d2e9ff6" providerId="LiveId" clId="{4CBEDD7D-F143-4069-B7D1-7B0A899A8B20}" dt="2023-01-15T09:36:30.360" v="37" actId="20577"/>
          <ac:spMkLst>
            <pc:docMk/>
            <pc:sldMk cId="962220916" sldId="256"/>
            <ac:spMk id="3" creationId="{53544659-CBD6-1182-4774-FC59E8E52540}"/>
          </ac:spMkLst>
        </pc:spChg>
      </pc:sldChg>
      <pc:sldChg chg="modSp mod">
        <pc:chgData name="Bill Wolff" userId="394acb177d2e9ff6" providerId="LiveId" clId="{4CBEDD7D-F143-4069-B7D1-7B0A899A8B20}" dt="2023-01-18T18:07:12.576" v="1507" actId="20577"/>
        <pc:sldMkLst>
          <pc:docMk/>
          <pc:sldMk cId="510850274" sldId="257"/>
        </pc:sldMkLst>
        <pc:spChg chg="mod">
          <ac:chgData name="Bill Wolff" userId="394acb177d2e9ff6" providerId="LiveId" clId="{4CBEDD7D-F143-4069-B7D1-7B0A899A8B20}" dt="2023-01-18T18:07:12.576" v="1507" actId="20577"/>
          <ac:spMkLst>
            <pc:docMk/>
            <pc:sldMk cId="510850274" sldId="257"/>
            <ac:spMk id="3" creationId="{094222FC-62B2-783F-6257-E6DAB90A206D}"/>
          </ac:spMkLst>
        </pc:spChg>
      </pc:sldChg>
      <pc:sldChg chg="modSp new mod">
        <pc:chgData name="Bill Wolff" userId="394acb177d2e9ff6" providerId="LiveId" clId="{4CBEDD7D-F143-4069-B7D1-7B0A899A8B20}" dt="2023-01-18T18:13:56.468" v="1814" actId="20577"/>
        <pc:sldMkLst>
          <pc:docMk/>
          <pc:sldMk cId="241749177" sldId="259"/>
        </pc:sldMkLst>
        <pc:spChg chg="mod">
          <ac:chgData name="Bill Wolff" userId="394acb177d2e9ff6" providerId="LiveId" clId="{4CBEDD7D-F143-4069-B7D1-7B0A899A8B20}" dt="2023-01-15T09:36:56.865" v="59" actId="20577"/>
          <ac:spMkLst>
            <pc:docMk/>
            <pc:sldMk cId="241749177" sldId="259"/>
            <ac:spMk id="2" creationId="{CF96241F-EC16-3D97-BA80-5B1F3185BAF8}"/>
          </ac:spMkLst>
        </pc:spChg>
        <pc:spChg chg="mod">
          <ac:chgData name="Bill Wolff" userId="394acb177d2e9ff6" providerId="LiveId" clId="{4CBEDD7D-F143-4069-B7D1-7B0A899A8B20}" dt="2023-01-18T18:13:56.468" v="1814" actId="20577"/>
          <ac:spMkLst>
            <pc:docMk/>
            <pc:sldMk cId="241749177" sldId="259"/>
            <ac:spMk id="3" creationId="{6896DD17-1839-02B4-2115-5888E4246820}"/>
          </ac:spMkLst>
        </pc:spChg>
      </pc:sldChg>
      <pc:sldChg chg="modSp new mod">
        <pc:chgData name="Bill Wolff" userId="394acb177d2e9ff6" providerId="LiveId" clId="{4CBEDD7D-F143-4069-B7D1-7B0A899A8B20}" dt="2023-01-18T18:18:19.628" v="1861" actId="20577"/>
        <pc:sldMkLst>
          <pc:docMk/>
          <pc:sldMk cId="556116391" sldId="260"/>
        </pc:sldMkLst>
        <pc:spChg chg="mod">
          <ac:chgData name="Bill Wolff" userId="394acb177d2e9ff6" providerId="LiveId" clId="{4CBEDD7D-F143-4069-B7D1-7B0A899A8B20}" dt="2023-01-15T09:38:29.209" v="77" actId="20577"/>
          <ac:spMkLst>
            <pc:docMk/>
            <pc:sldMk cId="556116391" sldId="260"/>
            <ac:spMk id="2" creationId="{98B42C28-F88F-3808-8ECF-68D57793D447}"/>
          </ac:spMkLst>
        </pc:spChg>
        <pc:spChg chg="mod">
          <ac:chgData name="Bill Wolff" userId="394acb177d2e9ff6" providerId="LiveId" clId="{4CBEDD7D-F143-4069-B7D1-7B0A899A8B20}" dt="2023-01-18T18:18:19.628" v="1861" actId="20577"/>
          <ac:spMkLst>
            <pc:docMk/>
            <pc:sldMk cId="556116391" sldId="260"/>
            <ac:spMk id="3" creationId="{8C515B27-DA5E-60F0-1381-C6EB63FB4C2C}"/>
          </ac:spMkLst>
        </pc:spChg>
      </pc:sldChg>
      <pc:sldChg chg="addSp delSp modSp new mod modClrScheme chgLayout">
        <pc:chgData name="Bill Wolff" userId="394acb177d2e9ff6" providerId="LiveId" clId="{4CBEDD7D-F143-4069-B7D1-7B0A899A8B20}" dt="2023-01-18T20:17:43.583" v="1993" actId="20577"/>
        <pc:sldMkLst>
          <pc:docMk/>
          <pc:sldMk cId="3930560625" sldId="261"/>
        </pc:sldMkLst>
        <pc:spChg chg="mod ord">
          <ac:chgData name="Bill Wolff" userId="394acb177d2e9ff6" providerId="LiveId" clId="{4CBEDD7D-F143-4069-B7D1-7B0A899A8B20}" dt="2023-01-15T09:50:41.184" v="564" actId="700"/>
          <ac:spMkLst>
            <pc:docMk/>
            <pc:sldMk cId="3930560625" sldId="261"/>
            <ac:spMk id="2" creationId="{AD7E93EF-43CD-19F8-7956-938D511DED79}"/>
          </ac:spMkLst>
        </pc:spChg>
        <pc:spChg chg="del mod ord">
          <ac:chgData name="Bill Wolff" userId="394acb177d2e9ff6" providerId="LiveId" clId="{4CBEDD7D-F143-4069-B7D1-7B0A899A8B20}" dt="2023-01-15T09:50:41.184" v="564" actId="700"/>
          <ac:spMkLst>
            <pc:docMk/>
            <pc:sldMk cId="3930560625" sldId="261"/>
            <ac:spMk id="3" creationId="{0550F5BA-FCC3-93DF-71EC-155EC26752FC}"/>
          </ac:spMkLst>
        </pc:spChg>
        <pc:spChg chg="add mod ord">
          <ac:chgData name="Bill Wolff" userId="394acb177d2e9ff6" providerId="LiveId" clId="{4CBEDD7D-F143-4069-B7D1-7B0A899A8B20}" dt="2023-01-15T09:51:08.533" v="597" actId="14100"/>
          <ac:spMkLst>
            <pc:docMk/>
            <pc:sldMk cId="3930560625" sldId="261"/>
            <ac:spMk id="4" creationId="{2E34B7B1-2C43-80D3-A37F-5D12E155E50D}"/>
          </ac:spMkLst>
        </pc:spChg>
        <pc:spChg chg="add mod ord">
          <ac:chgData name="Bill Wolff" userId="394acb177d2e9ff6" providerId="LiveId" clId="{4CBEDD7D-F143-4069-B7D1-7B0A899A8B20}" dt="2023-01-18T20:15:58.982" v="1920" actId="20577"/>
          <ac:spMkLst>
            <pc:docMk/>
            <pc:sldMk cId="3930560625" sldId="261"/>
            <ac:spMk id="5" creationId="{2962CB69-5BCA-8735-5F2B-F72A8399B0D1}"/>
          </ac:spMkLst>
        </pc:spChg>
        <pc:spChg chg="add mod ord">
          <ac:chgData name="Bill Wolff" userId="394acb177d2e9ff6" providerId="LiveId" clId="{4CBEDD7D-F143-4069-B7D1-7B0A899A8B20}" dt="2023-01-18T20:16:23.953" v="1938" actId="20577"/>
          <ac:spMkLst>
            <pc:docMk/>
            <pc:sldMk cId="3930560625" sldId="261"/>
            <ac:spMk id="6" creationId="{BAE5914C-9D8B-A305-C3F3-95C9092B46BC}"/>
          </ac:spMkLst>
        </pc:spChg>
        <pc:spChg chg="add mod ord">
          <ac:chgData name="Bill Wolff" userId="394acb177d2e9ff6" providerId="LiveId" clId="{4CBEDD7D-F143-4069-B7D1-7B0A899A8B20}" dt="2023-01-18T20:17:43.583" v="1993" actId="20577"/>
          <ac:spMkLst>
            <pc:docMk/>
            <pc:sldMk cId="3930560625" sldId="261"/>
            <ac:spMk id="7" creationId="{4CB7A25B-9A4E-266B-F277-610CDDF41796}"/>
          </ac:spMkLst>
        </pc:spChg>
      </pc:sldChg>
      <pc:sldChg chg="modSp new mod">
        <pc:chgData name="Bill Wolff" userId="394acb177d2e9ff6" providerId="LiveId" clId="{4CBEDD7D-F143-4069-B7D1-7B0A899A8B20}" dt="2023-01-18T18:24:19.585" v="1875" actId="20577"/>
        <pc:sldMkLst>
          <pc:docMk/>
          <pc:sldMk cId="773729596" sldId="262"/>
        </pc:sldMkLst>
        <pc:spChg chg="mod">
          <ac:chgData name="Bill Wolff" userId="394acb177d2e9ff6" providerId="LiveId" clId="{4CBEDD7D-F143-4069-B7D1-7B0A899A8B20}" dt="2023-01-18T17:58:13.158" v="881" actId="20577"/>
          <ac:spMkLst>
            <pc:docMk/>
            <pc:sldMk cId="773729596" sldId="262"/>
            <ac:spMk id="2" creationId="{A182F8DA-51A2-A471-DEEB-114E985B1854}"/>
          </ac:spMkLst>
        </pc:spChg>
        <pc:spChg chg="mod">
          <ac:chgData name="Bill Wolff" userId="394acb177d2e9ff6" providerId="LiveId" clId="{4CBEDD7D-F143-4069-B7D1-7B0A899A8B20}" dt="2023-01-18T18:24:19.585" v="1875" actId="20577"/>
          <ac:spMkLst>
            <pc:docMk/>
            <pc:sldMk cId="773729596" sldId="262"/>
            <ac:spMk id="3" creationId="{2283B3FE-6D18-2906-1B54-92D79BC8F5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E78E-BAA0-2505-3495-49BF49A9B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64C06-4E5A-F2B0-7314-72DA4D0D6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6AFC8-C6BC-FCA2-3F88-363E1A05D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58394-A1FB-84BB-6649-B0E9F0B54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061F-AFC0-4124-9D8B-72CD9B19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4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5C96-5322-6F02-1222-02C5B6E1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FB238-6162-152C-B516-556958E0B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811D8-9DB8-F1A7-FDBC-DA7DFC29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EF644-D181-61EE-7CD0-CB872576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4A266-3B96-CA70-3C63-DC320EFF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3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C64AC-8FDA-BFF6-7B61-D0A6DD151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EE3A9-D77C-36C9-1309-DCA11B3BD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FA57C-CC9C-D6D3-EAA3-1FEA7604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A7F7-3F27-EC38-9479-060BD13B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34E3-B04D-B065-466F-881EED13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4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BA22-832A-1624-7F4F-9A473433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67779-7AA1-8576-756F-1BF7BE18B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B1EF9-AE86-2AB0-74BB-3FE99B6C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1CD1-980F-64D0-16C2-646A8C116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AD00-1026-0A05-147B-04BA702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1D76-90D7-C772-CCB2-23B75C9E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6D3C6-FD5C-96B6-62BD-32B1F350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C4F70-A59B-EB8A-6AF0-04848516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0C90C-8DBC-095C-2E8B-55726847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4B48-8AD2-BD1B-E0F3-F6C58E23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2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25F2-1222-F3FA-830C-13567A16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B34A-C7EA-76C4-7842-C83DD79AD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AA0DE-AE2E-5983-B8F0-F858B4BD1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8879C-8BB9-DD0F-E588-A2180965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0EA2B-82DD-35E8-DE3E-17021C96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9FDB7-83D4-20F5-EDEC-AFD2C5A6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3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A11A-8A08-8966-1421-613051FA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95BC-AEB8-C3DE-A5CE-065C5C841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041F3-D71C-074B-C3A2-790D78A55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88D6F-8AB6-3539-5220-C859C6971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AD163E-7415-EAAA-2602-F5A280A4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DDF2F-7AF7-0292-3E83-15CBCB15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8DA40-2571-326B-55CE-898927B0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EBBE9-8425-711F-288A-98E62038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1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6F33-C4A2-4A45-71D5-9A6C3207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7669D-1B2B-F51C-710B-BBF3AAFE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007EA-AABD-706A-2C8A-00F41CB45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35616-65FB-F0AB-0FE5-059115B2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0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5E8C6-A1FA-F112-555F-002C2F56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FD2D3-3510-D2D4-6759-8F9FD291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085C5-C11F-D5FB-A715-A43810F1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5D5F-C217-779F-B1B9-F424BCC4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3A437-4421-789E-75E0-4B31BA61F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41737-B8F0-87A3-F465-4477ECD7A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19AE3-7BF8-37D0-2DA1-E85892615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8FF5-D939-25E6-6B6C-A17C764E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02E21-F36E-7E2E-87B8-930C9510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5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9DFC-4600-C628-5429-9E1A1B5A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3F743-AD47-226B-1F4E-E86AE965E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6FAFF-C547-62C0-7ED4-688E70F6C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3F0C3-DF54-137A-BB08-BC33B209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A3BA1-3F5C-4D11-F84D-904975F0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1CC2-3AA8-0075-1EEF-D83F9423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5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B2C89-BB0B-B072-F404-90C3DF7A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A79ED-E938-E3F5-CEC0-8B676DBBD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19BA-D656-0EE7-007E-E93C23F1D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D189-BA79-4311-ACF8-1255D90F029B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978D-E658-A188-DD70-C2665401F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8545C-CC6A-25D8-B4D7-B10E42962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B5495-F436-4C44-B444-A3C1EAF5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5F4CA-3997-6429-75D3-241AECB7B3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Minimal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44659-CBD6-1182-4774-FC59E8E52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.NET Core 7</a:t>
            </a:r>
          </a:p>
          <a:p>
            <a:r>
              <a:rPr lang="en-US" dirty="0"/>
              <a:t>Bill Wolff</a:t>
            </a:r>
          </a:p>
          <a:p>
            <a:r>
              <a:rPr lang="en-US" dirty="0"/>
              <a:t>Agility Systems</a:t>
            </a:r>
          </a:p>
        </p:txBody>
      </p:sp>
    </p:spTree>
    <p:extLst>
      <p:ext uri="{BB962C8B-B14F-4D97-AF65-F5344CB8AC3E}">
        <p14:creationId xmlns:p14="http://schemas.microsoft.com/office/powerpoint/2010/main" val="96222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241F-EC16-3D97-BA80-5B1F3185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Minimal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6DD17-1839-02B4-2115-5888E4246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Less wordy approach to REST API development</a:t>
            </a:r>
          </a:p>
          <a:p>
            <a:r>
              <a:rPr lang="en-US" dirty="0"/>
              <a:t>Relies on .NET 6+ top-level statements</a:t>
            </a:r>
          </a:p>
          <a:p>
            <a:r>
              <a:rPr lang="en-US" dirty="0"/>
              <a:t>Can build base set of APIs right in </a:t>
            </a:r>
            <a:r>
              <a:rPr lang="en-US" dirty="0" err="1"/>
              <a:t>program.cs</a:t>
            </a:r>
            <a:endParaRPr lang="en-US" dirty="0"/>
          </a:p>
          <a:p>
            <a:pPr lvl="1"/>
            <a:r>
              <a:rPr lang="en-US" dirty="0" err="1"/>
              <a:t>MapGet</a:t>
            </a:r>
            <a:endParaRPr lang="en-US" dirty="0"/>
          </a:p>
          <a:p>
            <a:pPr lvl="1"/>
            <a:r>
              <a:rPr lang="en-US" dirty="0" err="1"/>
              <a:t>MapPut</a:t>
            </a:r>
            <a:endParaRPr lang="en-US" dirty="0"/>
          </a:p>
          <a:p>
            <a:pPr lvl="1"/>
            <a:r>
              <a:rPr lang="en-US" dirty="0" err="1"/>
              <a:t>MapDelete</a:t>
            </a:r>
            <a:endParaRPr lang="en-US" dirty="0"/>
          </a:p>
          <a:p>
            <a:pPr lvl="1"/>
            <a:r>
              <a:rPr lang="en-US" dirty="0" err="1"/>
              <a:t>MapPut</a:t>
            </a:r>
            <a:endParaRPr lang="en-US" dirty="0"/>
          </a:p>
          <a:p>
            <a:r>
              <a:rPr lang="en-US" dirty="0"/>
              <a:t>Lambda, local function, class instance, or static implementation</a:t>
            </a:r>
          </a:p>
          <a:p>
            <a:r>
              <a:rPr lang="en-US" dirty="0"/>
              <a:t>Route parameter binding and groups</a:t>
            </a:r>
          </a:p>
        </p:txBody>
      </p:sp>
    </p:spTree>
    <p:extLst>
      <p:ext uri="{BB962C8B-B14F-4D97-AF65-F5344CB8AC3E}">
        <p14:creationId xmlns:p14="http://schemas.microsoft.com/office/powerpoint/2010/main" val="24174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93EF-43CD-19F8-7956-938D511D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vs MVC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4B7B1-2C43-80D3-A37F-5D12E155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25933"/>
          </a:xfrm>
        </p:spPr>
        <p:txBody>
          <a:bodyPr/>
          <a:lstStyle/>
          <a:p>
            <a:r>
              <a:rPr lang="en-US" dirty="0"/>
              <a:t>Minimal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62CB69-5BCA-8735-5F2B-F72A8399B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07096"/>
            <a:ext cx="5157787" cy="4082567"/>
          </a:xfrm>
        </p:spPr>
        <p:txBody>
          <a:bodyPr/>
          <a:lstStyle/>
          <a:p>
            <a:r>
              <a:rPr lang="en-US" dirty="0"/>
              <a:t>Less code, more direct</a:t>
            </a:r>
          </a:p>
          <a:p>
            <a:r>
              <a:rPr lang="en-US" dirty="0"/>
              <a:t>Less dependencies</a:t>
            </a:r>
          </a:p>
          <a:p>
            <a:r>
              <a:rPr lang="en-US" dirty="0"/>
              <a:t>Introduced in v6, faster in v7</a:t>
            </a:r>
          </a:p>
          <a:p>
            <a:r>
              <a:rPr lang="en-US" dirty="0"/>
              <a:t>Groups simplify URL patterns</a:t>
            </a:r>
          </a:p>
          <a:p>
            <a:r>
              <a:rPr lang="en-US" dirty="0"/>
              <a:t>v7 has filters</a:t>
            </a:r>
          </a:p>
          <a:p>
            <a:pPr lvl="1"/>
            <a:r>
              <a:rPr lang="en-US" dirty="0"/>
              <a:t>Pre/post pipeline</a:t>
            </a:r>
          </a:p>
          <a:p>
            <a:r>
              <a:rPr lang="en-US" dirty="0"/>
              <a:t>Supports Swagger and </a:t>
            </a:r>
            <a:r>
              <a:rPr lang="en-US" dirty="0" err="1"/>
              <a:t>OpenAPI</a:t>
            </a:r>
            <a:endParaRPr lang="en-US" dirty="0"/>
          </a:p>
          <a:p>
            <a:r>
              <a:rPr lang="en-US" dirty="0"/>
              <a:t>Ideal for micro-services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5914C-9D8B-A305-C3F3-95C9092B4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25933"/>
          </a:xfrm>
        </p:spPr>
        <p:txBody>
          <a:bodyPr/>
          <a:lstStyle/>
          <a:p>
            <a:r>
              <a:rPr lang="en-US" dirty="0"/>
              <a:t>Model View Controller API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B7A25B-9A4E-266B-F277-610CDDF41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07096"/>
            <a:ext cx="5183188" cy="4082567"/>
          </a:xfrm>
        </p:spPr>
        <p:txBody>
          <a:bodyPr/>
          <a:lstStyle/>
          <a:p>
            <a:r>
              <a:rPr lang="en-US" dirty="0"/>
              <a:t>Controller class with ceremony</a:t>
            </a:r>
          </a:p>
          <a:p>
            <a:r>
              <a:rPr lang="en-US" dirty="0"/>
              <a:t>Decorate with attributes</a:t>
            </a:r>
          </a:p>
          <a:p>
            <a:r>
              <a:rPr lang="en-US" dirty="0"/>
              <a:t>Supports model validation</a:t>
            </a:r>
          </a:p>
          <a:p>
            <a:r>
              <a:rPr lang="en-US" dirty="0"/>
              <a:t>Supports filters</a:t>
            </a:r>
          </a:p>
          <a:p>
            <a:r>
              <a:rPr lang="en-US" dirty="0"/>
              <a:t>Supports Swagger and </a:t>
            </a:r>
            <a:r>
              <a:rPr lang="en-US" dirty="0" err="1"/>
              <a:t>OpenAPI</a:t>
            </a:r>
            <a:endParaRPr lang="en-US" dirty="0"/>
          </a:p>
          <a:p>
            <a:r>
              <a:rPr lang="en-US" dirty="0"/>
              <a:t>Supports </a:t>
            </a:r>
            <a:r>
              <a:rPr lang="en-US" dirty="0" err="1"/>
              <a:t>JSONPatch</a:t>
            </a:r>
            <a:endParaRPr lang="en-US" dirty="0"/>
          </a:p>
          <a:p>
            <a:r>
              <a:rPr lang="en-US" dirty="0"/>
              <a:t>Custom model binding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56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2C28-F88F-3808-8ECF-68D57793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5B27-DA5E-60F0-1381-C6EB63FB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Framework or Micro-ORM?</a:t>
            </a:r>
          </a:p>
          <a:p>
            <a:pPr lvl="1"/>
            <a:r>
              <a:rPr lang="en-US" dirty="0"/>
              <a:t>I prefer Dapper with </a:t>
            </a:r>
            <a:r>
              <a:rPr lang="en-US" dirty="0" err="1"/>
              <a:t>Dapper.Contrib</a:t>
            </a:r>
            <a:r>
              <a:rPr lang="en-US" dirty="0"/>
              <a:t>, but must understand SQL performance</a:t>
            </a:r>
          </a:p>
          <a:p>
            <a:pPr lvl="1"/>
            <a:r>
              <a:rPr lang="en-US" dirty="0"/>
              <a:t>Create both models (exact SQL table) and DTOs (data transfer objects)</a:t>
            </a:r>
          </a:p>
          <a:p>
            <a:pPr lvl="1"/>
            <a:r>
              <a:rPr lang="en-US" dirty="0"/>
              <a:t>Classes or records both work</a:t>
            </a:r>
          </a:p>
          <a:p>
            <a:r>
              <a:rPr lang="en-US" dirty="0"/>
              <a:t>Repository Pattern</a:t>
            </a:r>
          </a:p>
          <a:p>
            <a:pPr lvl="1"/>
            <a:r>
              <a:rPr lang="en-US" dirty="0"/>
              <a:t>Create interface defining data access methods, then repository class</a:t>
            </a:r>
          </a:p>
          <a:p>
            <a:pPr lvl="1"/>
            <a:r>
              <a:rPr lang="en-US" dirty="0"/>
              <a:t>Define as a service, then inject into API class</a:t>
            </a:r>
          </a:p>
          <a:p>
            <a:r>
              <a:rPr lang="en-US" dirty="0"/>
              <a:t>Consider </a:t>
            </a:r>
            <a:r>
              <a:rPr lang="en-US" dirty="0" err="1"/>
              <a:t>AutoMapper</a:t>
            </a:r>
            <a:r>
              <a:rPr lang="en-US" dirty="0"/>
              <a:t> for Transforms</a:t>
            </a:r>
          </a:p>
          <a:p>
            <a:pPr lvl="1"/>
            <a:r>
              <a:rPr lang="en-US" dirty="0"/>
              <a:t>Setup profiles with basic or complex mapping</a:t>
            </a:r>
          </a:p>
          <a:p>
            <a:pPr lvl="1"/>
            <a:r>
              <a:rPr lang="en-US" dirty="0"/>
              <a:t>Define as a service, then inject into API class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1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7854-038F-B494-B9DF-0AC33CDC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Options -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22FC-62B2-783F-6257-E6DAB90A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Swagger</a:t>
            </a:r>
          </a:p>
          <a:p>
            <a:pPr lvl="1"/>
            <a:r>
              <a:rPr lang="en-US" dirty="0"/>
              <a:t>Limit to dev mode</a:t>
            </a:r>
          </a:p>
          <a:p>
            <a:pPr lvl="1"/>
            <a:r>
              <a:rPr lang="en-US" dirty="0"/>
              <a:t>Can customize look and feel</a:t>
            </a:r>
          </a:p>
          <a:p>
            <a:pPr lvl="1"/>
            <a:r>
              <a:rPr lang="en-US" dirty="0"/>
              <a:t>Can add documentation</a:t>
            </a:r>
          </a:p>
          <a:p>
            <a:pPr lvl="1"/>
            <a:r>
              <a:rPr lang="en-US" dirty="0"/>
              <a:t>Good for developer testing</a:t>
            </a:r>
          </a:p>
          <a:p>
            <a:r>
              <a:rPr lang="en-US" dirty="0"/>
              <a:t>Browser dev tools</a:t>
            </a:r>
          </a:p>
          <a:p>
            <a:pPr lvl="1"/>
            <a:r>
              <a:rPr lang="en-US" dirty="0"/>
              <a:t>F12 from any browser, use network</a:t>
            </a:r>
          </a:p>
          <a:p>
            <a:pPr lvl="1"/>
            <a:r>
              <a:rPr lang="en-US" dirty="0"/>
              <a:t>Can preview response and study timing</a:t>
            </a:r>
          </a:p>
          <a:p>
            <a:r>
              <a:rPr lang="en-US" dirty="0"/>
              <a:t>Curl from Windows command line</a:t>
            </a:r>
          </a:p>
          <a:p>
            <a:pPr lvl="1"/>
            <a:r>
              <a:rPr lang="en-US" dirty="0"/>
              <a:t>Linux technique</a:t>
            </a:r>
          </a:p>
        </p:txBody>
      </p:sp>
    </p:spTree>
    <p:extLst>
      <p:ext uri="{BB962C8B-B14F-4D97-AF65-F5344CB8AC3E}">
        <p14:creationId xmlns:p14="http://schemas.microsoft.com/office/powerpoint/2010/main" val="51085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7854-038F-B494-B9DF-0AC33CDC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Options – More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22FC-62B2-783F-6257-E6DAB90A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VS Code Rest Client</a:t>
            </a:r>
          </a:p>
          <a:p>
            <a:pPr lvl="1"/>
            <a:r>
              <a:rPr lang="en-US" dirty="0"/>
              <a:t>Install popular extension</a:t>
            </a:r>
          </a:p>
          <a:p>
            <a:pPr lvl="1"/>
            <a:r>
              <a:rPr lang="en-US" dirty="0"/>
              <a:t>Make .http file in your project (/test folder?)</a:t>
            </a:r>
          </a:p>
          <a:p>
            <a:r>
              <a:rPr lang="en-US" dirty="0"/>
              <a:t>Postman</a:t>
            </a:r>
          </a:p>
          <a:p>
            <a:pPr lvl="1"/>
            <a:r>
              <a:rPr lang="en-US" dirty="0"/>
              <a:t>Full featured app</a:t>
            </a:r>
          </a:p>
          <a:p>
            <a:pPr lvl="1"/>
            <a:r>
              <a:rPr lang="en-US" dirty="0"/>
              <a:t>Cloud storage with team sharing</a:t>
            </a:r>
          </a:p>
          <a:p>
            <a:r>
              <a:rPr lang="en-US" dirty="0"/>
              <a:t>Insomnia</a:t>
            </a:r>
          </a:p>
          <a:p>
            <a:pPr lvl="1"/>
            <a:r>
              <a:rPr lang="en-US" dirty="0"/>
              <a:t>Good display of timing</a:t>
            </a:r>
          </a:p>
          <a:p>
            <a:pPr lvl="1"/>
            <a:r>
              <a:rPr lang="en-US" dirty="0"/>
              <a:t>Full featured app</a:t>
            </a:r>
          </a:p>
          <a:p>
            <a:pPr lvl="1"/>
            <a:r>
              <a:rPr lang="en-US" dirty="0"/>
              <a:t>Cloud storage with team sharing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2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F8DA-51A2-A471-DEEB-114E985B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Options – Web Front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B3FE-6D18-2906-1B54-92D79BC8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app</a:t>
            </a:r>
          </a:p>
          <a:p>
            <a:pPr lvl="1"/>
            <a:r>
              <a:rPr lang="en-US" dirty="0"/>
              <a:t>Playful mix of TypeScript, HTML, and CSS</a:t>
            </a:r>
          </a:p>
          <a:p>
            <a:pPr lvl="2"/>
            <a:r>
              <a:rPr lang="en-US" dirty="0" err="1"/>
              <a:t>app.module.ts</a:t>
            </a:r>
            <a:r>
              <a:rPr lang="en-US" dirty="0"/>
              <a:t> imports </a:t>
            </a:r>
            <a:r>
              <a:rPr lang="en-US" dirty="0" err="1"/>
              <a:t>HttpClientModule</a:t>
            </a:r>
            <a:endParaRPr lang="en-US" dirty="0"/>
          </a:p>
          <a:p>
            <a:pPr lvl="2"/>
            <a:r>
              <a:rPr lang="en-US" dirty="0"/>
              <a:t>_model/</a:t>
            </a:r>
            <a:r>
              <a:rPr lang="en-US" dirty="0" err="1"/>
              <a:t>pga.ts</a:t>
            </a:r>
            <a:r>
              <a:rPr lang="en-US" dirty="0"/>
              <a:t> defines 3 interfaces (like a C# class or record)</a:t>
            </a:r>
          </a:p>
          <a:p>
            <a:pPr lvl="2"/>
            <a:r>
              <a:rPr lang="en-US" dirty="0"/>
              <a:t>_service/</a:t>
            </a:r>
            <a:r>
              <a:rPr lang="en-US" dirty="0" err="1"/>
              <a:t>pga.service.ts</a:t>
            </a:r>
            <a:r>
              <a:rPr lang="en-US" dirty="0"/>
              <a:t> injects </a:t>
            </a:r>
            <a:r>
              <a:rPr lang="en-US" dirty="0" err="1"/>
              <a:t>HttpClient</a:t>
            </a:r>
            <a:r>
              <a:rPr lang="en-US" dirty="0"/>
              <a:t> and calls the 5 </a:t>
            </a:r>
            <a:r>
              <a:rPr lang="en-US" dirty="0" err="1"/>
              <a:t>apis</a:t>
            </a:r>
            <a:r>
              <a:rPr lang="en-US" dirty="0"/>
              <a:t> returning observables</a:t>
            </a:r>
          </a:p>
          <a:p>
            <a:pPr lvl="2"/>
            <a:r>
              <a:rPr lang="en-US" dirty="0" err="1"/>
              <a:t>app.component.ts</a:t>
            </a:r>
            <a:r>
              <a:rPr lang="en-US" dirty="0"/>
              <a:t> creates 3 local observables (</a:t>
            </a:r>
            <a:r>
              <a:rPr lang="en-US" dirty="0" err="1"/>
              <a:t>rxjs</a:t>
            </a:r>
            <a:r>
              <a:rPr lang="en-US" dirty="0"/>
              <a:t>) and </a:t>
            </a:r>
            <a:r>
              <a:rPr lang="en-US" dirty="0" err="1"/>
              <a:t>inits</a:t>
            </a:r>
            <a:r>
              <a:rPr lang="en-US" dirty="0"/>
              <a:t> them from service</a:t>
            </a:r>
          </a:p>
          <a:p>
            <a:pPr lvl="2"/>
            <a:r>
              <a:rPr lang="en-US" dirty="0"/>
              <a:t>app.component.html does markup with flex grid styles and *</a:t>
            </a:r>
            <a:r>
              <a:rPr lang="en-US" dirty="0" err="1"/>
              <a:t>ngFor</a:t>
            </a:r>
            <a:r>
              <a:rPr lang="en-US" dirty="0"/>
              <a:t> | async loops</a:t>
            </a:r>
          </a:p>
          <a:p>
            <a:pPr lvl="1"/>
            <a:r>
              <a:rPr lang="en-US" dirty="0"/>
              <a:t>Font and color set in styles.css</a:t>
            </a:r>
          </a:p>
          <a:p>
            <a:pPr lvl="1"/>
            <a:r>
              <a:rPr lang="en-US" dirty="0"/>
              <a:t>The 43,000+ files in this project use </a:t>
            </a:r>
            <a:r>
              <a:rPr lang="en-US" dirty="0" err="1"/>
              <a:t>WebPack</a:t>
            </a:r>
            <a:r>
              <a:rPr lang="en-US" dirty="0"/>
              <a:t> to minimize and bundle scripts</a:t>
            </a:r>
          </a:p>
          <a:p>
            <a:pPr lvl="1"/>
            <a:r>
              <a:rPr lang="en-US" dirty="0"/>
              <a:t>The bundle is what arrives at the client</a:t>
            </a:r>
          </a:p>
        </p:txBody>
      </p:sp>
    </p:spTree>
    <p:extLst>
      <p:ext uri="{BB962C8B-B14F-4D97-AF65-F5344CB8AC3E}">
        <p14:creationId xmlns:p14="http://schemas.microsoft.com/office/powerpoint/2010/main" val="77372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</TotalTime>
  <Words>418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Minimal API</vt:lpstr>
      <vt:lpstr>What is a Minimal API</vt:lpstr>
      <vt:lpstr>Minimal vs MVC</vt:lpstr>
      <vt:lpstr>Data Management</vt:lpstr>
      <vt:lpstr>Test Options - Basic</vt:lpstr>
      <vt:lpstr>Test Options – More Useful</vt:lpstr>
      <vt:lpstr>Test Options – Web Front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 API</dc:title>
  <dc:creator>Bill Wolff</dc:creator>
  <cp:lastModifiedBy>Bill Wolff</cp:lastModifiedBy>
  <cp:revision>1</cp:revision>
  <dcterms:created xsi:type="dcterms:W3CDTF">2023-01-15T09:16:44Z</dcterms:created>
  <dcterms:modified xsi:type="dcterms:W3CDTF">2023-01-18T20:18:48Z</dcterms:modified>
</cp:coreProperties>
</file>