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Questrial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font" Target="fonts/Questrial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Shape 5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4" cy="1425574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399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099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137" cy="1216024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2" cy="157162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349" cy="266699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49" cy="269874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2" cy="15589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799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312" cy="755649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688" cy="160337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174" cy="40258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75" cy="476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37" cy="107949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7" cy="109537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7" cy="109537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474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662" cy="286067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474" cy="1425574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399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099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162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9896910" y="5410198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141411" y="606425"/>
            <a:ext cx="9912353" cy="3299777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85" name="Shape 185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lang="en-U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lang="en-U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1141412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370019" y="2249485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141409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6400807" y="2249484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4" type="body"/>
          </p:nvPr>
        </p:nvSpPr>
        <p:spPr>
          <a:xfrm>
            <a:off x="6172200" y="3073397"/>
            <a:ext cx="4875209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7380721" y="609600"/>
            <a:ext cx="3666689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Shape 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4.jp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/>
              <a:t>A TEAM</a:t>
            </a:r>
            <a:r>
              <a:rPr b="0" i="0" lang="en-U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PROJECT</a:t>
            </a: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BY JAYA ARASALIKE, PHIL MAO, NICHOLAS NOCIFORO, KIRA ZOLTAN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DESCRIPTION</a:t>
            </a:r>
          </a:p>
        </p:txBody>
      </p:sp>
      <p:pic>
        <p:nvPicPr>
          <p:cNvPr id="241" name="Shape 2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241" y="2663338"/>
            <a:ext cx="5546700" cy="36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6703721" y="1166836"/>
            <a:ext cx="48141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Preparing for an a technical interview can be challenging and frightening. Our project aimed to solve this problem through a web application that preps the user with code-related questions to improve their technical know-how.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725337" y="73046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MOTIVATION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725343" y="2209061"/>
            <a:ext cx="56352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Lack of code-related questions are scarce on the internet unless you buy something.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Knowing the technicalities behind code will help an interviewee handle technical questions that are presented at the time of an interview.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1885" y="2339161"/>
            <a:ext cx="4672875" cy="3109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/>
              <a:t>RESULTS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235075" y="2790167"/>
            <a:ext cx="9906000" cy="324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Using an AJAX call to reference local JSON files containing our interview questions, LinkedIn API for user authentication,  we were able to develop a professional web application for practicing code related questions for interview practice and populate the users’s results with Firebase.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143000" y="431893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TEAM EFFORTS	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910700" y="4840350"/>
            <a:ext cx="2261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LinkedIn API 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JSON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Firebase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QA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9497750" y="4840346"/>
            <a:ext cx="2261100" cy="19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Bootstrap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Css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HTML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Front End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jQuery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QA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592175" y="4840350"/>
            <a:ext cx="26091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AJAX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JSON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Logic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Project Manager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534900" y="4840348"/>
            <a:ext cx="23817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JSON 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Made presentation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Google Map API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Char char="●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QA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625" y="2016650"/>
            <a:ext cx="2261100" cy="23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 rotWithShape="1">
          <a:blip r:embed="rId4">
            <a:alphaModFix/>
          </a:blip>
          <a:srcRect b="0" l="25217" r="22366" t="32189"/>
          <a:stretch/>
        </p:blipFill>
        <p:spPr>
          <a:xfrm>
            <a:off x="910700" y="2016650"/>
            <a:ext cx="2261099" cy="230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97775" y="1963625"/>
            <a:ext cx="2011899" cy="24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6">
            <a:alphaModFix/>
          </a:blip>
          <a:srcRect b="0" l="0" r="0" t="12064"/>
          <a:stretch/>
        </p:blipFill>
        <p:spPr>
          <a:xfrm>
            <a:off x="6595201" y="1963612"/>
            <a:ext cx="2261100" cy="24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1115625" y="4269425"/>
            <a:ext cx="1780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Jaya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9613625" y="4347575"/>
            <a:ext cx="1780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Kira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6676575" y="4269431"/>
            <a:ext cx="17802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Nick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855400" y="4269412"/>
            <a:ext cx="1780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Phil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CHALLENGES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Github was challenging to work with, especially when you get behind on a few commits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Getting an AJAX call for a local JSON file was tricky to figure out because of Cross Origin problems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Design compromise and style selections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/>
              <a:t>LinkedIn Authentication for User Login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143000" y="631024"/>
            <a:ext cx="99060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IMPROVEMENTS 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141400" y="1537999"/>
            <a:ext cx="99060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Randomized questions instead of the same 1-</a:t>
            </a:r>
            <a:r>
              <a:rPr lang="en-US"/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0 questions appearing every time.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Mobile optimization for the test taker on the go.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/>
              <a:t>Provide pre-screen interview questions for companies</a:t>
            </a: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993" y="3919176"/>
            <a:ext cx="7360800" cy="27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