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0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2D6D-A549-2DB2-F5C0-805FCF9F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77E79-1AED-1997-A1BC-DBB170E8E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F629-791B-A040-4DD9-9C12F95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0B50-78BE-DB09-CAF2-A6953D69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E20-1A0A-7B92-F891-1D119717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447A-EDFC-94DC-5DF2-C0816D1D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80DD-FE91-D65B-CD97-5CD89B50C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4336-BAEF-6696-BA27-82CFC43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E8E3-710F-8F43-84CD-6D3D22FA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0F8F-3440-1C48-56AB-6BADB086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127A6-DB1E-8CA8-4CD6-F9C5CF1A5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8696C-EBCE-CE84-72A8-C852465A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1925-FF4A-EF08-7402-F25B745D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69C3-672E-B277-70B9-C87946A3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BEF8-2A0B-DCCC-D16B-9E5F2347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403D-ED97-2280-535F-91153128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762D-C277-02A0-A473-DDFF1312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2D9F-E6CF-B9E8-85E0-F901185D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BA57-3965-161F-B214-B31FDE7F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4BED-22C3-60E4-1E57-371E5244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F79D-0CC7-1A46-3634-938924B9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0F7E-078C-92A4-D862-037C2AA9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ECBF-C00A-4D9D-D6FD-38D2DA4E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3298-6E7A-A19E-AA6E-F2AC9BD1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AC71-D158-5ED7-1FA5-334AF0C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721E-F1AF-D685-88F9-B74A9540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6CD0-E71E-1405-7FD2-776DA2B1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13E5B-270D-691D-54AA-6AF000F16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A820-92DD-0915-64FE-917A42C2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7568-19F5-946D-3B03-459DF573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C6E-BB24-AB22-2BB5-9461E627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BD6B-51F5-3213-F929-51219B54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C1A6-7250-AF0D-CFBD-6ABD7B7B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AD68-634B-3BB6-EA03-59AF68A1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E45E9-C348-D83A-E82F-197654A1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1C7A7-4AD5-1F58-426B-E53312906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734B9-C8B1-5F2F-54CD-A3BA6286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472F6-7A90-314D-7CC9-6906377E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9D74-AD4A-D49D-E085-E7DD7296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D59-7B82-1349-A592-ED681DA6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C3E00-1185-15F6-ED69-81B0BF47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3B81-5D9C-7626-D855-7A1F7826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DFA30-2453-5C64-2224-DE8AF72B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8E1DC-06D5-24D9-2986-442E65FD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083E-25A5-5EF5-5D45-57CA1548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E704-3A80-C094-B1B7-7244336D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C5C-7322-9628-5C24-5173D6C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E787-97A0-DA9D-88EF-D3CAFACC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62DC-B8C1-F80A-0581-6F50C147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586E-DE79-7829-D77B-8760ABD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2BFB2-2717-6C2A-0383-17AF3095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A32A-713B-E46D-1883-A564326A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99E9-1DE4-13C9-86A6-F57B2207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872F7-1EF1-8C0C-8A20-BB5366B8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8D4DB-9E11-4C89-527F-08FF7B111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E450-C63A-5C67-B271-A050DF8C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B2D6-7A73-3A7E-79F3-DD359D82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D3231-DBEE-C1FA-3FA7-1C34222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0496B-F7DA-3AC9-68EC-B6A5A9C0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92D6-6C31-86B0-1214-8DCE37AC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C47C-4292-AD7E-0CC3-A3D916FA1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CF24A-DDB5-43DE-9BDB-9E287B1648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38BD-99F0-A83A-93F0-8B310022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9CE5-1944-53AC-211B-3C50AB477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1F2BC8-79B0-749B-D37C-3BFD661C8C31}"/>
              </a:ext>
            </a:extLst>
          </p:cNvPr>
          <p:cNvGrpSpPr/>
          <p:nvPr/>
        </p:nvGrpSpPr>
        <p:grpSpPr>
          <a:xfrm>
            <a:off x="3098584" y="356666"/>
            <a:ext cx="3857387" cy="578223"/>
            <a:chOff x="5311587" y="618565"/>
            <a:chExt cx="2171701" cy="47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992DB3-079E-6F07-E07F-C61D86FC07E9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process_ageracesex_2020.py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D2601A-CC45-3754-8278-84994930F363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county_population_ageracesex2020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0FF31-C186-95AE-BE73-E84D829EB717}"/>
              </a:ext>
            </a:extLst>
          </p:cNvPr>
          <p:cNvGrpSpPr/>
          <p:nvPr/>
        </p:nvGrpSpPr>
        <p:grpSpPr>
          <a:xfrm>
            <a:off x="4167307" y="2850777"/>
            <a:ext cx="3857385" cy="578223"/>
            <a:chOff x="5311587" y="618565"/>
            <a:chExt cx="2171700" cy="4706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0ADD57-C0D7-2B4A-1377-C9BE9C0ADBAC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iclus_Wittgenstein_v3.py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788639-33D1-8717-4FED-D0971CB05E99}"/>
                </a:ext>
              </a:extLst>
            </p:cNvPr>
            <p:cNvSpPr/>
            <p:nvPr/>
          </p:nvSpPr>
          <p:spPr>
            <a:xfrm>
              <a:off x="5311587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CF6455-0992-97F1-B1EE-E45C46B8E13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027279" y="934890"/>
            <a:ext cx="1068721" cy="1915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934392-9AE5-98BF-0670-FCFEB6ECE21A}"/>
              </a:ext>
            </a:extLst>
          </p:cNvPr>
          <p:cNvGrpSpPr/>
          <p:nvPr/>
        </p:nvGrpSpPr>
        <p:grpSpPr>
          <a:xfrm>
            <a:off x="8030463" y="4281610"/>
            <a:ext cx="3857385" cy="578223"/>
            <a:chOff x="5311588" y="618565"/>
            <a:chExt cx="2171700" cy="4706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3AA1C8-D84A-06FD-CFCF-BCF0387BC0D9}"/>
                </a:ext>
              </a:extLst>
            </p:cNvPr>
            <p:cNvSpPr/>
            <p:nvPr/>
          </p:nvSpPr>
          <p:spPr>
            <a:xfrm>
              <a:off x="5311588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process_fertility_2018_2022.py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CCA57E-0AFB-B399-E396-57380EE44B3D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fertility_2018_2022_county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DF2793-1493-3FCE-5E4C-CA6ECBDE8DE1}"/>
              </a:ext>
            </a:extLst>
          </p:cNvPr>
          <p:cNvGrpSpPr/>
          <p:nvPr/>
        </p:nvGrpSpPr>
        <p:grpSpPr>
          <a:xfrm>
            <a:off x="8030463" y="3506639"/>
            <a:ext cx="3857387" cy="578223"/>
            <a:chOff x="5311587" y="618565"/>
            <a:chExt cx="2171701" cy="4706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A8C847-7F65-925D-8333-6E96F1257A9D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process_mortality_2018_2022.py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264531-E4AE-8A48-96A3-D302204AE070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mortality_2018_2022_county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88434-693A-BFF5-443E-7361E12A1365}"/>
              </a:ext>
            </a:extLst>
          </p:cNvPr>
          <p:cNvGrpSpPr/>
          <p:nvPr/>
        </p:nvGrpSpPr>
        <p:grpSpPr>
          <a:xfrm>
            <a:off x="8030463" y="5101241"/>
            <a:ext cx="3857387" cy="578223"/>
            <a:chOff x="5311587" y="618565"/>
            <a:chExt cx="2171701" cy="4706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A4A5FB-CBEF-DD02-128C-5683702B9411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process_asmr_projected_v3.py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D5B99-8C24-5646-240B-99762145076D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age_specific_mortality_v3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6D0852-2BA0-D267-C893-793AA4002BE7}"/>
              </a:ext>
            </a:extLst>
          </p:cNvPr>
          <p:cNvGrpSpPr>
            <a:grpSpLocks/>
          </p:cNvGrpSpPr>
          <p:nvPr/>
        </p:nvGrpSpPr>
        <p:grpSpPr>
          <a:xfrm>
            <a:off x="205545" y="2773938"/>
            <a:ext cx="3857385" cy="578224"/>
            <a:chOff x="1095086" y="-293540"/>
            <a:chExt cx="2171700" cy="4706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AF79F5-C8BD-32FC-4785-3A3343454BC2}"/>
                </a:ext>
              </a:extLst>
            </p:cNvPr>
            <p:cNvSpPr>
              <a:spLocks/>
            </p:cNvSpPr>
            <p:nvPr/>
          </p:nvSpPr>
          <p:spPr>
            <a:xfrm>
              <a:off x="1095086" y="-293540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process_asmr_projected_v2.py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43597D-F35D-397E-5040-A3818E5D6E94}"/>
                </a:ext>
              </a:extLst>
            </p:cNvPr>
            <p:cNvSpPr>
              <a:spLocks/>
            </p:cNvSpPr>
            <p:nvPr/>
          </p:nvSpPr>
          <p:spPr>
            <a:xfrm>
              <a:off x="1095086" y="-58216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age_specific_net_migration_v2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F2182D-1E60-C181-4C1C-F601E5F82F92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2134238" y="2440799"/>
            <a:ext cx="2" cy="3331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A1BDC2-F9CA-C499-115B-CD7136289A79}"/>
              </a:ext>
            </a:extLst>
          </p:cNvPr>
          <p:cNvGrpSpPr>
            <a:grpSpLocks/>
          </p:cNvGrpSpPr>
          <p:nvPr/>
        </p:nvGrpSpPr>
        <p:grpSpPr>
          <a:xfrm>
            <a:off x="205545" y="1862575"/>
            <a:ext cx="3857387" cy="578223"/>
            <a:chOff x="5311587" y="618565"/>
            <a:chExt cx="2171701" cy="4706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46B30-5253-BBB0-E968-709790831E16}"/>
                </a:ext>
              </a:extLst>
            </p:cNvPr>
            <p:cNvSpPr>
              <a:spLocks/>
            </p:cNvSpPr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process_asmig_projected_v3.py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86D6A1-E678-A94D-572B-C5520C1EF47C}"/>
                </a:ext>
              </a:extLst>
            </p:cNvPr>
            <p:cNvSpPr>
              <a:spLocks/>
            </p:cNvSpPr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age_specific_net_migration_v3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77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BD347AC-41B6-BBC6-7142-455EF77FD03F}"/>
              </a:ext>
            </a:extLst>
          </p:cNvPr>
          <p:cNvGrpSpPr/>
          <p:nvPr/>
        </p:nvGrpSpPr>
        <p:grpSpPr>
          <a:xfrm>
            <a:off x="2293035" y="3838413"/>
            <a:ext cx="6197822" cy="655862"/>
            <a:chOff x="1095085" y="-295883"/>
            <a:chExt cx="3489361" cy="5338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DC2DC1-02B0-445A-156B-FFAB179636BE}"/>
                </a:ext>
              </a:extLst>
            </p:cNvPr>
            <p:cNvSpPr/>
            <p:nvPr/>
          </p:nvSpPr>
          <p:spPr>
            <a:xfrm>
              <a:off x="1095085" y="-295883"/>
              <a:ext cx="3489360" cy="2392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aggregate_age_groups_acs_immigration_weights.py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C99ACB-0ABF-2153-70F4-34CA5090E220}"/>
                </a:ext>
              </a:extLst>
            </p:cNvPr>
            <p:cNvSpPr/>
            <p:nvPr/>
          </p:nvSpPr>
          <p:spPr>
            <a:xfrm>
              <a:off x="1095086" y="-58217"/>
              <a:ext cx="3489360" cy="296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acs_immigration_cohort_fractions_by_age_group_2006-2015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E4BFF0-C7BC-2C32-3316-9EA67AAF75C5}"/>
              </a:ext>
            </a:extLst>
          </p:cNvPr>
          <p:cNvGrpSpPr/>
          <p:nvPr/>
        </p:nvGrpSpPr>
        <p:grpSpPr>
          <a:xfrm>
            <a:off x="442467" y="2110554"/>
            <a:ext cx="4401677" cy="581103"/>
            <a:chOff x="1095085" y="-295883"/>
            <a:chExt cx="2478135" cy="47299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7049F4-DBF8-5F64-467A-E6CBD53C41FE}"/>
                </a:ext>
              </a:extLst>
            </p:cNvPr>
            <p:cNvSpPr/>
            <p:nvPr/>
          </p:nvSpPr>
          <p:spPr>
            <a:xfrm>
              <a:off x="1095085" y="-295883"/>
              <a:ext cx="2478134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calculate_immigration_race_age_ratios.py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15A620-0744-6AA2-437E-93A0A04D5191}"/>
                </a:ext>
              </a:extLst>
            </p:cNvPr>
            <p:cNvSpPr/>
            <p:nvPr/>
          </p:nvSpPr>
          <p:spPr>
            <a:xfrm>
              <a:off x="1095086" y="-58216"/>
              <a:ext cx="2478134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annual_immigration_fraction</a:t>
              </a:r>
              <a:r>
                <a:rPr lang="en-US" dirty="0">
                  <a:solidFill>
                    <a:schemeClr val="tx1"/>
                  </a:solidFill>
                </a:rPr>
                <a:t>_{scenario}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9162D0-3B8D-0670-8BDD-2BDBBE2F5517}"/>
              </a:ext>
            </a:extLst>
          </p:cNvPr>
          <p:cNvGrpSpPr/>
          <p:nvPr/>
        </p:nvGrpSpPr>
        <p:grpSpPr>
          <a:xfrm>
            <a:off x="2293035" y="4786265"/>
            <a:ext cx="6197822" cy="655862"/>
            <a:chOff x="1095085" y="-295883"/>
            <a:chExt cx="3489361" cy="533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BF19C4-5A97-96B5-1457-170033C4965E}"/>
                </a:ext>
              </a:extLst>
            </p:cNvPr>
            <p:cNvSpPr/>
            <p:nvPr/>
          </p:nvSpPr>
          <p:spPr>
            <a:xfrm>
              <a:off x="1095085" y="-295883"/>
              <a:ext cx="3489360" cy="2392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create_immigration_cohort_fractions.py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B6F7DE-B594-51CD-9E82-3D365A9D578A}"/>
                </a:ext>
              </a:extLst>
            </p:cNvPr>
            <p:cNvSpPr/>
            <p:nvPr/>
          </p:nvSpPr>
          <p:spPr>
            <a:xfrm>
              <a:off x="1095086" y="-58217"/>
              <a:ext cx="3489360" cy="296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acs_immigration_cohort_fractions_by_age_group_2006-2015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C7DDD8-3B1E-D9F5-523B-DA2D1C48EE90}"/>
              </a:ext>
            </a:extLst>
          </p:cNvPr>
          <p:cNvCxnSpPr>
            <a:cxnSpLocks/>
            <a:stCxn id="5" idx="0"/>
            <a:endCxn id="41" idx="2"/>
          </p:cNvCxnSpPr>
          <p:nvPr/>
        </p:nvCxnSpPr>
        <p:spPr>
          <a:xfrm flipV="1">
            <a:off x="5391945" y="4494275"/>
            <a:ext cx="2" cy="2919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2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Morefield</dc:creator>
  <cp:lastModifiedBy>Phil Morefield</cp:lastModifiedBy>
  <cp:revision>3</cp:revision>
  <dcterms:created xsi:type="dcterms:W3CDTF">2025-04-02T20:48:51Z</dcterms:created>
  <dcterms:modified xsi:type="dcterms:W3CDTF">2025-04-03T02:09:39Z</dcterms:modified>
</cp:coreProperties>
</file>