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6C97F-B443-4105-A1B5-F5B94B54E891}" v="1" dt="2025-04-03T11:05:4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Morefield" userId="5a43f8f3820cb67c" providerId="LiveId" clId="{74E6C97F-B443-4105-A1B5-F5B94B54E891}"/>
    <pc:docChg chg="custSel addSld modSld sldOrd">
      <pc:chgData name="Phil Morefield" userId="5a43f8f3820cb67c" providerId="LiveId" clId="{74E6C97F-B443-4105-A1B5-F5B94B54E891}" dt="2025-04-03T11:07:01.346" v="19" actId="478"/>
      <pc:docMkLst>
        <pc:docMk/>
      </pc:docMkLst>
      <pc:sldChg chg="delSp modSp mod ord">
        <pc:chgData name="Phil Morefield" userId="5a43f8f3820cb67c" providerId="LiveId" clId="{74E6C97F-B443-4105-A1B5-F5B94B54E891}" dt="2025-04-03T11:07:01.346" v="19" actId="478"/>
        <pc:sldMkLst>
          <pc:docMk/>
          <pc:sldMk cId="863778225" sldId="256"/>
        </pc:sldMkLst>
        <pc:spChg chg="del topLvl">
          <ac:chgData name="Phil Morefield" userId="5a43f8f3820cb67c" providerId="LiveId" clId="{74E6C97F-B443-4105-A1B5-F5B94B54E891}" dt="2025-04-03T11:06:52.307" v="14" actId="478"/>
          <ac:spMkLst>
            <pc:docMk/>
            <pc:sldMk cId="863778225" sldId="256"/>
            <ac:spMk id="4" creationId="{C4992DB3-079E-6F07-E07F-C61D86FC07E9}"/>
          </ac:spMkLst>
        </pc:spChg>
        <pc:spChg chg="del topLvl">
          <ac:chgData name="Phil Morefield" userId="5a43f8f3820cb67c" providerId="LiveId" clId="{74E6C97F-B443-4105-A1B5-F5B94B54E891}" dt="2025-04-03T11:06:55.297" v="16" actId="478"/>
          <ac:spMkLst>
            <pc:docMk/>
            <pc:sldMk cId="863778225" sldId="256"/>
            <ac:spMk id="5" creationId="{60D2601A-CC45-3754-8278-84994930F363}"/>
          </ac:spMkLst>
        </pc:spChg>
        <pc:grpChg chg="del">
          <ac:chgData name="Phil Morefield" userId="5a43f8f3820cb67c" providerId="LiveId" clId="{74E6C97F-B443-4105-A1B5-F5B94B54E891}" dt="2025-04-03T11:06:52.307" v="14" actId="478"/>
          <ac:grpSpMkLst>
            <pc:docMk/>
            <pc:sldMk cId="863778225" sldId="256"/>
            <ac:grpSpMk id="6" creationId="{061F2BC8-79B0-749B-D37C-3BFD661C8C31}"/>
          </ac:grpSpMkLst>
        </pc:grpChg>
        <pc:grpChg chg="del">
          <ac:chgData name="Phil Morefield" userId="5a43f8f3820cb67c" providerId="LiveId" clId="{74E6C97F-B443-4105-A1B5-F5B94B54E891}" dt="2025-04-03T11:06:59.808" v="18" actId="478"/>
          <ac:grpSpMkLst>
            <pc:docMk/>
            <pc:sldMk cId="863778225" sldId="256"/>
            <ac:grpSpMk id="12" creationId="{D3934392-9AE5-98BF-0670-FCFEB6ECE21A}"/>
          </ac:grpSpMkLst>
        </pc:grpChg>
        <pc:grpChg chg="del">
          <ac:chgData name="Phil Morefield" userId="5a43f8f3820cb67c" providerId="LiveId" clId="{74E6C97F-B443-4105-A1B5-F5B94B54E891}" dt="2025-04-03T11:06:58.202" v="17" actId="478"/>
          <ac:grpSpMkLst>
            <pc:docMk/>
            <pc:sldMk cId="863778225" sldId="256"/>
            <ac:grpSpMk id="15" creationId="{E0DF2793-1493-3FCE-5E4C-CA6ECBDE8DE1}"/>
          </ac:grpSpMkLst>
        </pc:grpChg>
        <pc:grpChg chg="del">
          <ac:chgData name="Phil Morefield" userId="5a43f8f3820cb67c" providerId="LiveId" clId="{74E6C97F-B443-4105-A1B5-F5B94B54E891}" dt="2025-04-03T11:07:01.346" v="19" actId="478"/>
          <ac:grpSpMkLst>
            <pc:docMk/>
            <pc:sldMk cId="863778225" sldId="256"/>
            <ac:grpSpMk id="18" creationId="{96788434-693A-BFF5-443E-7361E12A1365}"/>
          </ac:grpSpMkLst>
        </pc:grpChg>
        <pc:cxnChg chg="del mod">
          <ac:chgData name="Phil Morefield" userId="5a43f8f3820cb67c" providerId="LiveId" clId="{74E6C97F-B443-4105-A1B5-F5B94B54E891}" dt="2025-04-03T11:06:53.477" v="15" actId="478"/>
          <ac:cxnSpMkLst>
            <pc:docMk/>
            <pc:sldMk cId="863778225" sldId="256"/>
            <ac:cxnSpMk id="11" creationId="{F2CF6455-0992-97F1-B1EE-E45C46B8E130}"/>
          </ac:cxnSpMkLst>
        </pc:cxnChg>
      </pc:sldChg>
      <pc:sldChg chg="ord">
        <pc:chgData name="Phil Morefield" userId="5a43f8f3820cb67c" providerId="LiveId" clId="{74E6C97F-B443-4105-A1B5-F5B94B54E891}" dt="2025-04-03T11:06:27.661" v="11"/>
        <pc:sldMkLst>
          <pc:docMk/>
          <pc:sldMk cId="2078527769" sldId="257"/>
        </pc:sldMkLst>
      </pc:sldChg>
      <pc:sldChg chg="delSp modSp add mod">
        <pc:chgData name="Phil Morefield" userId="5a43f8f3820cb67c" providerId="LiveId" clId="{74E6C97F-B443-4105-A1B5-F5B94B54E891}" dt="2025-04-03T11:06:07.160" v="7" actId="478"/>
        <pc:sldMkLst>
          <pc:docMk/>
          <pc:sldMk cId="2616424035" sldId="258"/>
        </pc:sldMkLst>
        <pc:spChg chg="del topLvl">
          <ac:chgData name="Phil Morefield" userId="5a43f8f3820cb67c" providerId="LiveId" clId="{74E6C97F-B443-4105-A1B5-F5B94B54E891}" dt="2025-04-03T11:06:05.252" v="6" actId="478"/>
          <ac:spMkLst>
            <pc:docMk/>
            <pc:sldMk cId="2616424035" sldId="258"/>
            <ac:spMk id="19" creationId="{45BE1F5B-E3CB-0050-0A13-982F0D8DA511}"/>
          </ac:spMkLst>
        </pc:spChg>
        <pc:spChg chg="del topLvl">
          <ac:chgData name="Phil Morefield" userId="5a43f8f3820cb67c" providerId="LiveId" clId="{74E6C97F-B443-4105-A1B5-F5B94B54E891}" dt="2025-04-03T11:06:07.160" v="7" actId="478"/>
          <ac:spMkLst>
            <pc:docMk/>
            <pc:sldMk cId="2616424035" sldId="258"/>
            <ac:spMk id="20" creationId="{8282F9A2-29BB-C066-E535-BE62BAB86E13}"/>
          </ac:spMkLst>
        </pc:spChg>
        <pc:spChg chg="del topLvl">
          <ac:chgData name="Phil Morefield" userId="5a43f8f3820cb67c" providerId="LiveId" clId="{74E6C97F-B443-4105-A1B5-F5B94B54E891}" dt="2025-04-03T11:05:58.705" v="2" actId="478"/>
          <ac:spMkLst>
            <pc:docMk/>
            <pc:sldMk cId="2616424035" sldId="258"/>
            <ac:spMk id="22" creationId="{FEA293A0-FEC3-649C-1088-B0EDD6FA6ED4}"/>
          </ac:spMkLst>
        </pc:spChg>
        <pc:spChg chg="del topLvl">
          <ac:chgData name="Phil Morefield" userId="5a43f8f3820cb67c" providerId="LiveId" clId="{74E6C97F-B443-4105-A1B5-F5B94B54E891}" dt="2025-04-03T11:06:01.712" v="5" actId="478"/>
          <ac:spMkLst>
            <pc:docMk/>
            <pc:sldMk cId="2616424035" sldId="258"/>
            <ac:spMk id="23" creationId="{1D812081-1C81-CA2F-CA2C-3A405CCD7722}"/>
          </ac:spMkLst>
        </pc:spChg>
        <pc:spChg chg="del topLvl">
          <ac:chgData name="Phil Morefield" userId="5a43f8f3820cb67c" providerId="LiveId" clId="{74E6C97F-B443-4105-A1B5-F5B94B54E891}" dt="2025-04-03T11:05:56.813" v="1" actId="478"/>
          <ac:spMkLst>
            <pc:docMk/>
            <pc:sldMk cId="2616424035" sldId="258"/>
            <ac:spMk id="29" creationId="{E94CD7F5-6A74-8864-9DDE-3F3CA94810EF}"/>
          </ac:spMkLst>
        </pc:spChg>
        <pc:spChg chg="del topLvl">
          <ac:chgData name="Phil Morefield" userId="5a43f8f3820cb67c" providerId="LiveId" clId="{74E6C97F-B443-4105-A1B5-F5B94B54E891}" dt="2025-04-03T11:06:00.764" v="4" actId="478"/>
          <ac:spMkLst>
            <pc:docMk/>
            <pc:sldMk cId="2616424035" sldId="258"/>
            <ac:spMk id="30" creationId="{F362F2D1-822A-0316-07C3-6E8EBD8A8AA9}"/>
          </ac:spMkLst>
        </pc:spChg>
        <pc:grpChg chg="del">
          <ac:chgData name="Phil Morefield" userId="5a43f8f3820cb67c" providerId="LiveId" clId="{74E6C97F-B443-4105-A1B5-F5B94B54E891}" dt="2025-04-03T11:06:05.252" v="6" actId="478"/>
          <ac:grpSpMkLst>
            <pc:docMk/>
            <pc:sldMk cId="2616424035" sldId="258"/>
            <ac:grpSpMk id="18" creationId="{5F09B8B6-24FD-5FFD-2860-7E5FEFC02B0A}"/>
          </ac:grpSpMkLst>
        </pc:grpChg>
        <pc:grpChg chg="del">
          <ac:chgData name="Phil Morefield" userId="5a43f8f3820cb67c" providerId="LiveId" clId="{74E6C97F-B443-4105-A1B5-F5B94B54E891}" dt="2025-04-03T11:05:58.705" v="2" actId="478"/>
          <ac:grpSpMkLst>
            <pc:docMk/>
            <pc:sldMk cId="2616424035" sldId="258"/>
            <ac:grpSpMk id="21" creationId="{65F7E4A8-7E06-722A-D703-73480C998014}"/>
          </ac:grpSpMkLst>
        </pc:grpChg>
        <pc:grpChg chg="del">
          <ac:chgData name="Phil Morefield" userId="5a43f8f3820cb67c" providerId="LiveId" clId="{74E6C97F-B443-4105-A1B5-F5B94B54E891}" dt="2025-04-03T11:05:56.813" v="1" actId="478"/>
          <ac:grpSpMkLst>
            <pc:docMk/>
            <pc:sldMk cId="2616424035" sldId="258"/>
            <ac:grpSpMk id="28" creationId="{FB112A1D-391A-A500-BA0B-9B34AC39A366}"/>
          </ac:grpSpMkLst>
        </pc:grpChg>
        <pc:cxnChg chg="del mod">
          <ac:chgData name="Phil Morefield" userId="5a43f8f3820cb67c" providerId="LiveId" clId="{74E6C97F-B443-4105-A1B5-F5B94B54E891}" dt="2025-04-03T11:05:59.946" v="3" actId="478"/>
          <ac:cxnSpMkLst>
            <pc:docMk/>
            <pc:sldMk cId="2616424035" sldId="258"/>
            <ac:cxnSpMk id="24" creationId="{8FCC8FE8-CD12-6996-B2C3-B503272EFD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2D6D-A549-2DB2-F5C0-805FCF9F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7E79-1AED-1997-A1BC-DBB170E8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F629-791B-A040-4DD9-9C12F95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0B50-78BE-DB09-CAF2-A6953D69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E20-1A0A-7B92-F891-1D119717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447A-EDFC-94DC-5DF2-C0816D1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80DD-FE91-D65B-CD97-5CD89B50C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336-BAEF-6696-BA27-82CFC43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E8E3-710F-8F43-84CD-6D3D22FA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0F8F-3440-1C48-56AB-6BADB08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127A6-DB1E-8CA8-4CD6-F9C5CF1A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696C-EBCE-CE84-72A8-C852465A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1925-FF4A-EF08-7402-F25B745D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69C3-672E-B277-70B9-C87946A3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BEF8-2A0B-DCCC-D16B-9E5F2347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03D-ED97-2280-535F-91153128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762D-C277-02A0-A473-DDFF1312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2D9F-E6CF-B9E8-85E0-F901185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BA57-3965-161F-B214-B31FDE7F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4BED-22C3-60E4-1E57-371E524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79D-0CC7-1A46-3634-938924B9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0F7E-078C-92A4-D862-037C2AA9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ECBF-C00A-4D9D-D6FD-38D2DA4E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3298-6E7A-A19E-AA6E-F2AC9BD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AC71-D158-5ED7-1FA5-334AF0C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721E-F1AF-D685-88F9-B74A9540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6CD0-E71E-1405-7FD2-776DA2B1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3E5B-270D-691D-54AA-6AF000F16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A820-92DD-0915-64FE-917A42C2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7568-19F5-946D-3B03-459DF573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C6E-BB24-AB22-2BB5-9461E627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BD6B-51F5-3213-F929-51219B54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C1A6-7250-AF0D-CFBD-6ABD7B7B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AD68-634B-3BB6-EA03-59AF68A1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45E9-C348-D83A-E82F-197654A1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1C7A7-4AD5-1F58-426B-E5331290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734B9-C8B1-5F2F-54CD-A3BA6286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472F6-7A90-314D-7CC9-6906377E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9D74-AD4A-D49D-E085-E7DD7296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D59-7B82-1349-A592-ED681DA6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C3E00-1185-15F6-ED69-81B0BF47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3B81-5D9C-7626-D855-7A1F7826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FA30-2453-5C64-2224-DE8AF72B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8E1DC-06D5-24D9-2986-442E65FD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083E-25A5-5EF5-5D45-57CA1548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E704-3A80-C094-B1B7-7244336D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C5C-7322-9628-5C24-5173D6C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E787-97A0-DA9D-88EF-D3CAFACC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62DC-B8C1-F80A-0581-6F50C147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586E-DE79-7829-D77B-8760ABD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BFB2-2717-6C2A-0383-17AF3095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A32A-713B-E46D-1883-A564326A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99E9-1DE4-13C9-86A6-F57B2207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872F7-1EF1-8C0C-8A20-BB5366B8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D4DB-9E11-4C89-527F-08FF7B111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E450-C63A-5C67-B271-A050DF8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B2D6-7A73-3A7E-79F3-DD359D8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D3231-DBEE-C1FA-3FA7-1C34222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496B-F7DA-3AC9-68EC-B6A5A9C0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92D6-6C31-86B0-1214-8DCE37AC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C47C-4292-AD7E-0CC3-A3D916FA1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F24A-DDB5-43DE-9BDB-9E287B16485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38BD-99F0-A83A-93F0-8B310022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9CE5-1944-53AC-211B-3C50AB47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F087-D128-72DE-21D6-C9DD9CC18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190794-5F74-44DB-641F-D4C90B245653}"/>
              </a:ext>
            </a:extLst>
          </p:cNvPr>
          <p:cNvGrpSpPr/>
          <p:nvPr/>
        </p:nvGrpSpPr>
        <p:grpSpPr>
          <a:xfrm>
            <a:off x="3098584" y="356666"/>
            <a:ext cx="3857387" cy="578223"/>
            <a:chOff x="5311587" y="618565"/>
            <a:chExt cx="2171701" cy="47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D549B5-A00F-2BCB-80FF-28F989BF4E12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process_ageracesex_2020.py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6EC7AD-88CC-5B79-80A2-5EE161BC6754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county_population_ageracesex2020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B9132A3-DE93-611C-1E46-AECFA69B3F5D}"/>
              </a:ext>
            </a:extLst>
          </p:cNvPr>
          <p:cNvGrpSpPr/>
          <p:nvPr/>
        </p:nvGrpSpPr>
        <p:grpSpPr>
          <a:xfrm>
            <a:off x="3098584" y="1662057"/>
            <a:ext cx="3857385" cy="578223"/>
            <a:chOff x="5311587" y="618565"/>
            <a:chExt cx="2171700" cy="4706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F7428F-C80F-8538-4DD9-4E1BD7965325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iclus_Wittgenstein_v3.py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2E38EB-71B6-264A-968B-2216A2C0D328}"/>
                </a:ext>
              </a:extLst>
            </p:cNvPr>
            <p:cNvSpPr/>
            <p:nvPr/>
          </p:nvSpPr>
          <p:spPr>
            <a:xfrm>
              <a:off x="5311587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3E1D30-70E1-1AD4-98F0-1258EC006CE9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5027277" y="934890"/>
            <a:ext cx="2" cy="7271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738269-F038-6AE2-F809-D0A19B5DD448}"/>
              </a:ext>
            </a:extLst>
          </p:cNvPr>
          <p:cNvGrpSpPr/>
          <p:nvPr/>
        </p:nvGrpSpPr>
        <p:grpSpPr>
          <a:xfrm>
            <a:off x="7628126" y="2095725"/>
            <a:ext cx="3857385" cy="578223"/>
            <a:chOff x="5311588" y="618565"/>
            <a:chExt cx="2171700" cy="4706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041BB7-9F5C-F0DB-B429-62E17344E9EF}"/>
                </a:ext>
              </a:extLst>
            </p:cNvPr>
            <p:cNvSpPr/>
            <p:nvPr/>
          </p:nvSpPr>
          <p:spPr>
            <a:xfrm>
              <a:off x="5311588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process_fertility_2018_2022.py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5B2096-3787-8B5B-FAF5-9F93D34C0482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fertility_2018_2022_county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82782E-404D-6C4E-8C8B-C902F4B0615F}"/>
              </a:ext>
            </a:extLst>
          </p:cNvPr>
          <p:cNvGrpSpPr/>
          <p:nvPr/>
        </p:nvGrpSpPr>
        <p:grpSpPr>
          <a:xfrm>
            <a:off x="7628126" y="1228390"/>
            <a:ext cx="3857387" cy="578223"/>
            <a:chOff x="5311587" y="618565"/>
            <a:chExt cx="2171701" cy="4706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2A8455-1907-DE42-25ED-BB13F2E5CCA6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process_mortality_2018_2022.py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5D6088-4CCA-4FCF-E643-72D8B57FDFFC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mortality_2018_2022_county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4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BD347AC-41B6-BBC6-7142-455EF77FD03F}"/>
              </a:ext>
            </a:extLst>
          </p:cNvPr>
          <p:cNvGrpSpPr/>
          <p:nvPr/>
        </p:nvGrpSpPr>
        <p:grpSpPr>
          <a:xfrm>
            <a:off x="2997089" y="372837"/>
            <a:ext cx="6197822" cy="655862"/>
            <a:chOff x="1095085" y="-295883"/>
            <a:chExt cx="3489361" cy="5338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DC2DC1-02B0-445A-156B-FFAB179636B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aggregate_age_groups_acs_immigration_weights.py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C99ACB-0ABF-2153-70F4-34CA5090E220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acs_immigration_cohort_fractions_by_age_group_2006-2015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4BFF0-C7BC-2C32-3316-9EA67AAF75C5}"/>
              </a:ext>
            </a:extLst>
          </p:cNvPr>
          <p:cNvGrpSpPr/>
          <p:nvPr/>
        </p:nvGrpSpPr>
        <p:grpSpPr>
          <a:xfrm>
            <a:off x="4036059" y="2686626"/>
            <a:ext cx="4401677" cy="581103"/>
            <a:chOff x="1095085" y="-295883"/>
            <a:chExt cx="2478135" cy="47299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7049F4-DBF8-5F64-467A-E6CBD53C41FE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calculate_immigration_race_age_ratios.py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15A620-0744-6AA2-437E-93A0A04D5191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annual_immigration_fraction</a:t>
              </a:r>
              <a:r>
                <a:rPr lang="en-US" dirty="0">
                  <a:solidFill>
                    <a:schemeClr val="tx1"/>
                  </a:solidFill>
                </a:rPr>
                <a:t>_{scenario}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9162D0-3B8D-0670-8BDD-2BDBBE2F5517}"/>
              </a:ext>
            </a:extLst>
          </p:cNvPr>
          <p:cNvGrpSpPr/>
          <p:nvPr/>
        </p:nvGrpSpPr>
        <p:grpSpPr>
          <a:xfrm>
            <a:off x="2997089" y="1320689"/>
            <a:ext cx="6197822" cy="655862"/>
            <a:chOff x="1095085" y="-295883"/>
            <a:chExt cx="3489361" cy="533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BF19C4-5A97-96B5-1457-170033C4965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create_immigration_cohort_fractions.py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B6F7DE-B594-51CD-9E82-3D365A9D578A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</a:t>
              </a:r>
              <a:r>
                <a:rPr lang="en-US">
                  <a:solidFill>
                    <a:schemeClr val="tx1"/>
                  </a:solidFill>
                </a:rPr>
                <a:t>fractions_2006-2015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C7DDD8-3B1E-D9F5-523B-DA2D1C48EE90}"/>
              </a:ext>
            </a:extLst>
          </p:cNvPr>
          <p:cNvCxnSpPr>
            <a:cxnSpLocks/>
            <a:stCxn id="5" idx="0"/>
            <a:endCxn id="41" idx="2"/>
          </p:cNvCxnSpPr>
          <p:nvPr/>
        </p:nvCxnSpPr>
        <p:spPr>
          <a:xfrm flipV="1">
            <a:off x="6095999" y="1028699"/>
            <a:ext cx="2" cy="29199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90FF31-C186-95AE-BE73-E84D829EB717}"/>
              </a:ext>
            </a:extLst>
          </p:cNvPr>
          <p:cNvGrpSpPr/>
          <p:nvPr/>
        </p:nvGrpSpPr>
        <p:grpSpPr>
          <a:xfrm>
            <a:off x="4167307" y="2850777"/>
            <a:ext cx="3857385" cy="578223"/>
            <a:chOff x="5311587" y="618565"/>
            <a:chExt cx="2171700" cy="4706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0ADD57-C0D7-2B4A-1377-C9BE9C0ADBAC}"/>
                </a:ext>
              </a:extLst>
            </p:cNvPr>
            <p:cNvSpPr/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iclus_Wittgenstein_v3.py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788639-33D1-8717-4FED-D0971CB05E99}"/>
                </a:ext>
              </a:extLst>
            </p:cNvPr>
            <p:cNvSpPr/>
            <p:nvPr/>
          </p:nvSpPr>
          <p:spPr>
            <a:xfrm>
              <a:off x="5311587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6D0852-2BA0-D267-C893-793AA4002BE7}"/>
              </a:ext>
            </a:extLst>
          </p:cNvPr>
          <p:cNvGrpSpPr>
            <a:grpSpLocks/>
          </p:cNvGrpSpPr>
          <p:nvPr/>
        </p:nvGrpSpPr>
        <p:grpSpPr>
          <a:xfrm>
            <a:off x="205545" y="2773938"/>
            <a:ext cx="3857385" cy="578224"/>
            <a:chOff x="1095086" y="-293540"/>
            <a:chExt cx="2171700" cy="47064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AF79F5-C8BD-32FC-4785-3A3343454BC2}"/>
                </a:ext>
              </a:extLst>
            </p:cNvPr>
            <p:cNvSpPr>
              <a:spLocks/>
            </p:cNvSpPr>
            <p:nvPr/>
          </p:nvSpPr>
          <p:spPr>
            <a:xfrm>
              <a:off x="1095086" y="-293540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</a:t>
              </a:r>
              <a:r>
                <a:rPr lang="en-US">
                  <a:solidFill>
                    <a:schemeClr val="tx1"/>
                  </a:solidFill>
                </a:rPr>
                <a:t>_asmig_</a:t>
              </a:r>
              <a:r>
                <a:rPr lang="en-US" dirty="0">
                  <a:solidFill>
                    <a:schemeClr val="tx1"/>
                  </a:solidFill>
                </a:rPr>
                <a:t>projected_v2.py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43597D-F35D-397E-5040-A3818E5D6E94}"/>
                </a:ext>
              </a:extLst>
            </p:cNvPr>
            <p:cNvSpPr>
              <a:spLocks/>
            </p:cNvSpPr>
            <p:nvPr/>
          </p:nvSpPr>
          <p:spPr>
            <a:xfrm>
              <a:off x="1095086" y="-58216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age_specific_net_migration_v2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F2182D-1E60-C181-4C1C-F601E5F82F92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flipV="1">
            <a:off x="2134238" y="2440799"/>
            <a:ext cx="2" cy="3331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A1BDC2-F9CA-C499-115B-CD7136289A79}"/>
              </a:ext>
            </a:extLst>
          </p:cNvPr>
          <p:cNvGrpSpPr>
            <a:grpSpLocks/>
          </p:cNvGrpSpPr>
          <p:nvPr/>
        </p:nvGrpSpPr>
        <p:grpSpPr>
          <a:xfrm>
            <a:off x="205545" y="1862575"/>
            <a:ext cx="3857387" cy="578223"/>
            <a:chOff x="5311587" y="618565"/>
            <a:chExt cx="2171701" cy="4706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46B30-5253-BBB0-E968-709790831E16}"/>
                </a:ext>
              </a:extLst>
            </p:cNvPr>
            <p:cNvSpPr>
              <a:spLocks/>
            </p:cNvSpPr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process_asmig_projected_v3.py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86D6A1-E678-A94D-572B-C5520C1EF47C}"/>
                </a:ext>
              </a:extLst>
            </p:cNvPr>
            <p:cNvSpPr>
              <a:spLocks/>
            </p:cNvSpPr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7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Morefield</dc:creator>
  <cp:lastModifiedBy>Morefield, Philip</cp:lastModifiedBy>
  <cp:revision>4</cp:revision>
  <dcterms:created xsi:type="dcterms:W3CDTF">2025-04-02T20:48:51Z</dcterms:created>
  <dcterms:modified xsi:type="dcterms:W3CDTF">2025-04-08T16:38:13Z</dcterms:modified>
</cp:coreProperties>
</file>