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0"/>
  </p:normalViewPr>
  <p:slideViewPr>
    <p:cSldViewPr snapToGrid="0" snapToObjects="1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2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316-4BE7-F948-B9DA-302653E76843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E3FB-F47A-A54D-B124-F885FDF0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23768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Database </a:t>
            </a:r>
            <a:r>
              <a:rPr lang="en-US" smtClean="0"/>
              <a:t>&amp;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Model: Entity Relations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35566" y="1690688"/>
            <a:ext cx="5341344" cy="2333738"/>
            <a:chOff x="3084723" y="2148289"/>
            <a:chExt cx="5341344" cy="2333738"/>
          </a:xfrm>
        </p:grpSpPr>
        <p:sp>
          <p:nvSpPr>
            <p:cNvPr id="4" name="Rectangle 3"/>
            <p:cNvSpPr/>
            <p:nvPr/>
          </p:nvSpPr>
          <p:spPr>
            <a:xfrm>
              <a:off x="4560983" y="2148289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Household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4723" y="3732879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Person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00660" y="3732880"/>
              <a:ext cx="2225407" cy="749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8" name="Elbow Connector 7"/>
            <p:cNvCxnSpPr>
              <a:stCxn id="4" idx="2"/>
              <a:endCxn id="5" idx="0"/>
            </p:cNvCxnSpPr>
            <p:nvPr/>
          </p:nvCxnSpPr>
          <p:spPr>
            <a:xfrm rot="5400000">
              <a:off x="4517836" y="2577027"/>
              <a:ext cx="835443" cy="147626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2"/>
              <a:endCxn id="6" idx="0"/>
            </p:cNvCxnSpPr>
            <p:nvPr/>
          </p:nvCxnSpPr>
          <p:spPr>
            <a:xfrm rot="16200000" flipH="1">
              <a:off x="6075803" y="2495319"/>
              <a:ext cx="835444" cy="163967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061637" y="3636335"/>
              <a:ext cx="135789" cy="96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197426" y="3636335"/>
              <a:ext cx="115185" cy="96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588210" y="2984205"/>
              <a:ext cx="160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220243" y="3636335"/>
              <a:ext cx="1604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666781"/>
            <a:ext cx="10515600" cy="1510182"/>
          </a:xfrm>
        </p:spPr>
        <p:txBody>
          <a:bodyPr>
            <a:normAutofit/>
          </a:bodyPr>
          <a:lstStyle/>
          <a:p>
            <a:r>
              <a:rPr lang="en-US" dirty="0" smtClean="0"/>
              <a:t>A “Household” has one or more “Person”</a:t>
            </a:r>
          </a:p>
          <a:p>
            <a:r>
              <a:rPr lang="en-US" dirty="0" smtClean="0"/>
              <a:t>A “Household” has exactly 1 ”Address”</a:t>
            </a:r>
          </a:p>
          <a:p>
            <a:r>
              <a:rPr lang="en-US" dirty="0" smtClean="0"/>
              <a:t>An “Address” belongs to exactly 1 “Household”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9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sqlite3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2335575"/>
            <a:ext cx="10515600" cy="185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query = """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CREATE TABLE test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(a VARCHAR(20), b VARCHAR(20),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     c REAL, d INTEGER );"""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4043189"/>
            <a:ext cx="10515600" cy="242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 = sqlite3.connect(':memory:')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(query)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con.commit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8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to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185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 = [('Atlanta', 'Georgia', 1.25, 6), ('Tallahassee', 'Florida', 2.6, 3), ('Sacramento', 'California', 1.7, 5)]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3016251"/>
            <a:ext cx="10515600" cy="242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"INSERT INTO test VALUES(?, ?, ?, ?)" 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con.executemany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data)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con.commit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in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cursor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con.execute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('select * from test')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2316164"/>
            <a:ext cx="10515600" cy="339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rows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cursor.fetchall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In [580]: </a:t>
            </a:r>
            <a:r>
              <a:rPr lang="nl-NL" dirty="0" err="1" smtClean="0"/>
              <a:t>rows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Out[580]:</a:t>
            </a:r>
            <a:br>
              <a:rPr lang="nl-NL" dirty="0" smtClean="0"/>
            </a:br>
            <a:r>
              <a:rPr lang="nl-NL" dirty="0" smtClean="0"/>
              <a:t>[(</a:t>
            </a:r>
            <a:r>
              <a:rPr lang="nl-NL" dirty="0" err="1" smtClean="0"/>
              <a:t>u'Atlanta</a:t>
            </a:r>
            <a:r>
              <a:rPr lang="nl-NL" dirty="0" smtClean="0"/>
              <a:t>', </a:t>
            </a:r>
            <a:r>
              <a:rPr lang="nl-NL" dirty="0" err="1" smtClean="0"/>
              <a:t>u'Georgia</a:t>
            </a:r>
            <a:r>
              <a:rPr lang="nl-NL" dirty="0" smtClean="0"/>
              <a:t>', 1.25, 6),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(</a:t>
            </a:r>
            <a:r>
              <a:rPr lang="nl-NL" dirty="0" err="1" smtClean="0"/>
              <a:t>u'Tallahassee</a:t>
            </a:r>
            <a:r>
              <a:rPr lang="nl-NL" dirty="0" smtClean="0"/>
              <a:t>', </a:t>
            </a:r>
            <a:r>
              <a:rPr lang="nl-NL" dirty="0" err="1" smtClean="0"/>
              <a:t>u'Florida</a:t>
            </a:r>
            <a:r>
              <a:rPr lang="nl-NL" dirty="0" smtClean="0"/>
              <a:t>', 2.6, 3), (</a:t>
            </a:r>
            <a:r>
              <a:rPr lang="nl-NL" dirty="0" err="1" smtClean="0"/>
              <a:t>u'Sacramento</a:t>
            </a:r>
            <a:r>
              <a:rPr lang="nl-NL" dirty="0" smtClean="0"/>
              <a:t>', </a:t>
            </a:r>
            <a:r>
              <a:rPr lang="nl-NL" dirty="0" err="1" smtClean="0"/>
              <a:t>u'California</a:t>
            </a:r>
            <a:r>
              <a:rPr lang="nl-NL" dirty="0" smtClean="0"/>
              <a:t>', 1.7, 5)]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362" y="2316164"/>
            <a:ext cx="10515600" cy="339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rows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cursor.fetchall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In [580]: </a:t>
            </a:r>
            <a:r>
              <a:rPr lang="nl-NL" dirty="0" err="1" smtClean="0"/>
              <a:t>rows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Out[580]:</a:t>
            </a:r>
            <a:br>
              <a:rPr lang="nl-NL" dirty="0" smtClean="0"/>
            </a:br>
            <a:r>
              <a:rPr lang="nl-NL" dirty="0" smtClean="0"/>
              <a:t>[(</a:t>
            </a:r>
            <a:r>
              <a:rPr lang="nl-NL" dirty="0" err="1" smtClean="0"/>
              <a:t>u'Atlanta</a:t>
            </a:r>
            <a:r>
              <a:rPr lang="nl-NL" dirty="0" smtClean="0"/>
              <a:t>', </a:t>
            </a:r>
            <a:r>
              <a:rPr lang="nl-NL" dirty="0" err="1" smtClean="0"/>
              <a:t>u'Georgia</a:t>
            </a:r>
            <a:r>
              <a:rPr lang="nl-NL" dirty="0" smtClean="0"/>
              <a:t>', 1.25, 6),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nl-NL" dirty="0" smtClean="0"/>
              <a:t>(</a:t>
            </a:r>
            <a:r>
              <a:rPr lang="nl-NL" dirty="0" err="1" smtClean="0"/>
              <a:t>u'Tallahassee</a:t>
            </a:r>
            <a:r>
              <a:rPr lang="nl-NL" dirty="0" smtClean="0"/>
              <a:t>', </a:t>
            </a:r>
            <a:r>
              <a:rPr lang="nl-NL" dirty="0" err="1" smtClean="0"/>
              <a:t>u'Florida</a:t>
            </a:r>
            <a:r>
              <a:rPr lang="nl-NL" dirty="0" smtClean="0"/>
              <a:t>', 2.6, 3), (</a:t>
            </a:r>
            <a:r>
              <a:rPr lang="nl-NL" dirty="0" err="1" smtClean="0"/>
              <a:t>u'Sacramento</a:t>
            </a:r>
            <a:r>
              <a:rPr lang="nl-NL" dirty="0" smtClean="0"/>
              <a:t>', </a:t>
            </a:r>
            <a:r>
              <a:rPr lang="nl-NL" dirty="0" err="1" smtClean="0"/>
              <a:t>u'California</a:t>
            </a:r>
            <a:r>
              <a:rPr lang="nl-NL" dirty="0" smtClean="0"/>
              <a:t>', 1.7, 5)]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in a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362" y="1690688"/>
            <a:ext cx="10515600" cy="638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DataFrame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(rows, columns=zip(*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cursor.description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)[0]) 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2" y="2587624"/>
            <a:ext cx="9419892" cy="22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Arial</vt:lpstr>
      <vt:lpstr>Office Theme</vt:lpstr>
      <vt:lpstr>Database &amp; Relational Data</vt:lpstr>
      <vt:lpstr>A Model: Entity Relations</vt:lpstr>
      <vt:lpstr>Creating a database</vt:lpstr>
      <vt:lpstr>Inserting data to a database</vt:lpstr>
      <vt:lpstr>Finding data in a database</vt:lpstr>
      <vt:lpstr>Creating a DataFrame</vt:lpstr>
      <vt:lpstr>Finding data in a database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Relational Data</dc:title>
  <dc:creator>Microsoft Office User</dc:creator>
  <cp:lastModifiedBy>Microsoft Office User</cp:lastModifiedBy>
  <cp:revision>2</cp:revision>
  <dcterms:created xsi:type="dcterms:W3CDTF">2016-10-29T17:35:45Z</dcterms:created>
  <dcterms:modified xsi:type="dcterms:W3CDTF">2016-10-29T19:23:16Z</dcterms:modified>
</cp:coreProperties>
</file>