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34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58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39" r:id="rId27"/>
    <p:sldId id="302" r:id="rId28"/>
    <p:sldId id="303" r:id="rId29"/>
    <p:sldId id="304" r:id="rId30"/>
    <p:sldId id="301" r:id="rId31"/>
    <p:sldId id="338" r:id="rId32"/>
    <p:sldId id="261" r:id="rId33"/>
    <p:sldId id="263" r:id="rId34"/>
    <p:sldId id="264" r:id="rId35"/>
    <p:sldId id="265" r:id="rId36"/>
    <p:sldId id="266" r:id="rId37"/>
    <p:sldId id="267" r:id="rId38"/>
    <p:sldId id="268" r:id="rId39"/>
    <p:sldId id="270" r:id="rId40"/>
    <p:sldId id="271" r:id="rId41"/>
    <p:sldId id="272" r:id="rId42"/>
    <p:sldId id="273" r:id="rId43"/>
    <p:sldId id="305" r:id="rId44"/>
    <p:sldId id="260" r:id="rId45"/>
    <p:sldId id="337" r:id="rId46"/>
    <p:sldId id="321" r:id="rId47"/>
    <p:sldId id="322" r:id="rId48"/>
    <p:sldId id="323" r:id="rId49"/>
    <p:sldId id="334" r:id="rId50"/>
    <p:sldId id="335" r:id="rId51"/>
    <p:sldId id="336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06" r:id="rId63"/>
    <p:sldId id="307" r:id="rId64"/>
    <p:sldId id="285" r:id="rId65"/>
    <p:sldId id="276" r:id="rId66"/>
    <p:sldId id="277" r:id="rId67"/>
    <p:sldId id="278" r:id="rId68"/>
    <p:sldId id="27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User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/>
    <p:restoredTop sz="94640"/>
  </p:normalViewPr>
  <p:slideViewPr>
    <p:cSldViewPr snapToGrid="0" snapToObjects="1">
      <p:cViewPr varScale="1">
        <p:scale>
          <a:sx n="86" d="100"/>
          <a:sy n="86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09:42:05.58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2" dt="2016-11-11T09:42:09.048" idx="1">
    <p:pos x="106" y="10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4B36-73A8-4340-8FDA-9FED9E2F7BC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A18C-AE15-3344-986E-853A81F3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2D520-715B-9F41-A0F3-88E42FF0F2B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01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9FF08-9848-4C1E-B95F-2B3C79867F4F}" type="slidenum">
              <a:rPr lang="en-US"/>
              <a:pPr/>
              <a:t>50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B5A0-325C-4D56-ABE0-8BC54F40EFE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68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" y="6642100"/>
            <a:ext cx="8064500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84167" y="623728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3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4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C185-F957-B142-BF2B-D6FEE0E62AC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E8F1-91C6-874B-BE02-D6276676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jp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jpg"/><Relationship Id="rId10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" TargetMode="External"/><Relationship Id="rId4" Type="http://schemas.openxmlformats.org/officeDocument/2006/relationships/hyperlink" Target="http://matplotlib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umpy.scipy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Housing" TargetMode="External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0.png"/><Relationship Id="rId3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 &amp;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3.2: filling in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00455"/>
            <a:ext cx="8229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061497"/>
            <a:ext cx="8242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233152"/>
            <a:ext cx="8255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431436"/>
            <a:ext cx="826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b="1" dirty="0" smtClean="0"/>
              <a:t>Introduction to Machine Learning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b="1" dirty="0"/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tasks to be performed</a:t>
            </a:r>
          </a:p>
          <a:p>
            <a:r>
              <a:rPr lang="en-US" dirty="0" smtClean="0"/>
              <a:t>E = experience (usually in the form of history datasets)</a:t>
            </a:r>
          </a:p>
          <a:p>
            <a:r>
              <a:rPr lang="en-US" dirty="0" smtClean="0"/>
              <a:t>P = performance for an algorithm for T using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0864"/>
            <a:ext cx="8229600" cy="1143000"/>
          </a:xfrm>
        </p:spPr>
        <p:txBody>
          <a:bodyPr/>
          <a:lstStyle/>
          <a:p>
            <a:r>
              <a:rPr lang="en-US" dirty="0" smtClean="0"/>
              <a:t>Typical Paradigms of Recognition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29824" y="2230609"/>
            <a:ext cx="2032229" cy="3301861"/>
            <a:chOff x="2690984" y="1667507"/>
            <a:chExt cx="2127447" cy="3843012"/>
          </a:xfrm>
        </p:grpSpPr>
        <p:pic>
          <p:nvPicPr>
            <p:cNvPr id="7" name="Picture 6" descr="10916625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15" y="3153053"/>
              <a:ext cx="1157832" cy="899022"/>
            </a:xfrm>
            <a:prstGeom prst="rect">
              <a:avLst/>
            </a:prstGeom>
          </p:spPr>
        </p:pic>
        <p:pic>
          <p:nvPicPr>
            <p:cNvPr id="10" name="Picture 9" descr="Glenn_Standing_Lef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123" y="1974448"/>
              <a:ext cx="381837" cy="988706"/>
            </a:xfrm>
            <a:prstGeom prst="rect">
              <a:avLst/>
            </a:prstGeom>
          </p:spPr>
        </p:pic>
        <p:pic>
          <p:nvPicPr>
            <p:cNvPr id="11" name="Picture 10" descr="1878289-friesian-horse-in-front-of-a-white-backgroun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9"/>
            <a:stretch/>
          </p:blipFill>
          <p:spPr>
            <a:xfrm>
              <a:off x="4006253" y="3537130"/>
              <a:ext cx="812178" cy="1029891"/>
            </a:xfrm>
            <a:prstGeom prst="rect">
              <a:avLst/>
            </a:prstGeom>
          </p:spPr>
        </p:pic>
        <p:pic>
          <p:nvPicPr>
            <p:cNvPr id="12" name="Picture 11" descr="dog_sit_white_backgroun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691" y="4143119"/>
              <a:ext cx="594763" cy="698847"/>
            </a:xfrm>
            <a:prstGeom prst="rect">
              <a:avLst/>
            </a:prstGeom>
          </p:spPr>
        </p:pic>
        <p:pic>
          <p:nvPicPr>
            <p:cNvPr id="13" name="Picture 12" descr="1234705234yOA072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63"/>
            <a:stretch/>
          </p:blipFill>
          <p:spPr>
            <a:xfrm>
              <a:off x="4157083" y="2986976"/>
              <a:ext cx="516868" cy="569325"/>
            </a:xfrm>
            <a:prstGeom prst="rect">
              <a:avLst/>
            </a:prstGeom>
          </p:spPr>
        </p:pic>
        <p:pic>
          <p:nvPicPr>
            <p:cNvPr id="14" name="Picture 13" descr="KHS_Manhattan_Green_cruiser_bicycle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261" y="1667507"/>
              <a:ext cx="985859" cy="613880"/>
            </a:xfrm>
            <a:prstGeom prst="rect">
              <a:avLst/>
            </a:prstGeom>
          </p:spPr>
        </p:pic>
        <p:pic>
          <p:nvPicPr>
            <p:cNvPr id="15" name="Picture 14" descr="ED_02SideChair_F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3" t="3770" r="8327"/>
            <a:stretch/>
          </p:blipFill>
          <p:spPr>
            <a:xfrm>
              <a:off x="4143547" y="4627468"/>
              <a:ext cx="592572" cy="883051"/>
            </a:xfrm>
            <a:prstGeom prst="rect">
              <a:avLst/>
            </a:prstGeom>
          </p:spPr>
        </p:pic>
        <p:pic>
          <p:nvPicPr>
            <p:cNvPr id="16" name="Picture 15" descr="cutcaster-photo-100892816-Potted-plant-towards-white-background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41"/>
            <a:stretch/>
          </p:blipFill>
          <p:spPr>
            <a:xfrm>
              <a:off x="3490471" y="2309627"/>
              <a:ext cx="699203" cy="795530"/>
            </a:xfrm>
            <a:prstGeom prst="rect">
              <a:avLst/>
            </a:prstGeom>
          </p:spPr>
        </p:pic>
        <p:pic>
          <p:nvPicPr>
            <p:cNvPr id="17" name="Picture 16" descr="White_Background_216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984" y="3778799"/>
              <a:ext cx="940607" cy="798252"/>
            </a:xfrm>
            <a:prstGeom prst="rect">
              <a:avLst/>
            </a:prstGeom>
          </p:spPr>
        </p:pic>
        <p:pic>
          <p:nvPicPr>
            <p:cNvPr id="18" name="Picture 17" descr="6826712-black-lcd-tv-monitor-on-white-background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255" y="2614381"/>
              <a:ext cx="760776" cy="701906"/>
            </a:xfrm>
            <a:prstGeom prst="rect">
              <a:avLst/>
            </a:prstGeom>
          </p:spPr>
        </p:pic>
        <p:pic>
          <p:nvPicPr>
            <p:cNvPr id="8" name="Picture 7" descr="2009_Yamaha_V_Star_Custom_Motorbike-1.jp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22" b="13286"/>
            <a:stretch/>
          </p:blipFill>
          <p:spPr>
            <a:xfrm>
              <a:off x="2886185" y="4821694"/>
              <a:ext cx="1137595" cy="664579"/>
            </a:xfrm>
            <a:prstGeom prst="rect">
              <a:avLst/>
            </a:prstGeom>
          </p:spPr>
        </p:pic>
      </p:grpSp>
      <p:sp>
        <p:nvSpPr>
          <p:cNvPr id="89" name="Chevron 88"/>
          <p:cNvSpPr/>
          <p:nvPr/>
        </p:nvSpPr>
        <p:spPr>
          <a:xfrm>
            <a:off x="4909993" y="3294629"/>
            <a:ext cx="572532" cy="9645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4" name="Picture 93" descr="car%20rental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04" y="1931212"/>
            <a:ext cx="834420" cy="469361"/>
          </a:xfrm>
          <a:prstGeom prst="rect">
            <a:avLst/>
          </a:prstGeom>
        </p:spPr>
      </p:pic>
      <p:sp>
        <p:nvSpPr>
          <p:cNvPr id="40" name="Chevron 39"/>
          <p:cNvSpPr/>
          <p:nvPr/>
        </p:nvSpPr>
        <p:spPr>
          <a:xfrm>
            <a:off x="3610423" y="3315195"/>
            <a:ext cx="572532" cy="9645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13275" y="1931212"/>
            <a:ext cx="653644" cy="38996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"/>
              </a:rPr>
              <a:t>Feature Computation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482525" y="1903610"/>
            <a:ext cx="1046510" cy="38996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000" b="1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43" name="Chevron 42"/>
          <p:cNvSpPr/>
          <p:nvPr/>
        </p:nvSpPr>
        <p:spPr>
          <a:xfrm>
            <a:off x="6598619" y="3408641"/>
            <a:ext cx="572532" cy="9645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677914" y="2723402"/>
            <a:ext cx="0" cy="221723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677914" y="4940641"/>
            <a:ext cx="2785912" cy="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682743" y="2723402"/>
            <a:ext cx="2785912" cy="22067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687596" y="3350193"/>
            <a:ext cx="2760075" cy="1564972"/>
          </a:xfrm>
          <a:custGeom>
            <a:avLst/>
            <a:gdLst>
              <a:gd name="connsiteX0" fmla="*/ 2760075 w 2760075"/>
              <a:gd name="connsiteY0" fmla="*/ 1564972 h 1564972"/>
              <a:gd name="connsiteX1" fmla="*/ 2715074 w 2760075"/>
              <a:gd name="connsiteY1" fmla="*/ 1544972 h 1564972"/>
              <a:gd name="connsiteX2" fmla="*/ 2675073 w 2760075"/>
              <a:gd name="connsiteY2" fmla="*/ 1529972 h 1564972"/>
              <a:gd name="connsiteX3" fmla="*/ 2585070 w 2760075"/>
              <a:gd name="connsiteY3" fmla="*/ 1524972 h 1564972"/>
              <a:gd name="connsiteX4" fmla="*/ 2565070 w 2760075"/>
              <a:gd name="connsiteY4" fmla="*/ 1519972 h 1564972"/>
              <a:gd name="connsiteX5" fmla="*/ 2535069 w 2760075"/>
              <a:gd name="connsiteY5" fmla="*/ 1509973 h 1564972"/>
              <a:gd name="connsiteX6" fmla="*/ 2485067 w 2760075"/>
              <a:gd name="connsiteY6" fmla="*/ 1504973 h 1564972"/>
              <a:gd name="connsiteX7" fmla="*/ 2460067 w 2760075"/>
              <a:gd name="connsiteY7" fmla="*/ 1499973 h 1564972"/>
              <a:gd name="connsiteX8" fmla="*/ 2445066 w 2760075"/>
              <a:gd name="connsiteY8" fmla="*/ 1494973 h 1564972"/>
              <a:gd name="connsiteX9" fmla="*/ 2365064 w 2760075"/>
              <a:gd name="connsiteY9" fmla="*/ 1484973 h 1564972"/>
              <a:gd name="connsiteX10" fmla="*/ 2325063 w 2760075"/>
              <a:gd name="connsiteY10" fmla="*/ 1474973 h 1564972"/>
              <a:gd name="connsiteX11" fmla="*/ 2310063 w 2760075"/>
              <a:gd name="connsiteY11" fmla="*/ 1464973 h 1564972"/>
              <a:gd name="connsiteX12" fmla="*/ 2285062 w 2760075"/>
              <a:gd name="connsiteY12" fmla="*/ 1459974 h 1564972"/>
              <a:gd name="connsiteX13" fmla="*/ 2270062 w 2760075"/>
              <a:gd name="connsiteY13" fmla="*/ 1454974 h 1564972"/>
              <a:gd name="connsiteX14" fmla="*/ 2085057 w 2760075"/>
              <a:gd name="connsiteY14" fmla="*/ 1434974 h 1564972"/>
              <a:gd name="connsiteX15" fmla="*/ 2060056 w 2760075"/>
              <a:gd name="connsiteY15" fmla="*/ 1429974 h 1564972"/>
              <a:gd name="connsiteX16" fmla="*/ 2025055 w 2760075"/>
              <a:gd name="connsiteY16" fmla="*/ 1419974 h 1564972"/>
              <a:gd name="connsiteX17" fmla="*/ 1990054 w 2760075"/>
              <a:gd name="connsiteY17" fmla="*/ 1414974 h 1564972"/>
              <a:gd name="connsiteX18" fmla="*/ 1970053 w 2760075"/>
              <a:gd name="connsiteY18" fmla="*/ 1409974 h 1564972"/>
              <a:gd name="connsiteX19" fmla="*/ 1880051 w 2760075"/>
              <a:gd name="connsiteY19" fmla="*/ 1404975 h 1564972"/>
              <a:gd name="connsiteX20" fmla="*/ 1850050 w 2760075"/>
              <a:gd name="connsiteY20" fmla="*/ 1399975 h 1564972"/>
              <a:gd name="connsiteX21" fmla="*/ 1825049 w 2760075"/>
              <a:gd name="connsiteY21" fmla="*/ 1379975 h 1564972"/>
              <a:gd name="connsiteX22" fmla="*/ 1800049 w 2760075"/>
              <a:gd name="connsiteY22" fmla="*/ 1369975 h 1564972"/>
              <a:gd name="connsiteX23" fmla="*/ 1785048 w 2760075"/>
              <a:gd name="connsiteY23" fmla="*/ 1364975 h 1564972"/>
              <a:gd name="connsiteX24" fmla="*/ 1735047 w 2760075"/>
              <a:gd name="connsiteY24" fmla="*/ 1354975 h 1564972"/>
              <a:gd name="connsiteX25" fmla="*/ 1715046 w 2760075"/>
              <a:gd name="connsiteY25" fmla="*/ 1344976 h 1564972"/>
              <a:gd name="connsiteX26" fmla="*/ 1700046 w 2760075"/>
              <a:gd name="connsiteY26" fmla="*/ 1334976 h 1564972"/>
              <a:gd name="connsiteX27" fmla="*/ 1635044 w 2760075"/>
              <a:gd name="connsiteY27" fmla="*/ 1314976 h 1564972"/>
              <a:gd name="connsiteX28" fmla="*/ 1600043 w 2760075"/>
              <a:gd name="connsiteY28" fmla="*/ 1309976 h 1564972"/>
              <a:gd name="connsiteX29" fmla="*/ 1570042 w 2760075"/>
              <a:gd name="connsiteY29" fmla="*/ 1294977 h 1564972"/>
              <a:gd name="connsiteX30" fmla="*/ 1495040 w 2760075"/>
              <a:gd name="connsiteY30" fmla="*/ 1264977 h 1564972"/>
              <a:gd name="connsiteX31" fmla="*/ 1405038 w 2760075"/>
              <a:gd name="connsiteY31" fmla="*/ 1249977 h 1564972"/>
              <a:gd name="connsiteX32" fmla="*/ 1355037 w 2760075"/>
              <a:gd name="connsiteY32" fmla="*/ 1239978 h 1564972"/>
              <a:gd name="connsiteX33" fmla="*/ 1320036 w 2760075"/>
              <a:gd name="connsiteY33" fmla="*/ 1229978 h 1564972"/>
              <a:gd name="connsiteX34" fmla="*/ 1295035 w 2760075"/>
              <a:gd name="connsiteY34" fmla="*/ 1224978 h 1564972"/>
              <a:gd name="connsiteX35" fmla="*/ 1280035 w 2760075"/>
              <a:gd name="connsiteY35" fmla="*/ 1214978 h 1564972"/>
              <a:gd name="connsiteX36" fmla="*/ 1255034 w 2760075"/>
              <a:gd name="connsiteY36" fmla="*/ 1194978 h 1564972"/>
              <a:gd name="connsiteX37" fmla="*/ 1245034 w 2760075"/>
              <a:gd name="connsiteY37" fmla="*/ 1174979 h 1564972"/>
              <a:gd name="connsiteX38" fmla="*/ 1165031 w 2760075"/>
              <a:gd name="connsiteY38" fmla="*/ 1154979 h 1564972"/>
              <a:gd name="connsiteX39" fmla="*/ 1140031 w 2760075"/>
              <a:gd name="connsiteY39" fmla="*/ 1149979 h 1564972"/>
              <a:gd name="connsiteX40" fmla="*/ 1115030 w 2760075"/>
              <a:gd name="connsiteY40" fmla="*/ 1144979 h 1564972"/>
              <a:gd name="connsiteX41" fmla="*/ 1100030 w 2760075"/>
              <a:gd name="connsiteY41" fmla="*/ 1134979 h 1564972"/>
              <a:gd name="connsiteX42" fmla="*/ 1080029 w 2760075"/>
              <a:gd name="connsiteY42" fmla="*/ 1119980 h 1564972"/>
              <a:gd name="connsiteX43" fmla="*/ 1055028 w 2760075"/>
              <a:gd name="connsiteY43" fmla="*/ 1104980 h 1564972"/>
              <a:gd name="connsiteX44" fmla="*/ 1000027 w 2760075"/>
              <a:gd name="connsiteY44" fmla="*/ 1054981 h 1564972"/>
              <a:gd name="connsiteX45" fmla="*/ 940025 w 2760075"/>
              <a:gd name="connsiteY45" fmla="*/ 1044981 h 1564972"/>
              <a:gd name="connsiteX46" fmla="*/ 905024 w 2760075"/>
              <a:gd name="connsiteY46" fmla="*/ 1024981 h 1564972"/>
              <a:gd name="connsiteX47" fmla="*/ 875023 w 2760075"/>
              <a:gd name="connsiteY47" fmla="*/ 1004982 h 1564972"/>
              <a:gd name="connsiteX48" fmla="*/ 820022 w 2760075"/>
              <a:gd name="connsiteY48" fmla="*/ 984982 h 1564972"/>
              <a:gd name="connsiteX49" fmla="*/ 810022 w 2760075"/>
              <a:gd name="connsiteY49" fmla="*/ 969982 h 1564972"/>
              <a:gd name="connsiteX50" fmla="*/ 795021 w 2760075"/>
              <a:gd name="connsiteY50" fmla="*/ 964983 h 1564972"/>
              <a:gd name="connsiteX51" fmla="*/ 760020 w 2760075"/>
              <a:gd name="connsiteY51" fmla="*/ 949983 h 1564972"/>
              <a:gd name="connsiteX52" fmla="*/ 715019 w 2760075"/>
              <a:gd name="connsiteY52" fmla="*/ 939983 h 1564972"/>
              <a:gd name="connsiteX53" fmla="*/ 700019 w 2760075"/>
              <a:gd name="connsiteY53" fmla="*/ 934983 h 1564972"/>
              <a:gd name="connsiteX54" fmla="*/ 590016 w 2760075"/>
              <a:gd name="connsiteY54" fmla="*/ 929983 h 1564972"/>
              <a:gd name="connsiteX55" fmla="*/ 575015 w 2760075"/>
              <a:gd name="connsiteY55" fmla="*/ 919983 h 1564972"/>
              <a:gd name="connsiteX56" fmla="*/ 560015 w 2760075"/>
              <a:gd name="connsiteY56" fmla="*/ 874984 h 1564972"/>
              <a:gd name="connsiteX57" fmla="*/ 500013 w 2760075"/>
              <a:gd name="connsiteY57" fmla="*/ 854985 h 1564972"/>
              <a:gd name="connsiteX58" fmla="*/ 495013 w 2760075"/>
              <a:gd name="connsiteY58" fmla="*/ 834985 h 1564972"/>
              <a:gd name="connsiteX59" fmla="*/ 475012 w 2760075"/>
              <a:gd name="connsiteY59" fmla="*/ 809985 h 1564972"/>
              <a:gd name="connsiteX60" fmla="*/ 475012 w 2760075"/>
              <a:gd name="connsiteY60" fmla="*/ 714987 h 1564972"/>
              <a:gd name="connsiteX61" fmla="*/ 470012 w 2760075"/>
              <a:gd name="connsiteY61" fmla="*/ 684988 h 1564972"/>
              <a:gd name="connsiteX62" fmla="*/ 465012 w 2760075"/>
              <a:gd name="connsiteY62" fmla="*/ 669988 h 1564972"/>
              <a:gd name="connsiteX63" fmla="*/ 415011 w 2760075"/>
              <a:gd name="connsiteY63" fmla="*/ 664988 h 1564972"/>
              <a:gd name="connsiteX64" fmla="*/ 355009 w 2760075"/>
              <a:gd name="connsiteY64" fmla="*/ 644988 h 1564972"/>
              <a:gd name="connsiteX65" fmla="*/ 340009 w 2760075"/>
              <a:gd name="connsiteY65" fmla="*/ 624989 h 1564972"/>
              <a:gd name="connsiteX66" fmla="*/ 330009 w 2760075"/>
              <a:gd name="connsiteY66" fmla="*/ 594989 h 1564972"/>
              <a:gd name="connsiteX67" fmla="*/ 325008 w 2760075"/>
              <a:gd name="connsiteY67" fmla="*/ 574990 h 1564972"/>
              <a:gd name="connsiteX68" fmla="*/ 310008 w 2760075"/>
              <a:gd name="connsiteY68" fmla="*/ 569990 h 1564972"/>
              <a:gd name="connsiteX69" fmla="*/ 270007 w 2760075"/>
              <a:gd name="connsiteY69" fmla="*/ 509991 h 1564972"/>
              <a:gd name="connsiteX70" fmla="*/ 260007 w 2760075"/>
              <a:gd name="connsiteY70" fmla="*/ 479991 h 1564972"/>
              <a:gd name="connsiteX71" fmla="*/ 240006 w 2760075"/>
              <a:gd name="connsiteY71" fmla="*/ 469992 h 1564972"/>
              <a:gd name="connsiteX72" fmla="*/ 205005 w 2760075"/>
              <a:gd name="connsiteY72" fmla="*/ 449992 h 1564972"/>
              <a:gd name="connsiteX73" fmla="*/ 185005 w 2760075"/>
              <a:gd name="connsiteY73" fmla="*/ 434992 h 1564972"/>
              <a:gd name="connsiteX74" fmla="*/ 140003 w 2760075"/>
              <a:gd name="connsiteY74" fmla="*/ 424992 h 1564972"/>
              <a:gd name="connsiteX75" fmla="*/ 125003 w 2760075"/>
              <a:gd name="connsiteY75" fmla="*/ 389993 h 1564972"/>
              <a:gd name="connsiteX76" fmla="*/ 115003 w 2760075"/>
              <a:gd name="connsiteY76" fmla="*/ 374993 h 1564972"/>
              <a:gd name="connsiteX77" fmla="*/ 110003 w 2760075"/>
              <a:gd name="connsiteY77" fmla="*/ 359994 h 1564972"/>
              <a:gd name="connsiteX78" fmla="*/ 70001 w 2760075"/>
              <a:gd name="connsiteY78" fmla="*/ 274995 h 1564972"/>
              <a:gd name="connsiteX79" fmla="*/ 95002 w 2760075"/>
              <a:gd name="connsiteY79" fmla="*/ 269995 h 1564972"/>
              <a:gd name="connsiteX80" fmla="*/ 70001 w 2760075"/>
              <a:gd name="connsiteY80" fmla="*/ 224996 h 1564972"/>
              <a:gd name="connsiteX81" fmla="*/ 50001 w 2760075"/>
              <a:gd name="connsiteY81" fmla="*/ 189997 h 1564972"/>
              <a:gd name="connsiteX82" fmla="*/ 40001 w 2760075"/>
              <a:gd name="connsiteY82" fmla="*/ 154997 h 1564972"/>
              <a:gd name="connsiteX83" fmla="*/ 40001 w 2760075"/>
              <a:gd name="connsiteY83" fmla="*/ 39999 h 1564972"/>
              <a:gd name="connsiteX84" fmla="*/ 25000 w 2760075"/>
              <a:gd name="connsiteY84" fmla="*/ 34999 h 1564972"/>
              <a:gd name="connsiteX85" fmla="*/ 10000 w 2760075"/>
              <a:gd name="connsiteY85" fmla="*/ 5000 h 1564972"/>
              <a:gd name="connsiteX86" fmla="*/ 0 w 2760075"/>
              <a:gd name="connsiteY86" fmla="*/ 0 h 156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760075" h="1564972">
                <a:moveTo>
                  <a:pt x="2760075" y="1564972"/>
                </a:moveTo>
                <a:cubicBezTo>
                  <a:pt x="2706060" y="1532564"/>
                  <a:pt x="2760851" y="1562138"/>
                  <a:pt x="2715074" y="1544972"/>
                </a:cubicBezTo>
                <a:cubicBezTo>
                  <a:pt x="2693965" y="1537056"/>
                  <a:pt x="2697660" y="1532025"/>
                  <a:pt x="2675073" y="1529972"/>
                </a:cubicBezTo>
                <a:cubicBezTo>
                  <a:pt x="2645149" y="1527252"/>
                  <a:pt x="2615071" y="1526639"/>
                  <a:pt x="2585070" y="1524972"/>
                </a:cubicBezTo>
                <a:cubicBezTo>
                  <a:pt x="2578403" y="1523305"/>
                  <a:pt x="2571652" y="1521946"/>
                  <a:pt x="2565070" y="1519972"/>
                </a:cubicBezTo>
                <a:cubicBezTo>
                  <a:pt x="2554973" y="1516943"/>
                  <a:pt x="2545558" y="1511022"/>
                  <a:pt x="2535069" y="1509973"/>
                </a:cubicBezTo>
                <a:lnTo>
                  <a:pt x="2485067" y="1504973"/>
                </a:lnTo>
                <a:cubicBezTo>
                  <a:pt x="2476734" y="1503306"/>
                  <a:pt x="2468312" y="1502034"/>
                  <a:pt x="2460067" y="1499973"/>
                </a:cubicBezTo>
                <a:cubicBezTo>
                  <a:pt x="2454954" y="1498695"/>
                  <a:pt x="2450234" y="1496007"/>
                  <a:pt x="2445066" y="1494973"/>
                </a:cubicBezTo>
                <a:cubicBezTo>
                  <a:pt x="2427229" y="1491406"/>
                  <a:pt x="2380664" y="1486706"/>
                  <a:pt x="2365064" y="1484973"/>
                </a:cubicBezTo>
                <a:cubicBezTo>
                  <a:pt x="2351730" y="1481640"/>
                  <a:pt x="2337980" y="1479670"/>
                  <a:pt x="2325063" y="1474973"/>
                </a:cubicBezTo>
                <a:cubicBezTo>
                  <a:pt x="2319416" y="1472919"/>
                  <a:pt x="2315690" y="1467083"/>
                  <a:pt x="2310063" y="1464973"/>
                </a:cubicBezTo>
                <a:cubicBezTo>
                  <a:pt x="2302105" y="1461989"/>
                  <a:pt x="2293307" y="1462035"/>
                  <a:pt x="2285062" y="1459974"/>
                </a:cubicBezTo>
                <a:cubicBezTo>
                  <a:pt x="2279949" y="1458696"/>
                  <a:pt x="2275274" y="1455756"/>
                  <a:pt x="2270062" y="1454974"/>
                </a:cubicBezTo>
                <a:cubicBezTo>
                  <a:pt x="2206449" y="1445432"/>
                  <a:pt x="2149263" y="1442678"/>
                  <a:pt x="2085057" y="1434974"/>
                </a:cubicBezTo>
                <a:cubicBezTo>
                  <a:pt x="2076619" y="1433961"/>
                  <a:pt x="2068301" y="1432035"/>
                  <a:pt x="2060056" y="1429974"/>
                </a:cubicBezTo>
                <a:cubicBezTo>
                  <a:pt x="2031499" y="1422835"/>
                  <a:pt x="2059343" y="1426208"/>
                  <a:pt x="2025055" y="1419974"/>
                </a:cubicBezTo>
                <a:cubicBezTo>
                  <a:pt x="2013460" y="1417866"/>
                  <a:pt x="2001649" y="1417082"/>
                  <a:pt x="1990054" y="1414974"/>
                </a:cubicBezTo>
                <a:cubicBezTo>
                  <a:pt x="1983293" y="1413745"/>
                  <a:pt x="1976897" y="1410596"/>
                  <a:pt x="1970053" y="1409974"/>
                </a:cubicBezTo>
                <a:cubicBezTo>
                  <a:pt x="1940129" y="1407254"/>
                  <a:pt x="1910052" y="1406641"/>
                  <a:pt x="1880051" y="1404975"/>
                </a:cubicBezTo>
                <a:cubicBezTo>
                  <a:pt x="1870051" y="1403308"/>
                  <a:pt x="1859668" y="1403181"/>
                  <a:pt x="1850050" y="1399975"/>
                </a:cubicBezTo>
                <a:cubicBezTo>
                  <a:pt x="1824929" y="1391602"/>
                  <a:pt x="1844162" y="1390896"/>
                  <a:pt x="1825049" y="1379975"/>
                </a:cubicBezTo>
                <a:cubicBezTo>
                  <a:pt x="1817256" y="1375522"/>
                  <a:pt x="1808453" y="1373126"/>
                  <a:pt x="1800049" y="1369975"/>
                </a:cubicBezTo>
                <a:cubicBezTo>
                  <a:pt x="1795114" y="1368124"/>
                  <a:pt x="1790193" y="1366118"/>
                  <a:pt x="1785048" y="1364975"/>
                </a:cubicBezTo>
                <a:cubicBezTo>
                  <a:pt x="1770903" y="1361832"/>
                  <a:pt x="1749540" y="1360410"/>
                  <a:pt x="1735047" y="1354975"/>
                </a:cubicBezTo>
                <a:cubicBezTo>
                  <a:pt x="1728068" y="1352358"/>
                  <a:pt x="1721518" y="1348674"/>
                  <a:pt x="1715046" y="1344976"/>
                </a:cubicBezTo>
                <a:cubicBezTo>
                  <a:pt x="1709828" y="1341995"/>
                  <a:pt x="1705593" y="1337287"/>
                  <a:pt x="1700046" y="1334976"/>
                </a:cubicBezTo>
                <a:cubicBezTo>
                  <a:pt x="1690412" y="1330962"/>
                  <a:pt x="1652180" y="1318091"/>
                  <a:pt x="1635044" y="1314976"/>
                </a:cubicBezTo>
                <a:cubicBezTo>
                  <a:pt x="1623449" y="1312868"/>
                  <a:pt x="1611710" y="1311643"/>
                  <a:pt x="1600043" y="1309976"/>
                </a:cubicBezTo>
                <a:cubicBezTo>
                  <a:pt x="1557056" y="1281318"/>
                  <a:pt x="1611445" y="1315676"/>
                  <a:pt x="1570042" y="1294977"/>
                </a:cubicBezTo>
                <a:cubicBezTo>
                  <a:pt x="1530587" y="1275251"/>
                  <a:pt x="1584997" y="1279970"/>
                  <a:pt x="1495040" y="1264977"/>
                </a:cubicBezTo>
                <a:cubicBezTo>
                  <a:pt x="1465039" y="1259977"/>
                  <a:pt x="1434862" y="1255941"/>
                  <a:pt x="1405038" y="1249977"/>
                </a:cubicBezTo>
                <a:lnTo>
                  <a:pt x="1355037" y="1239978"/>
                </a:lnTo>
                <a:cubicBezTo>
                  <a:pt x="1289582" y="1225953"/>
                  <a:pt x="1372494" y="1243092"/>
                  <a:pt x="1320036" y="1229978"/>
                </a:cubicBezTo>
                <a:cubicBezTo>
                  <a:pt x="1311791" y="1227917"/>
                  <a:pt x="1303369" y="1226645"/>
                  <a:pt x="1295035" y="1224978"/>
                </a:cubicBezTo>
                <a:cubicBezTo>
                  <a:pt x="1290035" y="1221645"/>
                  <a:pt x="1284728" y="1218732"/>
                  <a:pt x="1280035" y="1214978"/>
                </a:cubicBezTo>
                <a:cubicBezTo>
                  <a:pt x="1244411" y="1186480"/>
                  <a:pt x="1301201" y="1225756"/>
                  <a:pt x="1255034" y="1194978"/>
                </a:cubicBezTo>
                <a:cubicBezTo>
                  <a:pt x="1251701" y="1188312"/>
                  <a:pt x="1250997" y="1179451"/>
                  <a:pt x="1245034" y="1174979"/>
                </a:cubicBezTo>
                <a:cubicBezTo>
                  <a:pt x="1233851" y="1166593"/>
                  <a:pt x="1169024" y="1155778"/>
                  <a:pt x="1165031" y="1154979"/>
                </a:cubicBezTo>
                <a:lnTo>
                  <a:pt x="1140031" y="1149979"/>
                </a:lnTo>
                <a:lnTo>
                  <a:pt x="1115030" y="1144979"/>
                </a:lnTo>
                <a:cubicBezTo>
                  <a:pt x="1110030" y="1141646"/>
                  <a:pt x="1104920" y="1138472"/>
                  <a:pt x="1100030" y="1134979"/>
                </a:cubicBezTo>
                <a:cubicBezTo>
                  <a:pt x="1093249" y="1130136"/>
                  <a:pt x="1086963" y="1124602"/>
                  <a:pt x="1080029" y="1119980"/>
                </a:cubicBezTo>
                <a:cubicBezTo>
                  <a:pt x="1071942" y="1114589"/>
                  <a:pt x="1062447" y="1111257"/>
                  <a:pt x="1055028" y="1104980"/>
                </a:cubicBezTo>
                <a:cubicBezTo>
                  <a:pt x="1037485" y="1090136"/>
                  <a:pt x="1022205" y="1066070"/>
                  <a:pt x="1000027" y="1054981"/>
                </a:cubicBezTo>
                <a:cubicBezTo>
                  <a:pt x="983274" y="1046605"/>
                  <a:pt x="954282" y="1046565"/>
                  <a:pt x="940025" y="1044981"/>
                </a:cubicBezTo>
                <a:cubicBezTo>
                  <a:pt x="888162" y="1010406"/>
                  <a:pt x="968431" y="1063023"/>
                  <a:pt x="905024" y="1024981"/>
                </a:cubicBezTo>
                <a:cubicBezTo>
                  <a:pt x="894718" y="1018798"/>
                  <a:pt x="886276" y="1009202"/>
                  <a:pt x="875023" y="1004982"/>
                </a:cubicBezTo>
                <a:cubicBezTo>
                  <a:pt x="830087" y="988131"/>
                  <a:pt x="848532" y="994485"/>
                  <a:pt x="820022" y="984982"/>
                </a:cubicBezTo>
                <a:cubicBezTo>
                  <a:pt x="816689" y="979982"/>
                  <a:pt x="814715" y="973736"/>
                  <a:pt x="810022" y="969982"/>
                </a:cubicBezTo>
                <a:cubicBezTo>
                  <a:pt x="805906" y="966690"/>
                  <a:pt x="799735" y="967340"/>
                  <a:pt x="795021" y="964983"/>
                </a:cubicBezTo>
                <a:cubicBezTo>
                  <a:pt x="764125" y="949537"/>
                  <a:pt x="797490" y="958310"/>
                  <a:pt x="760020" y="949983"/>
                </a:cubicBezTo>
                <a:cubicBezTo>
                  <a:pt x="736826" y="944829"/>
                  <a:pt x="736355" y="946079"/>
                  <a:pt x="715019" y="939983"/>
                </a:cubicBezTo>
                <a:cubicBezTo>
                  <a:pt x="709951" y="938535"/>
                  <a:pt x="705273" y="935403"/>
                  <a:pt x="700019" y="934983"/>
                </a:cubicBezTo>
                <a:cubicBezTo>
                  <a:pt x="663430" y="932056"/>
                  <a:pt x="626684" y="931650"/>
                  <a:pt x="590016" y="929983"/>
                </a:cubicBezTo>
                <a:cubicBezTo>
                  <a:pt x="585016" y="926650"/>
                  <a:pt x="577893" y="925259"/>
                  <a:pt x="575015" y="919983"/>
                </a:cubicBezTo>
                <a:cubicBezTo>
                  <a:pt x="567444" y="906103"/>
                  <a:pt x="571964" y="885339"/>
                  <a:pt x="560015" y="874984"/>
                </a:cubicBezTo>
                <a:cubicBezTo>
                  <a:pt x="544083" y="861177"/>
                  <a:pt x="500013" y="854985"/>
                  <a:pt x="500013" y="854985"/>
                </a:cubicBezTo>
                <a:cubicBezTo>
                  <a:pt x="498346" y="848318"/>
                  <a:pt x="497720" y="841301"/>
                  <a:pt x="495013" y="834985"/>
                </a:cubicBezTo>
                <a:cubicBezTo>
                  <a:pt x="490282" y="823945"/>
                  <a:pt x="483078" y="818050"/>
                  <a:pt x="475012" y="809985"/>
                </a:cubicBezTo>
                <a:cubicBezTo>
                  <a:pt x="460511" y="766486"/>
                  <a:pt x="475012" y="816231"/>
                  <a:pt x="475012" y="714987"/>
                </a:cubicBezTo>
                <a:cubicBezTo>
                  <a:pt x="475012" y="704849"/>
                  <a:pt x="472211" y="694884"/>
                  <a:pt x="470012" y="684988"/>
                </a:cubicBezTo>
                <a:cubicBezTo>
                  <a:pt x="468869" y="679843"/>
                  <a:pt x="469965" y="671789"/>
                  <a:pt x="465012" y="669988"/>
                </a:cubicBezTo>
                <a:cubicBezTo>
                  <a:pt x="449270" y="664264"/>
                  <a:pt x="431678" y="666655"/>
                  <a:pt x="415011" y="664988"/>
                </a:cubicBezTo>
                <a:cubicBezTo>
                  <a:pt x="402806" y="661937"/>
                  <a:pt x="368307" y="656385"/>
                  <a:pt x="355009" y="644988"/>
                </a:cubicBezTo>
                <a:cubicBezTo>
                  <a:pt x="348682" y="639565"/>
                  <a:pt x="345009" y="631655"/>
                  <a:pt x="340009" y="624989"/>
                </a:cubicBezTo>
                <a:cubicBezTo>
                  <a:pt x="336676" y="614989"/>
                  <a:pt x="332566" y="605215"/>
                  <a:pt x="330009" y="594989"/>
                </a:cubicBezTo>
                <a:cubicBezTo>
                  <a:pt x="328342" y="588323"/>
                  <a:pt x="329301" y="580356"/>
                  <a:pt x="325008" y="574990"/>
                </a:cubicBezTo>
                <a:cubicBezTo>
                  <a:pt x="321715" y="570875"/>
                  <a:pt x="315008" y="571657"/>
                  <a:pt x="310008" y="569990"/>
                </a:cubicBezTo>
                <a:cubicBezTo>
                  <a:pt x="296674" y="549990"/>
                  <a:pt x="277608" y="532794"/>
                  <a:pt x="270007" y="509991"/>
                </a:cubicBezTo>
                <a:cubicBezTo>
                  <a:pt x="266674" y="499991"/>
                  <a:pt x="269435" y="484704"/>
                  <a:pt x="260007" y="479991"/>
                </a:cubicBezTo>
                <a:cubicBezTo>
                  <a:pt x="253340" y="476658"/>
                  <a:pt x="246327" y="473942"/>
                  <a:pt x="240006" y="469992"/>
                </a:cubicBezTo>
                <a:cubicBezTo>
                  <a:pt x="205407" y="448369"/>
                  <a:pt x="234479" y="459816"/>
                  <a:pt x="205005" y="449992"/>
                </a:cubicBezTo>
                <a:cubicBezTo>
                  <a:pt x="198338" y="444992"/>
                  <a:pt x="192240" y="439126"/>
                  <a:pt x="185005" y="434992"/>
                </a:cubicBezTo>
                <a:cubicBezTo>
                  <a:pt x="174868" y="429200"/>
                  <a:pt x="147346" y="426216"/>
                  <a:pt x="140003" y="424992"/>
                </a:cubicBezTo>
                <a:cubicBezTo>
                  <a:pt x="114899" y="387339"/>
                  <a:pt x="144374" y="435191"/>
                  <a:pt x="125003" y="389993"/>
                </a:cubicBezTo>
                <a:cubicBezTo>
                  <a:pt x="122636" y="384470"/>
                  <a:pt x="117690" y="380368"/>
                  <a:pt x="115003" y="374993"/>
                </a:cubicBezTo>
                <a:cubicBezTo>
                  <a:pt x="112646" y="370279"/>
                  <a:pt x="111913" y="364906"/>
                  <a:pt x="110003" y="359994"/>
                </a:cubicBezTo>
                <a:cubicBezTo>
                  <a:pt x="79694" y="282061"/>
                  <a:pt x="98790" y="303781"/>
                  <a:pt x="70001" y="274995"/>
                </a:cubicBezTo>
                <a:cubicBezTo>
                  <a:pt x="78335" y="273328"/>
                  <a:pt x="91654" y="277806"/>
                  <a:pt x="95002" y="269995"/>
                </a:cubicBezTo>
                <a:cubicBezTo>
                  <a:pt x="103927" y="249172"/>
                  <a:pt x="78259" y="236793"/>
                  <a:pt x="70001" y="224996"/>
                </a:cubicBezTo>
                <a:cubicBezTo>
                  <a:pt x="62295" y="213988"/>
                  <a:pt x="56010" y="202015"/>
                  <a:pt x="50001" y="189997"/>
                </a:cubicBezTo>
                <a:cubicBezTo>
                  <a:pt x="46415" y="182824"/>
                  <a:pt x="41603" y="161405"/>
                  <a:pt x="40001" y="154997"/>
                </a:cubicBezTo>
                <a:cubicBezTo>
                  <a:pt x="50881" y="106036"/>
                  <a:pt x="58667" y="95993"/>
                  <a:pt x="40001" y="39999"/>
                </a:cubicBezTo>
                <a:cubicBezTo>
                  <a:pt x="38334" y="34999"/>
                  <a:pt x="30000" y="36666"/>
                  <a:pt x="25000" y="34999"/>
                </a:cubicBezTo>
                <a:cubicBezTo>
                  <a:pt x="20933" y="22800"/>
                  <a:pt x="19692" y="14692"/>
                  <a:pt x="10000" y="5000"/>
                </a:cubicBezTo>
                <a:cubicBezTo>
                  <a:pt x="7365" y="2365"/>
                  <a:pt x="3333" y="1667"/>
                  <a:pt x="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702596" y="3315195"/>
            <a:ext cx="2740075" cy="1599971"/>
          </a:xfrm>
          <a:custGeom>
            <a:avLst/>
            <a:gdLst>
              <a:gd name="connsiteX0" fmla="*/ 2740075 w 2740075"/>
              <a:gd name="connsiteY0" fmla="*/ 1599971 h 1599971"/>
              <a:gd name="connsiteX1" fmla="*/ 2725074 w 2740075"/>
              <a:gd name="connsiteY1" fmla="*/ 1574971 h 1599971"/>
              <a:gd name="connsiteX2" fmla="*/ 2710074 w 2740075"/>
              <a:gd name="connsiteY2" fmla="*/ 1564971 h 1599971"/>
              <a:gd name="connsiteX3" fmla="*/ 2675073 w 2740075"/>
              <a:gd name="connsiteY3" fmla="*/ 1544972 h 1599971"/>
              <a:gd name="connsiteX4" fmla="*/ 2650072 w 2740075"/>
              <a:gd name="connsiteY4" fmla="*/ 1519972 h 1599971"/>
              <a:gd name="connsiteX5" fmla="*/ 2615071 w 2740075"/>
              <a:gd name="connsiteY5" fmla="*/ 1489973 h 1599971"/>
              <a:gd name="connsiteX6" fmla="*/ 2600071 w 2740075"/>
              <a:gd name="connsiteY6" fmla="*/ 1479973 h 1599971"/>
              <a:gd name="connsiteX7" fmla="*/ 2585071 w 2740075"/>
              <a:gd name="connsiteY7" fmla="*/ 1474973 h 1599971"/>
              <a:gd name="connsiteX8" fmla="*/ 2570070 w 2740075"/>
              <a:gd name="connsiteY8" fmla="*/ 1459973 h 1599971"/>
              <a:gd name="connsiteX9" fmla="*/ 2515069 w 2740075"/>
              <a:gd name="connsiteY9" fmla="*/ 1439974 h 1599971"/>
              <a:gd name="connsiteX10" fmla="*/ 2400066 w 2740075"/>
              <a:gd name="connsiteY10" fmla="*/ 1434974 h 1599971"/>
              <a:gd name="connsiteX11" fmla="*/ 2375065 w 2740075"/>
              <a:gd name="connsiteY11" fmla="*/ 1429974 h 1599971"/>
              <a:gd name="connsiteX12" fmla="*/ 2360064 w 2740075"/>
              <a:gd name="connsiteY12" fmla="*/ 1424974 h 1599971"/>
              <a:gd name="connsiteX13" fmla="*/ 2340064 w 2740075"/>
              <a:gd name="connsiteY13" fmla="*/ 1419974 h 1599971"/>
              <a:gd name="connsiteX14" fmla="*/ 2325063 w 2740075"/>
              <a:gd name="connsiteY14" fmla="*/ 1414974 h 1599971"/>
              <a:gd name="connsiteX15" fmla="*/ 2265062 w 2740075"/>
              <a:gd name="connsiteY15" fmla="*/ 1399974 h 1599971"/>
              <a:gd name="connsiteX16" fmla="*/ 2235061 w 2740075"/>
              <a:gd name="connsiteY16" fmla="*/ 1384975 h 1599971"/>
              <a:gd name="connsiteX17" fmla="*/ 2205060 w 2740075"/>
              <a:gd name="connsiteY17" fmla="*/ 1369975 h 1599971"/>
              <a:gd name="connsiteX18" fmla="*/ 2155059 w 2740075"/>
              <a:gd name="connsiteY18" fmla="*/ 1344975 h 1599971"/>
              <a:gd name="connsiteX19" fmla="*/ 2105057 w 2740075"/>
              <a:gd name="connsiteY19" fmla="*/ 1324976 h 1599971"/>
              <a:gd name="connsiteX20" fmla="*/ 2055056 w 2740075"/>
              <a:gd name="connsiteY20" fmla="*/ 1319976 h 1599971"/>
              <a:gd name="connsiteX21" fmla="*/ 2010055 w 2740075"/>
              <a:gd name="connsiteY21" fmla="*/ 1304976 h 1599971"/>
              <a:gd name="connsiteX22" fmla="*/ 1985054 w 2740075"/>
              <a:gd name="connsiteY22" fmla="*/ 1294976 h 1599971"/>
              <a:gd name="connsiteX23" fmla="*/ 1960054 w 2740075"/>
              <a:gd name="connsiteY23" fmla="*/ 1289976 h 1599971"/>
              <a:gd name="connsiteX24" fmla="*/ 1920052 w 2740075"/>
              <a:gd name="connsiteY24" fmla="*/ 1279976 h 1599971"/>
              <a:gd name="connsiteX25" fmla="*/ 1900052 w 2740075"/>
              <a:gd name="connsiteY25" fmla="*/ 1269977 h 1599971"/>
              <a:gd name="connsiteX26" fmla="*/ 1860051 w 2740075"/>
              <a:gd name="connsiteY26" fmla="*/ 1259977 h 1599971"/>
              <a:gd name="connsiteX27" fmla="*/ 1820050 w 2740075"/>
              <a:gd name="connsiteY27" fmla="*/ 1244977 h 1599971"/>
              <a:gd name="connsiteX28" fmla="*/ 1785049 w 2740075"/>
              <a:gd name="connsiteY28" fmla="*/ 1234977 h 1599971"/>
              <a:gd name="connsiteX29" fmla="*/ 1770048 w 2740075"/>
              <a:gd name="connsiteY29" fmla="*/ 1224977 h 1599971"/>
              <a:gd name="connsiteX30" fmla="*/ 1640045 w 2740075"/>
              <a:gd name="connsiteY30" fmla="*/ 1229977 h 1599971"/>
              <a:gd name="connsiteX31" fmla="*/ 1615044 w 2740075"/>
              <a:gd name="connsiteY31" fmla="*/ 1234977 h 1599971"/>
              <a:gd name="connsiteX32" fmla="*/ 1580043 w 2740075"/>
              <a:gd name="connsiteY32" fmla="*/ 1224977 h 1599971"/>
              <a:gd name="connsiteX33" fmla="*/ 1525042 w 2740075"/>
              <a:gd name="connsiteY33" fmla="*/ 1209978 h 1599971"/>
              <a:gd name="connsiteX34" fmla="*/ 1505041 w 2740075"/>
              <a:gd name="connsiteY34" fmla="*/ 1199978 h 1599971"/>
              <a:gd name="connsiteX35" fmla="*/ 1465040 w 2740075"/>
              <a:gd name="connsiteY35" fmla="*/ 1189978 h 1599971"/>
              <a:gd name="connsiteX36" fmla="*/ 1425039 w 2740075"/>
              <a:gd name="connsiteY36" fmla="*/ 1169978 h 1599971"/>
              <a:gd name="connsiteX37" fmla="*/ 1400038 w 2740075"/>
              <a:gd name="connsiteY37" fmla="*/ 1159979 h 1599971"/>
              <a:gd name="connsiteX38" fmla="*/ 1380038 w 2740075"/>
              <a:gd name="connsiteY38" fmla="*/ 1154979 h 1599971"/>
              <a:gd name="connsiteX39" fmla="*/ 1345037 w 2740075"/>
              <a:gd name="connsiteY39" fmla="*/ 1144979 h 1599971"/>
              <a:gd name="connsiteX40" fmla="*/ 1305036 w 2740075"/>
              <a:gd name="connsiteY40" fmla="*/ 1129979 h 1599971"/>
              <a:gd name="connsiteX41" fmla="*/ 1290035 w 2740075"/>
              <a:gd name="connsiteY41" fmla="*/ 1124979 h 1599971"/>
              <a:gd name="connsiteX42" fmla="*/ 1240034 w 2740075"/>
              <a:gd name="connsiteY42" fmla="*/ 1114979 h 1599971"/>
              <a:gd name="connsiteX43" fmla="*/ 1220033 w 2740075"/>
              <a:gd name="connsiteY43" fmla="*/ 1109980 h 1599971"/>
              <a:gd name="connsiteX44" fmla="*/ 1195033 w 2740075"/>
              <a:gd name="connsiteY44" fmla="*/ 1104980 h 1599971"/>
              <a:gd name="connsiteX45" fmla="*/ 1155031 w 2740075"/>
              <a:gd name="connsiteY45" fmla="*/ 1084980 h 1599971"/>
              <a:gd name="connsiteX46" fmla="*/ 1140031 w 2740075"/>
              <a:gd name="connsiteY46" fmla="*/ 1074980 h 1599971"/>
              <a:gd name="connsiteX47" fmla="*/ 1125031 w 2740075"/>
              <a:gd name="connsiteY47" fmla="*/ 1069980 h 1599971"/>
              <a:gd name="connsiteX48" fmla="*/ 1110030 w 2740075"/>
              <a:gd name="connsiteY48" fmla="*/ 1059980 h 1599971"/>
              <a:gd name="connsiteX49" fmla="*/ 1050029 w 2740075"/>
              <a:gd name="connsiteY49" fmla="*/ 1054981 h 1599971"/>
              <a:gd name="connsiteX50" fmla="*/ 1015028 w 2740075"/>
              <a:gd name="connsiteY50" fmla="*/ 1034981 h 1599971"/>
              <a:gd name="connsiteX51" fmla="*/ 985027 w 2740075"/>
              <a:gd name="connsiteY51" fmla="*/ 1024981 h 1599971"/>
              <a:gd name="connsiteX52" fmla="*/ 965026 w 2740075"/>
              <a:gd name="connsiteY52" fmla="*/ 1014981 h 1599971"/>
              <a:gd name="connsiteX53" fmla="*/ 940026 w 2740075"/>
              <a:gd name="connsiteY53" fmla="*/ 1009981 h 1599971"/>
              <a:gd name="connsiteX54" fmla="*/ 915025 w 2740075"/>
              <a:gd name="connsiteY54" fmla="*/ 999982 h 1599971"/>
              <a:gd name="connsiteX55" fmla="*/ 895024 w 2740075"/>
              <a:gd name="connsiteY55" fmla="*/ 994982 h 1599971"/>
              <a:gd name="connsiteX56" fmla="*/ 825022 w 2740075"/>
              <a:gd name="connsiteY56" fmla="*/ 974982 h 1599971"/>
              <a:gd name="connsiteX57" fmla="*/ 800022 w 2740075"/>
              <a:gd name="connsiteY57" fmla="*/ 964982 h 1599971"/>
              <a:gd name="connsiteX58" fmla="*/ 770021 w 2740075"/>
              <a:gd name="connsiteY58" fmla="*/ 954982 h 1599971"/>
              <a:gd name="connsiteX59" fmla="*/ 715019 w 2740075"/>
              <a:gd name="connsiteY59" fmla="*/ 929983 h 1599971"/>
              <a:gd name="connsiteX60" fmla="*/ 680019 w 2740075"/>
              <a:gd name="connsiteY60" fmla="*/ 914983 h 1599971"/>
              <a:gd name="connsiteX61" fmla="*/ 650018 w 2740075"/>
              <a:gd name="connsiteY61" fmla="*/ 909983 h 1599971"/>
              <a:gd name="connsiteX62" fmla="*/ 625017 w 2740075"/>
              <a:gd name="connsiteY62" fmla="*/ 904983 h 1599971"/>
              <a:gd name="connsiteX63" fmla="*/ 610017 w 2740075"/>
              <a:gd name="connsiteY63" fmla="*/ 889984 h 1599971"/>
              <a:gd name="connsiteX64" fmla="*/ 545015 w 2740075"/>
              <a:gd name="connsiteY64" fmla="*/ 844984 h 1599971"/>
              <a:gd name="connsiteX65" fmla="*/ 525014 w 2740075"/>
              <a:gd name="connsiteY65" fmla="*/ 819985 h 1599971"/>
              <a:gd name="connsiteX66" fmla="*/ 515014 w 2740075"/>
              <a:gd name="connsiteY66" fmla="*/ 769986 h 1599971"/>
              <a:gd name="connsiteX67" fmla="*/ 510014 w 2740075"/>
              <a:gd name="connsiteY67" fmla="*/ 754986 h 1599971"/>
              <a:gd name="connsiteX68" fmla="*/ 495013 w 2740075"/>
              <a:gd name="connsiteY68" fmla="*/ 749986 h 1599971"/>
              <a:gd name="connsiteX69" fmla="*/ 450012 w 2740075"/>
              <a:gd name="connsiteY69" fmla="*/ 719987 h 1599971"/>
              <a:gd name="connsiteX70" fmla="*/ 415011 w 2740075"/>
              <a:gd name="connsiteY70" fmla="*/ 679987 h 1599971"/>
              <a:gd name="connsiteX71" fmla="*/ 390011 w 2740075"/>
              <a:gd name="connsiteY71" fmla="*/ 644988 h 1599971"/>
              <a:gd name="connsiteX72" fmla="*/ 355010 w 2740075"/>
              <a:gd name="connsiteY72" fmla="*/ 624988 h 1599971"/>
              <a:gd name="connsiteX73" fmla="*/ 310008 w 2740075"/>
              <a:gd name="connsiteY73" fmla="*/ 609989 h 1599971"/>
              <a:gd name="connsiteX74" fmla="*/ 300008 w 2740075"/>
              <a:gd name="connsiteY74" fmla="*/ 574989 h 1599971"/>
              <a:gd name="connsiteX75" fmla="*/ 295008 w 2740075"/>
              <a:gd name="connsiteY75" fmla="*/ 559990 h 1599971"/>
              <a:gd name="connsiteX76" fmla="*/ 180005 w 2740075"/>
              <a:gd name="connsiteY76" fmla="*/ 569989 h 1599971"/>
              <a:gd name="connsiteX77" fmla="*/ 185005 w 2740075"/>
              <a:gd name="connsiteY77" fmla="*/ 554990 h 1599971"/>
              <a:gd name="connsiteX78" fmla="*/ 190005 w 2740075"/>
              <a:gd name="connsiteY78" fmla="*/ 534990 h 1599971"/>
              <a:gd name="connsiteX79" fmla="*/ 185005 w 2740075"/>
              <a:gd name="connsiteY79" fmla="*/ 514990 h 1599971"/>
              <a:gd name="connsiteX80" fmla="*/ 180005 w 2740075"/>
              <a:gd name="connsiteY80" fmla="*/ 499991 h 1599971"/>
              <a:gd name="connsiteX81" fmla="*/ 185005 w 2740075"/>
              <a:gd name="connsiteY81" fmla="*/ 439992 h 1599971"/>
              <a:gd name="connsiteX82" fmla="*/ 175005 w 2740075"/>
              <a:gd name="connsiteY82" fmla="*/ 394993 h 1599971"/>
              <a:gd name="connsiteX83" fmla="*/ 165004 w 2740075"/>
              <a:gd name="connsiteY83" fmla="*/ 379993 h 1599971"/>
              <a:gd name="connsiteX84" fmla="*/ 135004 w 2740075"/>
              <a:gd name="connsiteY84" fmla="*/ 369993 h 1599971"/>
              <a:gd name="connsiteX85" fmla="*/ 125003 w 2740075"/>
              <a:gd name="connsiteY85" fmla="*/ 359993 h 1599971"/>
              <a:gd name="connsiteX86" fmla="*/ 115003 w 2740075"/>
              <a:gd name="connsiteY86" fmla="*/ 289994 h 1599971"/>
              <a:gd name="connsiteX87" fmla="*/ 100003 w 2740075"/>
              <a:gd name="connsiteY87" fmla="*/ 279995 h 1599971"/>
              <a:gd name="connsiteX88" fmla="*/ 75002 w 2740075"/>
              <a:gd name="connsiteY88" fmla="*/ 249995 h 1599971"/>
              <a:gd name="connsiteX89" fmla="*/ 90002 w 2740075"/>
              <a:gd name="connsiteY89" fmla="*/ 239995 h 1599971"/>
              <a:gd name="connsiteX90" fmla="*/ 100003 w 2740075"/>
              <a:gd name="connsiteY90" fmla="*/ 209996 h 1599971"/>
              <a:gd name="connsiteX91" fmla="*/ 90002 w 2740075"/>
              <a:gd name="connsiteY91" fmla="*/ 184996 h 1599971"/>
              <a:gd name="connsiteX92" fmla="*/ 75002 w 2740075"/>
              <a:gd name="connsiteY92" fmla="*/ 139997 h 1599971"/>
              <a:gd name="connsiteX93" fmla="*/ 65002 w 2740075"/>
              <a:gd name="connsiteY93" fmla="*/ 114998 h 1599971"/>
              <a:gd name="connsiteX94" fmla="*/ 50001 w 2740075"/>
              <a:gd name="connsiteY94" fmla="*/ 99998 h 1599971"/>
              <a:gd name="connsiteX95" fmla="*/ 45001 w 2740075"/>
              <a:gd name="connsiteY95" fmla="*/ 39999 h 1599971"/>
              <a:gd name="connsiteX96" fmla="*/ 40001 w 2740075"/>
              <a:gd name="connsiteY96" fmla="*/ 19999 h 1599971"/>
              <a:gd name="connsiteX97" fmla="*/ 25001 w 2740075"/>
              <a:gd name="connsiteY97" fmla="*/ 14999 h 1599971"/>
              <a:gd name="connsiteX98" fmla="*/ 15000 w 2740075"/>
              <a:gd name="connsiteY98" fmla="*/ 5000 h 1599971"/>
              <a:gd name="connsiteX99" fmla="*/ 0 w 2740075"/>
              <a:gd name="connsiteY99" fmla="*/ 0 h 159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40075" h="1599971">
                <a:moveTo>
                  <a:pt x="2740075" y="1599971"/>
                </a:moveTo>
                <a:cubicBezTo>
                  <a:pt x="2735075" y="1591638"/>
                  <a:pt x="2731399" y="1582350"/>
                  <a:pt x="2725074" y="1574971"/>
                </a:cubicBezTo>
                <a:cubicBezTo>
                  <a:pt x="2721163" y="1570409"/>
                  <a:pt x="2715292" y="1567952"/>
                  <a:pt x="2710074" y="1564971"/>
                </a:cubicBezTo>
                <a:cubicBezTo>
                  <a:pt x="2665654" y="1539589"/>
                  <a:pt x="2711628" y="1569340"/>
                  <a:pt x="2675073" y="1544972"/>
                </a:cubicBezTo>
                <a:cubicBezTo>
                  <a:pt x="2648408" y="1504975"/>
                  <a:pt x="2683405" y="1553303"/>
                  <a:pt x="2650072" y="1519972"/>
                </a:cubicBezTo>
                <a:cubicBezTo>
                  <a:pt x="2618044" y="1487946"/>
                  <a:pt x="2644511" y="1499786"/>
                  <a:pt x="2615071" y="1489973"/>
                </a:cubicBezTo>
                <a:cubicBezTo>
                  <a:pt x="2610071" y="1486640"/>
                  <a:pt x="2605446" y="1482660"/>
                  <a:pt x="2600071" y="1479973"/>
                </a:cubicBezTo>
                <a:cubicBezTo>
                  <a:pt x="2595357" y="1477616"/>
                  <a:pt x="2589456" y="1477896"/>
                  <a:pt x="2585071" y="1474973"/>
                </a:cubicBezTo>
                <a:cubicBezTo>
                  <a:pt x="2579187" y="1471051"/>
                  <a:pt x="2576066" y="1463721"/>
                  <a:pt x="2570070" y="1459973"/>
                </a:cubicBezTo>
                <a:cubicBezTo>
                  <a:pt x="2565086" y="1456858"/>
                  <a:pt x="2518582" y="1440127"/>
                  <a:pt x="2515069" y="1439974"/>
                </a:cubicBezTo>
                <a:lnTo>
                  <a:pt x="2400066" y="1434974"/>
                </a:lnTo>
                <a:cubicBezTo>
                  <a:pt x="2391732" y="1433307"/>
                  <a:pt x="2383310" y="1432035"/>
                  <a:pt x="2375065" y="1429974"/>
                </a:cubicBezTo>
                <a:cubicBezTo>
                  <a:pt x="2369952" y="1428696"/>
                  <a:pt x="2365132" y="1426422"/>
                  <a:pt x="2360064" y="1424974"/>
                </a:cubicBezTo>
                <a:cubicBezTo>
                  <a:pt x="2353457" y="1423086"/>
                  <a:pt x="2346671" y="1421862"/>
                  <a:pt x="2340064" y="1419974"/>
                </a:cubicBezTo>
                <a:cubicBezTo>
                  <a:pt x="2334996" y="1418526"/>
                  <a:pt x="2330208" y="1416117"/>
                  <a:pt x="2325063" y="1414974"/>
                </a:cubicBezTo>
                <a:cubicBezTo>
                  <a:pt x="2308192" y="1411225"/>
                  <a:pt x="2280218" y="1410077"/>
                  <a:pt x="2265062" y="1399974"/>
                </a:cubicBezTo>
                <a:cubicBezTo>
                  <a:pt x="2245676" y="1387051"/>
                  <a:pt x="2255762" y="1391874"/>
                  <a:pt x="2235061" y="1384975"/>
                </a:cubicBezTo>
                <a:cubicBezTo>
                  <a:pt x="2200924" y="1362217"/>
                  <a:pt x="2238701" y="1385501"/>
                  <a:pt x="2205060" y="1369975"/>
                </a:cubicBezTo>
                <a:cubicBezTo>
                  <a:pt x="2188141" y="1362166"/>
                  <a:pt x="2172361" y="1351895"/>
                  <a:pt x="2155059" y="1344975"/>
                </a:cubicBezTo>
                <a:cubicBezTo>
                  <a:pt x="2138392" y="1338309"/>
                  <a:pt x="2122919" y="1326762"/>
                  <a:pt x="2105057" y="1324976"/>
                </a:cubicBezTo>
                <a:lnTo>
                  <a:pt x="2055056" y="1319976"/>
                </a:lnTo>
                <a:cubicBezTo>
                  <a:pt x="2013288" y="1299092"/>
                  <a:pt x="2058518" y="1319514"/>
                  <a:pt x="2010055" y="1304976"/>
                </a:cubicBezTo>
                <a:cubicBezTo>
                  <a:pt x="2001458" y="1302397"/>
                  <a:pt x="1993651" y="1297555"/>
                  <a:pt x="1985054" y="1294976"/>
                </a:cubicBezTo>
                <a:cubicBezTo>
                  <a:pt x="1976914" y="1292534"/>
                  <a:pt x="1968335" y="1291887"/>
                  <a:pt x="1960054" y="1289976"/>
                </a:cubicBezTo>
                <a:cubicBezTo>
                  <a:pt x="1946662" y="1286886"/>
                  <a:pt x="1933091" y="1284322"/>
                  <a:pt x="1920052" y="1279976"/>
                </a:cubicBezTo>
                <a:cubicBezTo>
                  <a:pt x="1912981" y="1277619"/>
                  <a:pt x="1907123" y="1272334"/>
                  <a:pt x="1900052" y="1269977"/>
                </a:cubicBezTo>
                <a:cubicBezTo>
                  <a:pt x="1887013" y="1265631"/>
                  <a:pt x="1872920" y="1264803"/>
                  <a:pt x="1860051" y="1259977"/>
                </a:cubicBezTo>
                <a:cubicBezTo>
                  <a:pt x="1846717" y="1254977"/>
                  <a:pt x="1833560" y="1249480"/>
                  <a:pt x="1820050" y="1244977"/>
                </a:cubicBezTo>
                <a:cubicBezTo>
                  <a:pt x="1810436" y="1241772"/>
                  <a:pt x="1794681" y="1239793"/>
                  <a:pt x="1785049" y="1234977"/>
                </a:cubicBezTo>
                <a:cubicBezTo>
                  <a:pt x="1779674" y="1232290"/>
                  <a:pt x="1775048" y="1228310"/>
                  <a:pt x="1770048" y="1224977"/>
                </a:cubicBezTo>
                <a:cubicBezTo>
                  <a:pt x="1726714" y="1226644"/>
                  <a:pt x="1683321" y="1227185"/>
                  <a:pt x="1640045" y="1229977"/>
                </a:cubicBezTo>
                <a:cubicBezTo>
                  <a:pt x="1631564" y="1230524"/>
                  <a:pt x="1623543" y="1234977"/>
                  <a:pt x="1615044" y="1234977"/>
                </a:cubicBezTo>
                <a:cubicBezTo>
                  <a:pt x="1606717" y="1234977"/>
                  <a:pt x="1588688" y="1227334"/>
                  <a:pt x="1580043" y="1224977"/>
                </a:cubicBezTo>
                <a:cubicBezTo>
                  <a:pt x="1573022" y="1223062"/>
                  <a:pt x="1538473" y="1215734"/>
                  <a:pt x="1525042" y="1209978"/>
                </a:cubicBezTo>
                <a:cubicBezTo>
                  <a:pt x="1518191" y="1207042"/>
                  <a:pt x="1512112" y="1202335"/>
                  <a:pt x="1505041" y="1199978"/>
                </a:cubicBezTo>
                <a:cubicBezTo>
                  <a:pt x="1492002" y="1195632"/>
                  <a:pt x="1477333" y="1196124"/>
                  <a:pt x="1465040" y="1189978"/>
                </a:cubicBezTo>
                <a:cubicBezTo>
                  <a:pt x="1451706" y="1183311"/>
                  <a:pt x="1438880" y="1175514"/>
                  <a:pt x="1425039" y="1169978"/>
                </a:cubicBezTo>
                <a:cubicBezTo>
                  <a:pt x="1416705" y="1166645"/>
                  <a:pt x="1408553" y="1162817"/>
                  <a:pt x="1400038" y="1159979"/>
                </a:cubicBezTo>
                <a:cubicBezTo>
                  <a:pt x="1393519" y="1157806"/>
                  <a:pt x="1386668" y="1156787"/>
                  <a:pt x="1380038" y="1154979"/>
                </a:cubicBezTo>
                <a:cubicBezTo>
                  <a:pt x="1368332" y="1151786"/>
                  <a:pt x="1356548" y="1148816"/>
                  <a:pt x="1345037" y="1144979"/>
                </a:cubicBezTo>
                <a:cubicBezTo>
                  <a:pt x="1331527" y="1140476"/>
                  <a:pt x="1318419" y="1134845"/>
                  <a:pt x="1305036" y="1129979"/>
                </a:cubicBezTo>
                <a:cubicBezTo>
                  <a:pt x="1300083" y="1128178"/>
                  <a:pt x="1295171" y="1126164"/>
                  <a:pt x="1290035" y="1124979"/>
                </a:cubicBezTo>
                <a:cubicBezTo>
                  <a:pt x="1273473" y="1121157"/>
                  <a:pt x="1256654" y="1118540"/>
                  <a:pt x="1240034" y="1114979"/>
                </a:cubicBezTo>
                <a:cubicBezTo>
                  <a:pt x="1233314" y="1113539"/>
                  <a:pt x="1226741" y="1111471"/>
                  <a:pt x="1220033" y="1109980"/>
                </a:cubicBezTo>
                <a:cubicBezTo>
                  <a:pt x="1211737" y="1108137"/>
                  <a:pt x="1203366" y="1106647"/>
                  <a:pt x="1195033" y="1104980"/>
                </a:cubicBezTo>
                <a:cubicBezTo>
                  <a:pt x="1181699" y="1098313"/>
                  <a:pt x="1168119" y="1092118"/>
                  <a:pt x="1155031" y="1084980"/>
                </a:cubicBezTo>
                <a:cubicBezTo>
                  <a:pt x="1149755" y="1082103"/>
                  <a:pt x="1145406" y="1077667"/>
                  <a:pt x="1140031" y="1074980"/>
                </a:cubicBezTo>
                <a:cubicBezTo>
                  <a:pt x="1135317" y="1072623"/>
                  <a:pt x="1129745" y="1072337"/>
                  <a:pt x="1125031" y="1069980"/>
                </a:cubicBezTo>
                <a:cubicBezTo>
                  <a:pt x="1119656" y="1067293"/>
                  <a:pt x="1115923" y="1061158"/>
                  <a:pt x="1110030" y="1059980"/>
                </a:cubicBezTo>
                <a:cubicBezTo>
                  <a:pt x="1090350" y="1056044"/>
                  <a:pt x="1070029" y="1056647"/>
                  <a:pt x="1050029" y="1054981"/>
                </a:cubicBezTo>
                <a:cubicBezTo>
                  <a:pt x="1036500" y="1045962"/>
                  <a:pt x="1030885" y="1041324"/>
                  <a:pt x="1015028" y="1034981"/>
                </a:cubicBezTo>
                <a:cubicBezTo>
                  <a:pt x="1005241" y="1031066"/>
                  <a:pt x="994455" y="1029695"/>
                  <a:pt x="985027" y="1024981"/>
                </a:cubicBezTo>
                <a:cubicBezTo>
                  <a:pt x="978360" y="1021648"/>
                  <a:pt x="972097" y="1017338"/>
                  <a:pt x="965026" y="1014981"/>
                </a:cubicBezTo>
                <a:cubicBezTo>
                  <a:pt x="956964" y="1012294"/>
                  <a:pt x="948166" y="1012423"/>
                  <a:pt x="940026" y="1009981"/>
                </a:cubicBezTo>
                <a:cubicBezTo>
                  <a:pt x="931429" y="1007402"/>
                  <a:pt x="923540" y="1002820"/>
                  <a:pt x="915025" y="999982"/>
                </a:cubicBezTo>
                <a:cubicBezTo>
                  <a:pt x="908505" y="997809"/>
                  <a:pt x="901592" y="997003"/>
                  <a:pt x="895024" y="994982"/>
                </a:cubicBezTo>
                <a:cubicBezTo>
                  <a:pt x="829325" y="974768"/>
                  <a:pt x="872319" y="984441"/>
                  <a:pt x="825022" y="974982"/>
                </a:cubicBezTo>
                <a:cubicBezTo>
                  <a:pt x="816689" y="971649"/>
                  <a:pt x="808457" y="968049"/>
                  <a:pt x="800022" y="964982"/>
                </a:cubicBezTo>
                <a:cubicBezTo>
                  <a:pt x="790115" y="961380"/>
                  <a:pt x="779174" y="960212"/>
                  <a:pt x="770021" y="954982"/>
                </a:cubicBezTo>
                <a:cubicBezTo>
                  <a:pt x="729053" y="931574"/>
                  <a:pt x="748056" y="938242"/>
                  <a:pt x="715019" y="929983"/>
                </a:cubicBezTo>
                <a:cubicBezTo>
                  <a:pt x="702791" y="923869"/>
                  <a:pt x="693261" y="917926"/>
                  <a:pt x="680019" y="914983"/>
                </a:cubicBezTo>
                <a:cubicBezTo>
                  <a:pt x="670122" y="912784"/>
                  <a:pt x="659993" y="911797"/>
                  <a:pt x="650018" y="909983"/>
                </a:cubicBezTo>
                <a:cubicBezTo>
                  <a:pt x="641656" y="908463"/>
                  <a:pt x="633351" y="906650"/>
                  <a:pt x="625017" y="904983"/>
                </a:cubicBezTo>
                <a:cubicBezTo>
                  <a:pt x="620017" y="899983"/>
                  <a:pt x="615771" y="894094"/>
                  <a:pt x="610017" y="889984"/>
                </a:cubicBezTo>
                <a:cubicBezTo>
                  <a:pt x="581274" y="869455"/>
                  <a:pt x="574853" y="889738"/>
                  <a:pt x="545015" y="844984"/>
                </a:cubicBezTo>
                <a:cubicBezTo>
                  <a:pt x="532400" y="826063"/>
                  <a:pt x="539264" y="834234"/>
                  <a:pt x="525014" y="819985"/>
                </a:cubicBezTo>
                <a:cubicBezTo>
                  <a:pt x="513718" y="786097"/>
                  <a:pt x="526505" y="827439"/>
                  <a:pt x="515014" y="769986"/>
                </a:cubicBezTo>
                <a:cubicBezTo>
                  <a:pt x="513980" y="764818"/>
                  <a:pt x="513741" y="758713"/>
                  <a:pt x="510014" y="754986"/>
                </a:cubicBezTo>
                <a:cubicBezTo>
                  <a:pt x="506287" y="751259"/>
                  <a:pt x="499727" y="752343"/>
                  <a:pt x="495013" y="749986"/>
                </a:cubicBezTo>
                <a:cubicBezTo>
                  <a:pt x="481592" y="743276"/>
                  <a:pt x="461731" y="730032"/>
                  <a:pt x="450012" y="719987"/>
                </a:cubicBezTo>
                <a:cubicBezTo>
                  <a:pt x="437063" y="708889"/>
                  <a:pt x="424944" y="693230"/>
                  <a:pt x="415011" y="679987"/>
                </a:cubicBezTo>
                <a:cubicBezTo>
                  <a:pt x="406496" y="668634"/>
                  <a:pt x="400146" y="655123"/>
                  <a:pt x="390011" y="644988"/>
                </a:cubicBezTo>
                <a:cubicBezTo>
                  <a:pt x="384131" y="639108"/>
                  <a:pt x="361381" y="627438"/>
                  <a:pt x="355010" y="624988"/>
                </a:cubicBezTo>
                <a:cubicBezTo>
                  <a:pt x="340252" y="619312"/>
                  <a:pt x="310008" y="609989"/>
                  <a:pt x="310008" y="609989"/>
                </a:cubicBezTo>
                <a:cubicBezTo>
                  <a:pt x="298018" y="574018"/>
                  <a:pt x="312567" y="618944"/>
                  <a:pt x="300008" y="574989"/>
                </a:cubicBezTo>
                <a:cubicBezTo>
                  <a:pt x="298560" y="569922"/>
                  <a:pt x="296675" y="564990"/>
                  <a:pt x="295008" y="559990"/>
                </a:cubicBezTo>
                <a:cubicBezTo>
                  <a:pt x="250888" y="573225"/>
                  <a:pt x="229016" y="586325"/>
                  <a:pt x="180005" y="569989"/>
                </a:cubicBezTo>
                <a:cubicBezTo>
                  <a:pt x="175005" y="568323"/>
                  <a:pt x="183557" y="560057"/>
                  <a:pt x="185005" y="554990"/>
                </a:cubicBezTo>
                <a:cubicBezTo>
                  <a:pt x="186893" y="548383"/>
                  <a:pt x="188338" y="541657"/>
                  <a:pt x="190005" y="534990"/>
                </a:cubicBezTo>
                <a:cubicBezTo>
                  <a:pt x="188338" y="528323"/>
                  <a:pt x="186893" y="521597"/>
                  <a:pt x="185005" y="514990"/>
                </a:cubicBezTo>
                <a:cubicBezTo>
                  <a:pt x="183557" y="509923"/>
                  <a:pt x="180005" y="505261"/>
                  <a:pt x="180005" y="499991"/>
                </a:cubicBezTo>
                <a:cubicBezTo>
                  <a:pt x="180005" y="479922"/>
                  <a:pt x="183338" y="459992"/>
                  <a:pt x="185005" y="439992"/>
                </a:cubicBezTo>
                <a:cubicBezTo>
                  <a:pt x="183085" y="428471"/>
                  <a:pt x="181160" y="407301"/>
                  <a:pt x="175005" y="394993"/>
                </a:cubicBezTo>
                <a:cubicBezTo>
                  <a:pt x="172317" y="389618"/>
                  <a:pt x="170100" y="383178"/>
                  <a:pt x="165004" y="379993"/>
                </a:cubicBezTo>
                <a:cubicBezTo>
                  <a:pt x="156065" y="374406"/>
                  <a:pt x="145004" y="373326"/>
                  <a:pt x="135004" y="369993"/>
                </a:cubicBezTo>
                <a:cubicBezTo>
                  <a:pt x="131670" y="366660"/>
                  <a:pt x="127429" y="364035"/>
                  <a:pt x="125003" y="359993"/>
                </a:cubicBezTo>
                <a:cubicBezTo>
                  <a:pt x="115620" y="344355"/>
                  <a:pt x="115458" y="291472"/>
                  <a:pt x="115003" y="289994"/>
                </a:cubicBezTo>
                <a:cubicBezTo>
                  <a:pt x="113236" y="284251"/>
                  <a:pt x="104619" y="283842"/>
                  <a:pt x="100003" y="279995"/>
                </a:cubicBezTo>
                <a:cubicBezTo>
                  <a:pt x="85565" y="267964"/>
                  <a:pt x="84835" y="264745"/>
                  <a:pt x="75002" y="249995"/>
                </a:cubicBezTo>
                <a:cubicBezTo>
                  <a:pt x="80002" y="246662"/>
                  <a:pt x="86817" y="245091"/>
                  <a:pt x="90002" y="239995"/>
                </a:cubicBezTo>
                <a:cubicBezTo>
                  <a:pt x="95589" y="231057"/>
                  <a:pt x="100003" y="209996"/>
                  <a:pt x="100003" y="209996"/>
                </a:cubicBezTo>
                <a:cubicBezTo>
                  <a:pt x="96669" y="201663"/>
                  <a:pt x="93021" y="193448"/>
                  <a:pt x="90002" y="184996"/>
                </a:cubicBezTo>
                <a:cubicBezTo>
                  <a:pt x="84684" y="170106"/>
                  <a:pt x="80874" y="154677"/>
                  <a:pt x="75002" y="139997"/>
                </a:cubicBezTo>
                <a:cubicBezTo>
                  <a:pt x="71669" y="131664"/>
                  <a:pt x="69759" y="122609"/>
                  <a:pt x="65002" y="114998"/>
                </a:cubicBezTo>
                <a:cubicBezTo>
                  <a:pt x="61254" y="109002"/>
                  <a:pt x="55001" y="104998"/>
                  <a:pt x="50001" y="99998"/>
                </a:cubicBezTo>
                <a:cubicBezTo>
                  <a:pt x="48334" y="79998"/>
                  <a:pt x="47490" y="59913"/>
                  <a:pt x="45001" y="39999"/>
                </a:cubicBezTo>
                <a:cubicBezTo>
                  <a:pt x="44149" y="33180"/>
                  <a:pt x="44294" y="25365"/>
                  <a:pt x="40001" y="19999"/>
                </a:cubicBezTo>
                <a:cubicBezTo>
                  <a:pt x="36709" y="15883"/>
                  <a:pt x="30001" y="16666"/>
                  <a:pt x="25001" y="14999"/>
                </a:cubicBezTo>
                <a:cubicBezTo>
                  <a:pt x="21667" y="11666"/>
                  <a:pt x="19042" y="7425"/>
                  <a:pt x="15000" y="5000"/>
                </a:cubicBezTo>
                <a:cubicBezTo>
                  <a:pt x="10480" y="2289"/>
                  <a:pt x="0" y="0"/>
                  <a:pt x="0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687596" y="3715187"/>
            <a:ext cx="2755075" cy="1164979"/>
          </a:xfrm>
          <a:custGeom>
            <a:avLst/>
            <a:gdLst>
              <a:gd name="connsiteX0" fmla="*/ 2755075 w 2755075"/>
              <a:gd name="connsiteY0" fmla="*/ 1164979 h 1164979"/>
              <a:gd name="connsiteX1" fmla="*/ 2725074 w 2755075"/>
              <a:gd name="connsiteY1" fmla="*/ 1129980 h 1164979"/>
              <a:gd name="connsiteX2" fmla="*/ 2705073 w 2755075"/>
              <a:gd name="connsiteY2" fmla="*/ 1119980 h 1164979"/>
              <a:gd name="connsiteX3" fmla="*/ 2690073 w 2755075"/>
              <a:gd name="connsiteY3" fmla="*/ 1109980 h 1164979"/>
              <a:gd name="connsiteX4" fmla="*/ 2685073 w 2755075"/>
              <a:gd name="connsiteY4" fmla="*/ 1094981 h 1164979"/>
              <a:gd name="connsiteX5" fmla="*/ 2645072 w 2755075"/>
              <a:gd name="connsiteY5" fmla="*/ 1074981 h 1164979"/>
              <a:gd name="connsiteX6" fmla="*/ 2610071 w 2755075"/>
              <a:gd name="connsiteY6" fmla="*/ 1044981 h 1164979"/>
              <a:gd name="connsiteX7" fmla="*/ 2590070 w 2755075"/>
              <a:gd name="connsiteY7" fmla="*/ 1039982 h 1164979"/>
              <a:gd name="connsiteX8" fmla="*/ 2560070 w 2755075"/>
              <a:gd name="connsiteY8" fmla="*/ 1029982 h 1164979"/>
              <a:gd name="connsiteX9" fmla="*/ 2540069 w 2755075"/>
              <a:gd name="connsiteY9" fmla="*/ 1019982 h 1164979"/>
              <a:gd name="connsiteX10" fmla="*/ 2500068 w 2755075"/>
              <a:gd name="connsiteY10" fmla="*/ 1014982 h 1164979"/>
              <a:gd name="connsiteX11" fmla="*/ 2465067 w 2755075"/>
              <a:gd name="connsiteY11" fmla="*/ 999982 h 1164979"/>
              <a:gd name="connsiteX12" fmla="*/ 2355064 w 2755075"/>
              <a:gd name="connsiteY12" fmla="*/ 989982 h 1164979"/>
              <a:gd name="connsiteX13" fmla="*/ 2340063 w 2755075"/>
              <a:gd name="connsiteY13" fmla="*/ 979983 h 1164979"/>
              <a:gd name="connsiteX14" fmla="*/ 2325063 w 2755075"/>
              <a:gd name="connsiteY14" fmla="*/ 964983 h 1164979"/>
              <a:gd name="connsiteX15" fmla="*/ 2270062 w 2755075"/>
              <a:gd name="connsiteY15" fmla="*/ 959983 h 1164979"/>
              <a:gd name="connsiteX16" fmla="*/ 2210060 w 2755075"/>
              <a:gd name="connsiteY16" fmla="*/ 944983 h 1164979"/>
              <a:gd name="connsiteX17" fmla="*/ 2185059 w 2755075"/>
              <a:gd name="connsiteY17" fmla="*/ 934983 h 1164979"/>
              <a:gd name="connsiteX18" fmla="*/ 2155058 w 2755075"/>
              <a:gd name="connsiteY18" fmla="*/ 924984 h 1164979"/>
              <a:gd name="connsiteX19" fmla="*/ 2135058 w 2755075"/>
              <a:gd name="connsiteY19" fmla="*/ 914984 h 1164979"/>
              <a:gd name="connsiteX20" fmla="*/ 2110057 w 2755075"/>
              <a:gd name="connsiteY20" fmla="*/ 909984 h 1164979"/>
              <a:gd name="connsiteX21" fmla="*/ 2060056 w 2755075"/>
              <a:gd name="connsiteY21" fmla="*/ 884984 h 1164979"/>
              <a:gd name="connsiteX22" fmla="*/ 2010054 w 2755075"/>
              <a:gd name="connsiteY22" fmla="*/ 859985 h 1164979"/>
              <a:gd name="connsiteX23" fmla="*/ 1865050 w 2755075"/>
              <a:gd name="connsiteY23" fmla="*/ 839985 h 1164979"/>
              <a:gd name="connsiteX24" fmla="*/ 1840050 w 2755075"/>
              <a:gd name="connsiteY24" fmla="*/ 829985 h 1164979"/>
              <a:gd name="connsiteX25" fmla="*/ 1790048 w 2755075"/>
              <a:gd name="connsiteY25" fmla="*/ 804986 h 1164979"/>
              <a:gd name="connsiteX26" fmla="*/ 1770048 w 2755075"/>
              <a:gd name="connsiteY26" fmla="*/ 799986 h 1164979"/>
              <a:gd name="connsiteX27" fmla="*/ 1725047 w 2755075"/>
              <a:gd name="connsiteY27" fmla="*/ 784986 h 1164979"/>
              <a:gd name="connsiteX28" fmla="*/ 1655045 w 2755075"/>
              <a:gd name="connsiteY28" fmla="*/ 764987 h 1164979"/>
              <a:gd name="connsiteX29" fmla="*/ 1640044 w 2755075"/>
              <a:gd name="connsiteY29" fmla="*/ 759987 h 1164979"/>
              <a:gd name="connsiteX30" fmla="*/ 1595043 w 2755075"/>
              <a:gd name="connsiteY30" fmla="*/ 739987 h 1164979"/>
              <a:gd name="connsiteX31" fmla="*/ 1520041 w 2755075"/>
              <a:gd name="connsiteY31" fmla="*/ 734987 h 1164979"/>
              <a:gd name="connsiteX32" fmla="*/ 1465040 w 2755075"/>
              <a:gd name="connsiteY32" fmla="*/ 729987 h 1164979"/>
              <a:gd name="connsiteX33" fmla="*/ 1420038 w 2755075"/>
              <a:gd name="connsiteY33" fmla="*/ 724987 h 1164979"/>
              <a:gd name="connsiteX34" fmla="*/ 1375037 w 2755075"/>
              <a:gd name="connsiteY34" fmla="*/ 704988 h 1164979"/>
              <a:gd name="connsiteX35" fmla="*/ 1355037 w 2755075"/>
              <a:gd name="connsiteY35" fmla="*/ 699988 h 1164979"/>
              <a:gd name="connsiteX36" fmla="*/ 1280035 w 2755075"/>
              <a:gd name="connsiteY36" fmla="*/ 684988 h 1164979"/>
              <a:gd name="connsiteX37" fmla="*/ 1255034 w 2755075"/>
              <a:gd name="connsiteY37" fmla="*/ 669988 h 1164979"/>
              <a:gd name="connsiteX38" fmla="*/ 1240033 w 2755075"/>
              <a:gd name="connsiteY38" fmla="*/ 659988 h 1164979"/>
              <a:gd name="connsiteX39" fmla="*/ 1140031 w 2755075"/>
              <a:gd name="connsiteY39" fmla="*/ 639989 h 1164979"/>
              <a:gd name="connsiteX40" fmla="*/ 1120030 w 2755075"/>
              <a:gd name="connsiteY40" fmla="*/ 634989 h 1164979"/>
              <a:gd name="connsiteX41" fmla="*/ 1105030 w 2755075"/>
              <a:gd name="connsiteY41" fmla="*/ 619989 h 1164979"/>
              <a:gd name="connsiteX42" fmla="*/ 1095029 w 2755075"/>
              <a:gd name="connsiteY42" fmla="*/ 604989 h 1164979"/>
              <a:gd name="connsiteX43" fmla="*/ 1050028 w 2755075"/>
              <a:gd name="connsiteY43" fmla="*/ 569990 h 1164979"/>
              <a:gd name="connsiteX44" fmla="*/ 960026 w 2755075"/>
              <a:gd name="connsiteY44" fmla="*/ 554990 h 1164979"/>
              <a:gd name="connsiteX45" fmla="*/ 920025 w 2755075"/>
              <a:gd name="connsiteY45" fmla="*/ 549990 h 1164979"/>
              <a:gd name="connsiteX46" fmla="*/ 900024 w 2755075"/>
              <a:gd name="connsiteY46" fmla="*/ 544991 h 1164979"/>
              <a:gd name="connsiteX47" fmla="*/ 880024 w 2755075"/>
              <a:gd name="connsiteY47" fmla="*/ 524991 h 1164979"/>
              <a:gd name="connsiteX48" fmla="*/ 865023 w 2755075"/>
              <a:gd name="connsiteY48" fmla="*/ 519991 h 1164979"/>
              <a:gd name="connsiteX49" fmla="*/ 845023 w 2755075"/>
              <a:gd name="connsiteY49" fmla="*/ 504991 h 1164979"/>
              <a:gd name="connsiteX50" fmla="*/ 825022 w 2755075"/>
              <a:gd name="connsiteY50" fmla="*/ 479992 h 1164979"/>
              <a:gd name="connsiteX51" fmla="*/ 740020 w 2755075"/>
              <a:gd name="connsiteY51" fmla="*/ 464992 h 1164979"/>
              <a:gd name="connsiteX52" fmla="*/ 725019 w 2755075"/>
              <a:gd name="connsiteY52" fmla="*/ 449992 h 1164979"/>
              <a:gd name="connsiteX53" fmla="*/ 715019 w 2755075"/>
              <a:gd name="connsiteY53" fmla="*/ 434993 h 1164979"/>
              <a:gd name="connsiteX54" fmla="*/ 700019 w 2755075"/>
              <a:gd name="connsiteY54" fmla="*/ 429993 h 1164979"/>
              <a:gd name="connsiteX55" fmla="*/ 690018 w 2755075"/>
              <a:gd name="connsiteY55" fmla="*/ 419993 h 1164979"/>
              <a:gd name="connsiteX56" fmla="*/ 675018 w 2755075"/>
              <a:gd name="connsiteY56" fmla="*/ 409993 h 1164979"/>
              <a:gd name="connsiteX57" fmla="*/ 665018 w 2755075"/>
              <a:gd name="connsiteY57" fmla="*/ 394993 h 1164979"/>
              <a:gd name="connsiteX58" fmla="*/ 640017 w 2755075"/>
              <a:gd name="connsiteY58" fmla="*/ 389993 h 1164979"/>
              <a:gd name="connsiteX59" fmla="*/ 625017 w 2755075"/>
              <a:gd name="connsiteY59" fmla="*/ 384993 h 1164979"/>
              <a:gd name="connsiteX60" fmla="*/ 605016 w 2755075"/>
              <a:gd name="connsiteY60" fmla="*/ 359994 h 1164979"/>
              <a:gd name="connsiteX61" fmla="*/ 595016 w 2755075"/>
              <a:gd name="connsiteY61" fmla="*/ 309995 h 1164979"/>
              <a:gd name="connsiteX62" fmla="*/ 570015 w 2755075"/>
              <a:gd name="connsiteY62" fmla="*/ 284995 h 1164979"/>
              <a:gd name="connsiteX63" fmla="*/ 555015 w 2755075"/>
              <a:gd name="connsiteY63" fmla="*/ 264996 h 1164979"/>
              <a:gd name="connsiteX64" fmla="*/ 545014 w 2755075"/>
              <a:gd name="connsiteY64" fmla="*/ 249996 h 1164979"/>
              <a:gd name="connsiteX65" fmla="*/ 505013 w 2755075"/>
              <a:gd name="connsiteY65" fmla="*/ 219996 h 1164979"/>
              <a:gd name="connsiteX66" fmla="*/ 490013 w 2755075"/>
              <a:gd name="connsiteY66" fmla="*/ 209997 h 1164979"/>
              <a:gd name="connsiteX67" fmla="*/ 465012 w 2755075"/>
              <a:gd name="connsiteY67" fmla="*/ 199997 h 1164979"/>
              <a:gd name="connsiteX68" fmla="*/ 435011 w 2755075"/>
              <a:gd name="connsiteY68" fmla="*/ 189997 h 1164979"/>
              <a:gd name="connsiteX69" fmla="*/ 420011 w 2755075"/>
              <a:gd name="connsiteY69" fmla="*/ 184997 h 1164979"/>
              <a:gd name="connsiteX70" fmla="*/ 395010 w 2755075"/>
              <a:gd name="connsiteY70" fmla="*/ 159998 h 1164979"/>
              <a:gd name="connsiteX71" fmla="*/ 365009 w 2755075"/>
              <a:gd name="connsiteY71" fmla="*/ 149998 h 1164979"/>
              <a:gd name="connsiteX72" fmla="*/ 360009 w 2755075"/>
              <a:gd name="connsiteY72" fmla="*/ 134998 h 1164979"/>
              <a:gd name="connsiteX73" fmla="*/ 345009 w 2755075"/>
              <a:gd name="connsiteY73" fmla="*/ 129998 h 1164979"/>
              <a:gd name="connsiteX74" fmla="*/ 300008 w 2755075"/>
              <a:gd name="connsiteY74" fmla="*/ 124998 h 1164979"/>
              <a:gd name="connsiteX75" fmla="*/ 285007 w 2755075"/>
              <a:gd name="connsiteY75" fmla="*/ 99999 h 1164979"/>
              <a:gd name="connsiteX76" fmla="*/ 280007 w 2755075"/>
              <a:gd name="connsiteY76" fmla="*/ 74999 h 1164979"/>
              <a:gd name="connsiteX77" fmla="*/ 230006 w 2755075"/>
              <a:gd name="connsiteY77" fmla="*/ 50000 h 1164979"/>
              <a:gd name="connsiteX78" fmla="*/ 190005 w 2755075"/>
              <a:gd name="connsiteY78" fmla="*/ 20000 h 1164979"/>
              <a:gd name="connsiteX79" fmla="*/ 160004 w 2755075"/>
              <a:gd name="connsiteY79" fmla="*/ 0 h 1164979"/>
              <a:gd name="connsiteX80" fmla="*/ 145003 w 2755075"/>
              <a:gd name="connsiteY80" fmla="*/ 5000 h 1164979"/>
              <a:gd name="connsiteX81" fmla="*/ 135003 w 2755075"/>
              <a:gd name="connsiteY81" fmla="*/ 20000 h 1164979"/>
              <a:gd name="connsiteX82" fmla="*/ 105002 w 2755075"/>
              <a:gd name="connsiteY82" fmla="*/ 30000 h 1164979"/>
              <a:gd name="connsiteX83" fmla="*/ 90002 w 2755075"/>
              <a:gd name="connsiteY83" fmla="*/ 35000 h 1164979"/>
              <a:gd name="connsiteX84" fmla="*/ 75002 w 2755075"/>
              <a:gd name="connsiteY84" fmla="*/ 40000 h 1164979"/>
              <a:gd name="connsiteX85" fmla="*/ 65001 w 2755075"/>
              <a:gd name="connsiteY85" fmla="*/ 50000 h 1164979"/>
              <a:gd name="connsiteX86" fmla="*/ 15000 w 2755075"/>
              <a:gd name="connsiteY86" fmla="*/ 50000 h 1164979"/>
              <a:gd name="connsiteX87" fmla="*/ 0 w 2755075"/>
              <a:gd name="connsiteY87" fmla="*/ 50000 h 116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755075" h="1164979">
                <a:moveTo>
                  <a:pt x="2755075" y="1164979"/>
                </a:moveTo>
                <a:cubicBezTo>
                  <a:pt x="2745075" y="1153313"/>
                  <a:pt x="2736496" y="1140259"/>
                  <a:pt x="2725074" y="1129980"/>
                </a:cubicBezTo>
                <a:cubicBezTo>
                  <a:pt x="2719533" y="1124994"/>
                  <a:pt x="2711545" y="1123678"/>
                  <a:pt x="2705073" y="1119980"/>
                </a:cubicBezTo>
                <a:cubicBezTo>
                  <a:pt x="2699855" y="1116999"/>
                  <a:pt x="2695073" y="1113313"/>
                  <a:pt x="2690073" y="1109980"/>
                </a:cubicBezTo>
                <a:cubicBezTo>
                  <a:pt x="2688406" y="1104980"/>
                  <a:pt x="2688365" y="1099096"/>
                  <a:pt x="2685073" y="1094981"/>
                </a:cubicBezTo>
                <a:cubicBezTo>
                  <a:pt x="2678023" y="1086169"/>
                  <a:pt x="2652623" y="1078001"/>
                  <a:pt x="2645072" y="1074981"/>
                </a:cubicBezTo>
                <a:cubicBezTo>
                  <a:pt x="2635759" y="1065668"/>
                  <a:pt x="2623395" y="1050691"/>
                  <a:pt x="2610071" y="1044981"/>
                </a:cubicBezTo>
                <a:cubicBezTo>
                  <a:pt x="2603754" y="1042274"/>
                  <a:pt x="2596652" y="1041957"/>
                  <a:pt x="2590070" y="1039982"/>
                </a:cubicBezTo>
                <a:cubicBezTo>
                  <a:pt x="2579974" y="1036953"/>
                  <a:pt x="2569857" y="1033897"/>
                  <a:pt x="2560070" y="1029982"/>
                </a:cubicBezTo>
                <a:cubicBezTo>
                  <a:pt x="2553149" y="1027214"/>
                  <a:pt x="2547300" y="1021790"/>
                  <a:pt x="2540069" y="1019982"/>
                </a:cubicBezTo>
                <a:cubicBezTo>
                  <a:pt x="2527033" y="1016723"/>
                  <a:pt x="2513402" y="1016649"/>
                  <a:pt x="2500068" y="1014982"/>
                </a:cubicBezTo>
                <a:cubicBezTo>
                  <a:pt x="2489228" y="1009562"/>
                  <a:pt x="2477328" y="1002434"/>
                  <a:pt x="2465067" y="999982"/>
                </a:cubicBezTo>
                <a:cubicBezTo>
                  <a:pt x="2430893" y="993147"/>
                  <a:pt x="2387332" y="992133"/>
                  <a:pt x="2355064" y="989982"/>
                </a:cubicBezTo>
                <a:cubicBezTo>
                  <a:pt x="2350064" y="986649"/>
                  <a:pt x="2344680" y="983830"/>
                  <a:pt x="2340063" y="979983"/>
                </a:cubicBezTo>
                <a:cubicBezTo>
                  <a:pt x="2334631" y="975456"/>
                  <a:pt x="2331862" y="966926"/>
                  <a:pt x="2325063" y="964983"/>
                </a:cubicBezTo>
                <a:cubicBezTo>
                  <a:pt x="2307362" y="959926"/>
                  <a:pt x="2288396" y="961650"/>
                  <a:pt x="2270062" y="959983"/>
                </a:cubicBezTo>
                <a:cubicBezTo>
                  <a:pt x="2227713" y="938810"/>
                  <a:pt x="2276078" y="960218"/>
                  <a:pt x="2210060" y="944983"/>
                </a:cubicBezTo>
                <a:cubicBezTo>
                  <a:pt x="2201314" y="942965"/>
                  <a:pt x="2193494" y="938050"/>
                  <a:pt x="2185059" y="934983"/>
                </a:cubicBezTo>
                <a:cubicBezTo>
                  <a:pt x="2175152" y="931381"/>
                  <a:pt x="2164845" y="928899"/>
                  <a:pt x="2155058" y="924984"/>
                </a:cubicBezTo>
                <a:cubicBezTo>
                  <a:pt x="2148137" y="922216"/>
                  <a:pt x="2142129" y="917341"/>
                  <a:pt x="2135058" y="914984"/>
                </a:cubicBezTo>
                <a:cubicBezTo>
                  <a:pt x="2126995" y="912297"/>
                  <a:pt x="2118391" y="911651"/>
                  <a:pt x="2110057" y="909984"/>
                </a:cubicBezTo>
                <a:cubicBezTo>
                  <a:pt x="2080387" y="890204"/>
                  <a:pt x="2109260" y="908137"/>
                  <a:pt x="2060056" y="884984"/>
                </a:cubicBezTo>
                <a:cubicBezTo>
                  <a:pt x="2043195" y="877050"/>
                  <a:pt x="2028326" y="863639"/>
                  <a:pt x="2010054" y="859985"/>
                </a:cubicBezTo>
                <a:cubicBezTo>
                  <a:pt x="1928829" y="843740"/>
                  <a:pt x="1976957" y="851764"/>
                  <a:pt x="1865050" y="839985"/>
                </a:cubicBezTo>
                <a:cubicBezTo>
                  <a:pt x="1856717" y="836652"/>
                  <a:pt x="1848078" y="833999"/>
                  <a:pt x="1840050" y="829985"/>
                </a:cubicBezTo>
                <a:cubicBezTo>
                  <a:pt x="1792387" y="806155"/>
                  <a:pt x="1877253" y="836696"/>
                  <a:pt x="1790048" y="804986"/>
                </a:cubicBezTo>
                <a:cubicBezTo>
                  <a:pt x="1783590" y="802638"/>
                  <a:pt x="1776616" y="802007"/>
                  <a:pt x="1770048" y="799986"/>
                </a:cubicBezTo>
                <a:cubicBezTo>
                  <a:pt x="1754935" y="795336"/>
                  <a:pt x="1740387" y="788821"/>
                  <a:pt x="1725047" y="784986"/>
                </a:cubicBezTo>
                <a:cubicBezTo>
                  <a:pt x="1674825" y="772431"/>
                  <a:pt x="1698081" y="779331"/>
                  <a:pt x="1655045" y="764987"/>
                </a:cubicBezTo>
                <a:cubicBezTo>
                  <a:pt x="1650045" y="763320"/>
                  <a:pt x="1644564" y="762699"/>
                  <a:pt x="1640044" y="759987"/>
                </a:cubicBezTo>
                <a:cubicBezTo>
                  <a:pt x="1621326" y="748756"/>
                  <a:pt x="1615863" y="742179"/>
                  <a:pt x="1595043" y="739987"/>
                </a:cubicBezTo>
                <a:cubicBezTo>
                  <a:pt x="1570125" y="737364"/>
                  <a:pt x="1545042" y="736654"/>
                  <a:pt x="1520041" y="734987"/>
                </a:cubicBezTo>
                <a:cubicBezTo>
                  <a:pt x="1474927" y="723709"/>
                  <a:pt x="1493079" y="720641"/>
                  <a:pt x="1465040" y="729987"/>
                </a:cubicBezTo>
                <a:cubicBezTo>
                  <a:pt x="1450039" y="728320"/>
                  <a:pt x="1434796" y="728149"/>
                  <a:pt x="1420038" y="724987"/>
                </a:cubicBezTo>
                <a:cubicBezTo>
                  <a:pt x="1398765" y="720429"/>
                  <a:pt x="1394224" y="712182"/>
                  <a:pt x="1375037" y="704988"/>
                </a:cubicBezTo>
                <a:cubicBezTo>
                  <a:pt x="1368603" y="702575"/>
                  <a:pt x="1361761" y="701404"/>
                  <a:pt x="1355037" y="699988"/>
                </a:cubicBezTo>
                <a:cubicBezTo>
                  <a:pt x="1330088" y="694736"/>
                  <a:pt x="1305036" y="689988"/>
                  <a:pt x="1280035" y="684988"/>
                </a:cubicBezTo>
                <a:cubicBezTo>
                  <a:pt x="1271701" y="679988"/>
                  <a:pt x="1263275" y="675139"/>
                  <a:pt x="1255034" y="669988"/>
                </a:cubicBezTo>
                <a:cubicBezTo>
                  <a:pt x="1249938" y="666803"/>
                  <a:pt x="1245525" y="662429"/>
                  <a:pt x="1240033" y="659988"/>
                </a:cubicBezTo>
                <a:cubicBezTo>
                  <a:pt x="1205535" y="644657"/>
                  <a:pt x="1180522" y="646737"/>
                  <a:pt x="1140031" y="639989"/>
                </a:cubicBezTo>
                <a:cubicBezTo>
                  <a:pt x="1133252" y="638859"/>
                  <a:pt x="1126697" y="636656"/>
                  <a:pt x="1120030" y="634989"/>
                </a:cubicBezTo>
                <a:cubicBezTo>
                  <a:pt x="1115030" y="629989"/>
                  <a:pt x="1109557" y="625421"/>
                  <a:pt x="1105030" y="619989"/>
                </a:cubicBezTo>
                <a:cubicBezTo>
                  <a:pt x="1101183" y="615372"/>
                  <a:pt x="1098876" y="609605"/>
                  <a:pt x="1095029" y="604989"/>
                </a:cubicBezTo>
                <a:cubicBezTo>
                  <a:pt x="1085737" y="593839"/>
                  <a:pt x="1061764" y="572924"/>
                  <a:pt x="1050028" y="569990"/>
                </a:cubicBezTo>
                <a:cubicBezTo>
                  <a:pt x="1010359" y="560073"/>
                  <a:pt x="1025860" y="563219"/>
                  <a:pt x="960026" y="554990"/>
                </a:cubicBezTo>
                <a:cubicBezTo>
                  <a:pt x="946692" y="553323"/>
                  <a:pt x="933280" y="552199"/>
                  <a:pt x="920025" y="549990"/>
                </a:cubicBezTo>
                <a:cubicBezTo>
                  <a:pt x="913246" y="548860"/>
                  <a:pt x="906691" y="546657"/>
                  <a:pt x="900024" y="544991"/>
                </a:cubicBezTo>
                <a:cubicBezTo>
                  <a:pt x="893357" y="538324"/>
                  <a:pt x="887696" y="530471"/>
                  <a:pt x="880024" y="524991"/>
                </a:cubicBezTo>
                <a:cubicBezTo>
                  <a:pt x="875735" y="521927"/>
                  <a:pt x="869599" y="522606"/>
                  <a:pt x="865023" y="519991"/>
                </a:cubicBezTo>
                <a:cubicBezTo>
                  <a:pt x="857788" y="515857"/>
                  <a:pt x="851690" y="509991"/>
                  <a:pt x="845023" y="504991"/>
                </a:cubicBezTo>
                <a:cubicBezTo>
                  <a:pt x="840698" y="492019"/>
                  <a:pt x="841469" y="484104"/>
                  <a:pt x="825022" y="479992"/>
                </a:cubicBezTo>
                <a:cubicBezTo>
                  <a:pt x="797109" y="473014"/>
                  <a:pt x="740020" y="464992"/>
                  <a:pt x="740020" y="464992"/>
                </a:cubicBezTo>
                <a:cubicBezTo>
                  <a:pt x="735020" y="459992"/>
                  <a:pt x="729546" y="455424"/>
                  <a:pt x="725019" y="449992"/>
                </a:cubicBezTo>
                <a:cubicBezTo>
                  <a:pt x="721172" y="445376"/>
                  <a:pt x="719711" y="438747"/>
                  <a:pt x="715019" y="434993"/>
                </a:cubicBezTo>
                <a:cubicBezTo>
                  <a:pt x="710903" y="431701"/>
                  <a:pt x="705019" y="431660"/>
                  <a:pt x="700019" y="429993"/>
                </a:cubicBezTo>
                <a:cubicBezTo>
                  <a:pt x="696685" y="426660"/>
                  <a:pt x="693699" y="422938"/>
                  <a:pt x="690018" y="419993"/>
                </a:cubicBezTo>
                <a:cubicBezTo>
                  <a:pt x="685325" y="416239"/>
                  <a:pt x="679267" y="414242"/>
                  <a:pt x="675018" y="409993"/>
                </a:cubicBezTo>
                <a:cubicBezTo>
                  <a:pt x="670769" y="405744"/>
                  <a:pt x="670236" y="397974"/>
                  <a:pt x="665018" y="394993"/>
                </a:cubicBezTo>
                <a:cubicBezTo>
                  <a:pt x="657639" y="390777"/>
                  <a:pt x="648262" y="392054"/>
                  <a:pt x="640017" y="389993"/>
                </a:cubicBezTo>
                <a:cubicBezTo>
                  <a:pt x="634904" y="388715"/>
                  <a:pt x="630017" y="386660"/>
                  <a:pt x="625017" y="384993"/>
                </a:cubicBezTo>
                <a:cubicBezTo>
                  <a:pt x="618462" y="378440"/>
                  <a:pt x="607820" y="369108"/>
                  <a:pt x="605016" y="359994"/>
                </a:cubicBezTo>
                <a:cubicBezTo>
                  <a:pt x="600018" y="343749"/>
                  <a:pt x="602204" y="325397"/>
                  <a:pt x="595016" y="309995"/>
                </a:cubicBezTo>
                <a:cubicBezTo>
                  <a:pt x="590032" y="299315"/>
                  <a:pt x="577845" y="293803"/>
                  <a:pt x="570015" y="284995"/>
                </a:cubicBezTo>
                <a:cubicBezTo>
                  <a:pt x="564479" y="278767"/>
                  <a:pt x="559859" y="271777"/>
                  <a:pt x="555015" y="264996"/>
                </a:cubicBezTo>
                <a:cubicBezTo>
                  <a:pt x="551522" y="260106"/>
                  <a:pt x="549481" y="254016"/>
                  <a:pt x="545014" y="249996"/>
                </a:cubicBezTo>
                <a:cubicBezTo>
                  <a:pt x="532625" y="238847"/>
                  <a:pt x="518881" y="229241"/>
                  <a:pt x="505013" y="219996"/>
                </a:cubicBezTo>
                <a:cubicBezTo>
                  <a:pt x="500013" y="216663"/>
                  <a:pt x="495388" y="212684"/>
                  <a:pt x="490013" y="209997"/>
                </a:cubicBezTo>
                <a:cubicBezTo>
                  <a:pt x="481985" y="205983"/>
                  <a:pt x="473447" y="203064"/>
                  <a:pt x="465012" y="199997"/>
                </a:cubicBezTo>
                <a:cubicBezTo>
                  <a:pt x="455105" y="196395"/>
                  <a:pt x="445011" y="193330"/>
                  <a:pt x="435011" y="189997"/>
                </a:cubicBezTo>
                <a:lnTo>
                  <a:pt x="420011" y="184997"/>
                </a:lnTo>
                <a:cubicBezTo>
                  <a:pt x="411677" y="176664"/>
                  <a:pt x="406190" y="163725"/>
                  <a:pt x="395010" y="159998"/>
                </a:cubicBezTo>
                <a:lnTo>
                  <a:pt x="365009" y="149998"/>
                </a:lnTo>
                <a:cubicBezTo>
                  <a:pt x="363342" y="144998"/>
                  <a:pt x="363736" y="138725"/>
                  <a:pt x="360009" y="134998"/>
                </a:cubicBezTo>
                <a:cubicBezTo>
                  <a:pt x="356282" y="131271"/>
                  <a:pt x="350208" y="130864"/>
                  <a:pt x="345009" y="129998"/>
                </a:cubicBezTo>
                <a:cubicBezTo>
                  <a:pt x="330122" y="127517"/>
                  <a:pt x="315008" y="126665"/>
                  <a:pt x="300008" y="124998"/>
                </a:cubicBezTo>
                <a:cubicBezTo>
                  <a:pt x="288216" y="113207"/>
                  <a:pt x="289334" y="117307"/>
                  <a:pt x="285007" y="99999"/>
                </a:cubicBezTo>
                <a:cubicBezTo>
                  <a:pt x="282946" y="91754"/>
                  <a:pt x="286295" y="80715"/>
                  <a:pt x="280007" y="74999"/>
                </a:cubicBezTo>
                <a:cubicBezTo>
                  <a:pt x="266219" y="62465"/>
                  <a:pt x="244913" y="61180"/>
                  <a:pt x="230006" y="50000"/>
                </a:cubicBezTo>
                <a:cubicBezTo>
                  <a:pt x="216672" y="40000"/>
                  <a:pt x="202905" y="30554"/>
                  <a:pt x="190005" y="20000"/>
                </a:cubicBezTo>
                <a:cubicBezTo>
                  <a:pt x="164255" y="-1067"/>
                  <a:pt x="186946" y="8981"/>
                  <a:pt x="160004" y="0"/>
                </a:cubicBezTo>
                <a:cubicBezTo>
                  <a:pt x="155004" y="1667"/>
                  <a:pt x="149119" y="1707"/>
                  <a:pt x="145003" y="5000"/>
                </a:cubicBezTo>
                <a:cubicBezTo>
                  <a:pt x="140310" y="8754"/>
                  <a:pt x="140099" y="16815"/>
                  <a:pt x="135003" y="20000"/>
                </a:cubicBezTo>
                <a:cubicBezTo>
                  <a:pt x="126064" y="25587"/>
                  <a:pt x="115002" y="26667"/>
                  <a:pt x="105002" y="30000"/>
                </a:cubicBezTo>
                <a:lnTo>
                  <a:pt x="90002" y="35000"/>
                </a:lnTo>
                <a:lnTo>
                  <a:pt x="75002" y="40000"/>
                </a:lnTo>
                <a:cubicBezTo>
                  <a:pt x="71668" y="43333"/>
                  <a:pt x="69044" y="47575"/>
                  <a:pt x="65001" y="50000"/>
                </a:cubicBezTo>
                <a:cubicBezTo>
                  <a:pt x="47694" y="60383"/>
                  <a:pt x="35375" y="52037"/>
                  <a:pt x="15000" y="50000"/>
                </a:cubicBezTo>
                <a:cubicBezTo>
                  <a:pt x="10025" y="49503"/>
                  <a:pt x="5000" y="50000"/>
                  <a:pt x="0" y="50000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7692526" y="3415193"/>
            <a:ext cx="2755145" cy="1464973"/>
          </a:xfrm>
          <a:custGeom>
            <a:avLst/>
            <a:gdLst>
              <a:gd name="connsiteX0" fmla="*/ 2755145 w 2755145"/>
              <a:gd name="connsiteY0" fmla="*/ 1464973 h 1464973"/>
              <a:gd name="connsiteX1" fmla="*/ 2745145 w 2755145"/>
              <a:gd name="connsiteY1" fmla="*/ 1439974 h 1464973"/>
              <a:gd name="connsiteX2" fmla="*/ 2700143 w 2755145"/>
              <a:gd name="connsiteY2" fmla="*/ 1404974 h 1464973"/>
              <a:gd name="connsiteX3" fmla="*/ 2685143 w 2755145"/>
              <a:gd name="connsiteY3" fmla="*/ 1394975 h 1464973"/>
              <a:gd name="connsiteX4" fmla="*/ 2650142 w 2755145"/>
              <a:gd name="connsiteY4" fmla="*/ 1379975 h 1464973"/>
              <a:gd name="connsiteX5" fmla="*/ 2635142 w 2755145"/>
              <a:gd name="connsiteY5" fmla="*/ 1374975 h 1464973"/>
              <a:gd name="connsiteX6" fmla="*/ 2620141 w 2755145"/>
              <a:gd name="connsiteY6" fmla="*/ 1364975 h 1464973"/>
              <a:gd name="connsiteX7" fmla="*/ 2595141 w 2755145"/>
              <a:gd name="connsiteY7" fmla="*/ 1354975 h 1464973"/>
              <a:gd name="connsiteX8" fmla="*/ 2570140 w 2755145"/>
              <a:gd name="connsiteY8" fmla="*/ 1339976 h 1464973"/>
              <a:gd name="connsiteX9" fmla="*/ 2555140 w 2755145"/>
              <a:gd name="connsiteY9" fmla="*/ 1329976 h 1464973"/>
              <a:gd name="connsiteX10" fmla="*/ 2535139 w 2755145"/>
              <a:gd name="connsiteY10" fmla="*/ 1324976 h 1464973"/>
              <a:gd name="connsiteX11" fmla="*/ 2520139 w 2755145"/>
              <a:gd name="connsiteY11" fmla="*/ 1314976 h 1464973"/>
              <a:gd name="connsiteX12" fmla="*/ 2490138 w 2755145"/>
              <a:gd name="connsiteY12" fmla="*/ 1289976 h 1464973"/>
              <a:gd name="connsiteX13" fmla="*/ 2415136 w 2755145"/>
              <a:gd name="connsiteY13" fmla="*/ 1259977 h 1464973"/>
              <a:gd name="connsiteX14" fmla="*/ 2380135 w 2755145"/>
              <a:gd name="connsiteY14" fmla="*/ 1239977 h 1464973"/>
              <a:gd name="connsiteX15" fmla="*/ 2325133 w 2755145"/>
              <a:gd name="connsiteY15" fmla="*/ 1219978 h 1464973"/>
              <a:gd name="connsiteX16" fmla="*/ 2310133 w 2755145"/>
              <a:gd name="connsiteY16" fmla="*/ 1214978 h 1464973"/>
              <a:gd name="connsiteX17" fmla="*/ 2280132 w 2755145"/>
              <a:gd name="connsiteY17" fmla="*/ 1209978 h 1464973"/>
              <a:gd name="connsiteX18" fmla="*/ 2250131 w 2755145"/>
              <a:gd name="connsiteY18" fmla="*/ 1199978 h 1464973"/>
              <a:gd name="connsiteX19" fmla="*/ 2175129 w 2755145"/>
              <a:gd name="connsiteY19" fmla="*/ 1194978 h 1464973"/>
              <a:gd name="connsiteX20" fmla="*/ 2160129 w 2755145"/>
              <a:gd name="connsiteY20" fmla="*/ 1184978 h 1464973"/>
              <a:gd name="connsiteX21" fmla="*/ 2135128 w 2755145"/>
              <a:gd name="connsiteY21" fmla="*/ 1179978 h 1464973"/>
              <a:gd name="connsiteX22" fmla="*/ 2105127 w 2755145"/>
              <a:gd name="connsiteY22" fmla="*/ 1169979 h 1464973"/>
              <a:gd name="connsiteX23" fmla="*/ 2075126 w 2755145"/>
              <a:gd name="connsiteY23" fmla="*/ 1154979 h 1464973"/>
              <a:gd name="connsiteX24" fmla="*/ 2040125 w 2755145"/>
              <a:gd name="connsiteY24" fmla="*/ 1139979 h 1464973"/>
              <a:gd name="connsiteX25" fmla="*/ 2020125 w 2755145"/>
              <a:gd name="connsiteY25" fmla="*/ 1124979 h 1464973"/>
              <a:gd name="connsiteX26" fmla="*/ 1960123 w 2755145"/>
              <a:gd name="connsiteY26" fmla="*/ 1104980 h 1464973"/>
              <a:gd name="connsiteX27" fmla="*/ 1875121 w 2755145"/>
              <a:gd name="connsiteY27" fmla="*/ 1094980 h 1464973"/>
              <a:gd name="connsiteX28" fmla="*/ 1800119 w 2755145"/>
              <a:gd name="connsiteY28" fmla="*/ 1084980 h 1464973"/>
              <a:gd name="connsiteX29" fmla="*/ 1740117 w 2755145"/>
              <a:gd name="connsiteY29" fmla="*/ 1069980 h 1464973"/>
              <a:gd name="connsiteX30" fmla="*/ 1725117 w 2755145"/>
              <a:gd name="connsiteY30" fmla="*/ 1059981 h 1464973"/>
              <a:gd name="connsiteX31" fmla="*/ 1695116 w 2755145"/>
              <a:gd name="connsiteY31" fmla="*/ 1049981 h 1464973"/>
              <a:gd name="connsiteX32" fmla="*/ 1660115 w 2755145"/>
              <a:gd name="connsiteY32" fmla="*/ 1039981 h 1464973"/>
              <a:gd name="connsiteX33" fmla="*/ 1625114 w 2755145"/>
              <a:gd name="connsiteY33" fmla="*/ 1034981 h 1464973"/>
              <a:gd name="connsiteX34" fmla="*/ 1595113 w 2755145"/>
              <a:gd name="connsiteY34" fmla="*/ 1009982 h 1464973"/>
              <a:gd name="connsiteX35" fmla="*/ 1575113 w 2755145"/>
              <a:gd name="connsiteY35" fmla="*/ 999982 h 1464973"/>
              <a:gd name="connsiteX36" fmla="*/ 1555112 w 2755145"/>
              <a:gd name="connsiteY36" fmla="*/ 984982 h 1464973"/>
              <a:gd name="connsiteX37" fmla="*/ 1540112 w 2755145"/>
              <a:gd name="connsiteY37" fmla="*/ 979982 h 1464973"/>
              <a:gd name="connsiteX38" fmla="*/ 1525111 w 2755145"/>
              <a:gd name="connsiteY38" fmla="*/ 969982 h 1464973"/>
              <a:gd name="connsiteX39" fmla="*/ 1460110 w 2755145"/>
              <a:gd name="connsiteY39" fmla="*/ 964982 h 1464973"/>
              <a:gd name="connsiteX40" fmla="*/ 1435109 w 2755145"/>
              <a:gd name="connsiteY40" fmla="*/ 944983 h 1464973"/>
              <a:gd name="connsiteX41" fmla="*/ 1395108 w 2755145"/>
              <a:gd name="connsiteY41" fmla="*/ 919983 h 1464973"/>
              <a:gd name="connsiteX42" fmla="*/ 1375107 w 2755145"/>
              <a:gd name="connsiteY42" fmla="*/ 914983 h 1464973"/>
              <a:gd name="connsiteX43" fmla="*/ 1360107 w 2755145"/>
              <a:gd name="connsiteY43" fmla="*/ 899984 h 1464973"/>
              <a:gd name="connsiteX44" fmla="*/ 1290105 w 2755145"/>
              <a:gd name="connsiteY44" fmla="*/ 879984 h 1464973"/>
              <a:gd name="connsiteX45" fmla="*/ 1260104 w 2755145"/>
              <a:gd name="connsiteY45" fmla="*/ 869984 h 1464973"/>
              <a:gd name="connsiteX46" fmla="*/ 1245104 w 2755145"/>
              <a:gd name="connsiteY46" fmla="*/ 859984 h 1464973"/>
              <a:gd name="connsiteX47" fmla="*/ 1195102 w 2755145"/>
              <a:gd name="connsiteY47" fmla="*/ 839985 h 1464973"/>
              <a:gd name="connsiteX48" fmla="*/ 1185102 w 2755145"/>
              <a:gd name="connsiteY48" fmla="*/ 824985 h 1464973"/>
              <a:gd name="connsiteX49" fmla="*/ 1170102 w 2755145"/>
              <a:gd name="connsiteY49" fmla="*/ 819985 h 1464973"/>
              <a:gd name="connsiteX50" fmla="*/ 1150101 w 2755145"/>
              <a:gd name="connsiteY50" fmla="*/ 814985 h 1464973"/>
              <a:gd name="connsiteX51" fmla="*/ 1135101 w 2755145"/>
              <a:gd name="connsiteY51" fmla="*/ 809985 h 1464973"/>
              <a:gd name="connsiteX52" fmla="*/ 1070099 w 2755145"/>
              <a:gd name="connsiteY52" fmla="*/ 794985 h 1464973"/>
              <a:gd name="connsiteX53" fmla="*/ 1040098 w 2755145"/>
              <a:gd name="connsiteY53" fmla="*/ 769986 h 1464973"/>
              <a:gd name="connsiteX54" fmla="*/ 1035098 w 2755145"/>
              <a:gd name="connsiteY54" fmla="*/ 719987 h 1464973"/>
              <a:gd name="connsiteX55" fmla="*/ 1030098 w 2755145"/>
              <a:gd name="connsiteY55" fmla="*/ 704987 h 1464973"/>
              <a:gd name="connsiteX56" fmla="*/ 1010097 w 2755145"/>
              <a:gd name="connsiteY56" fmla="*/ 694987 h 1464973"/>
              <a:gd name="connsiteX57" fmla="*/ 965096 w 2755145"/>
              <a:gd name="connsiteY57" fmla="*/ 674988 h 1464973"/>
              <a:gd name="connsiteX58" fmla="*/ 955096 w 2755145"/>
              <a:gd name="connsiteY58" fmla="*/ 659988 h 1464973"/>
              <a:gd name="connsiteX59" fmla="*/ 940095 w 2755145"/>
              <a:gd name="connsiteY59" fmla="*/ 629988 h 1464973"/>
              <a:gd name="connsiteX60" fmla="*/ 920095 w 2755145"/>
              <a:gd name="connsiteY60" fmla="*/ 619989 h 1464973"/>
              <a:gd name="connsiteX61" fmla="*/ 870093 w 2755145"/>
              <a:gd name="connsiteY61" fmla="*/ 569990 h 1464973"/>
              <a:gd name="connsiteX62" fmla="*/ 855093 w 2755145"/>
              <a:gd name="connsiteY62" fmla="*/ 564990 h 1464973"/>
              <a:gd name="connsiteX63" fmla="*/ 830092 w 2755145"/>
              <a:gd name="connsiteY63" fmla="*/ 554990 h 1464973"/>
              <a:gd name="connsiteX64" fmla="*/ 800092 w 2755145"/>
              <a:gd name="connsiteY64" fmla="*/ 544990 h 1464973"/>
              <a:gd name="connsiteX65" fmla="*/ 785091 w 2755145"/>
              <a:gd name="connsiteY65" fmla="*/ 529990 h 1464973"/>
              <a:gd name="connsiteX66" fmla="*/ 750090 w 2755145"/>
              <a:gd name="connsiteY66" fmla="*/ 524990 h 1464973"/>
              <a:gd name="connsiteX67" fmla="*/ 720089 w 2755145"/>
              <a:gd name="connsiteY67" fmla="*/ 519990 h 1464973"/>
              <a:gd name="connsiteX68" fmla="*/ 715089 w 2755145"/>
              <a:gd name="connsiteY68" fmla="*/ 489991 h 1464973"/>
              <a:gd name="connsiteX69" fmla="*/ 685088 w 2755145"/>
              <a:gd name="connsiteY69" fmla="*/ 474991 h 1464973"/>
              <a:gd name="connsiteX70" fmla="*/ 670088 w 2755145"/>
              <a:gd name="connsiteY70" fmla="*/ 464991 h 1464973"/>
              <a:gd name="connsiteX71" fmla="*/ 650087 w 2755145"/>
              <a:gd name="connsiteY71" fmla="*/ 459992 h 1464973"/>
              <a:gd name="connsiteX72" fmla="*/ 620087 w 2755145"/>
              <a:gd name="connsiteY72" fmla="*/ 449992 h 1464973"/>
              <a:gd name="connsiteX73" fmla="*/ 605086 w 2755145"/>
              <a:gd name="connsiteY73" fmla="*/ 404993 h 1464973"/>
              <a:gd name="connsiteX74" fmla="*/ 600086 w 2755145"/>
              <a:gd name="connsiteY74" fmla="*/ 389993 h 1464973"/>
              <a:gd name="connsiteX75" fmla="*/ 590086 w 2755145"/>
              <a:gd name="connsiteY75" fmla="*/ 369993 h 1464973"/>
              <a:gd name="connsiteX76" fmla="*/ 565085 w 2755145"/>
              <a:gd name="connsiteY76" fmla="*/ 364993 h 1464973"/>
              <a:gd name="connsiteX77" fmla="*/ 545085 w 2755145"/>
              <a:gd name="connsiteY77" fmla="*/ 359993 h 1464973"/>
              <a:gd name="connsiteX78" fmla="*/ 540084 w 2755145"/>
              <a:gd name="connsiteY78" fmla="*/ 309994 h 1464973"/>
              <a:gd name="connsiteX79" fmla="*/ 510084 w 2755145"/>
              <a:gd name="connsiteY79" fmla="*/ 239996 h 1464973"/>
              <a:gd name="connsiteX80" fmla="*/ 475083 w 2755145"/>
              <a:gd name="connsiteY80" fmla="*/ 234996 h 1464973"/>
              <a:gd name="connsiteX81" fmla="*/ 405081 w 2755145"/>
              <a:gd name="connsiteY81" fmla="*/ 239996 h 1464973"/>
              <a:gd name="connsiteX82" fmla="*/ 390080 w 2755145"/>
              <a:gd name="connsiteY82" fmla="*/ 249995 h 1464973"/>
              <a:gd name="connsiteX83" fmla="*/ 370080 w 2755145"/>
              <a:gd name="connsiteY83" fmla="*/ 259995 h 1464973"/>
              <a:gd name="connsiteX84" fmla="*/ 310078 w 2755145"/>
              <a:gd name="connsiteY84" fmla="*/ 264995 h 1464973"/>
              <a:gd name="connsiteX85" fmla="*/ 285077 w 2755145"/>
              <a:gd name="connsiteY85" fmla="*/ 259995 h 1464973"/>
              <a:gd name="connsiteX86" fmla="*/ 300078 w 2755145"/>
              <a:gd name="connsiteY86" fmla="*/ 214996 h 1464973"/>
              <a:gd name="connsiteX87" fmla="*/ 285077 w 2755145"/>
              <a:gd name="connsiteY87" fmla="*/ 179997 h 1464973"/>
              <a:gd name="connsiteX88" fmla="*/ 270077 w 2755145"/>
              <a:gd name="connsiteY88" fmla="*/ 149997 h 1464973"/>
              <a:gd name="connsiteX89" fmla="*/ 255077 w 2755145"/>
              <a:gd name="connsiteY89" fmla="*/ 144997 h 1464973"/>
              <a:gd name="connsiteX90" fmla="*/ 260077 w 2755145"/>
              <a:gd name="connsiteY90" fmla="*/ 124998 h 1464973"/>
              <a:gd name="connsiteX91" fmla="*/ 230076 w 2755145"/>
              <a:gd name="connsiteY91" fmla="*/ 99998 h 1464973"/>
              <a:gd name="connsiteX92" fmla="*/ 225076 w 2755145"/>
              <a:gd name="connsiteY92" fmla="*/ 29999 h 1464973"/>
              <a:gd name="connsiteX93" fmla="*/ 210075 w 2755145"/>
              <a:gd name="connsiteY93" fmla="*/ 0 h 1464973"/>
              <a:gd name="connsiteX94" fmla="*/ 160074 w 2755145"/>
              <a:gd name="connsiteY94" fmla="*/ 5000 h 1464973"/>
              <a:gd name="connsiteX95" fmla="*/ 130073 w 2755145"/>
              <a:gd name="connsiteY95" fmla="*/ 15000 h 1464973"/>
              <a:gd name="connsiteX96" fmla="*/ 110073 w 2755145"/>
              <a:gd name="connsiteY96" fmla="*/ 20000 h 1464973"/>
              <a:gd name="connsiteX97" fmla="*/ 95072 w 2755145"/>
              <a:gd name="connsiteY97" fmla="*/ 44999 h 1464973"/>
              <a:gd name="connsiteX98" fmla="*/ 85072 w 2755145"/>
              <a:gd name="connsiteY98" fmla="*/ 64999 h 1464973"/>
              <a:gd name="connsiteX99" fmla="*/ 75072 w 2755145"/>
              <a:gd name="connsiteY99" fmla="*/ 114998 h 1464973"/>
              <a:gd name="connsiteX100" fmla="*/ 50071 w 2755145"/>
              <a:gd name="connsiteY100" fmla="*/ 174997 h 1464973"/>
              <a:gd name="connsiteX101" fmla="*/ 15070 w 2755145"/>
              <a:gd name="connsiteY101" fmla="*/ 169997 h 1464973"/>
              <a:gd name="connsiteX102" fmla="*/ 5070 w 2755145"/>
              <a:gd name="connsiteY102" fmla="*/ 154997 h 1464973"/>
              <a:gd name="connsiteX103" fmla="*/ 70 w 2755145"/>
              <a:gd name="connsiteY103" fmla="*/ 129998 h 14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755145" h="1464973">
                <a:moveTo>
                  <a:pt x="2755145" y="1464973"/>
                </a:moveTo>
                <a:cubicBezTo>
                  <a:pt x="2751812" y="1456640"/>
                  <a:pt x="2751210" y="1446590"/>
                  <a:pt x="2745145" y="1439974"/>
                </a:cubicBezTo>
                <a:cubicBezTo>
                  <a:pt x="2732304" y="1425966"/>
                  <a:pt x="2715346" y="1416376"/>
                  <a:pt x="2700143" y="1404974"/>
                </a:cubicBezTo>
                <a:cubicBezTo>
                  <a:pt x="2695336" y="1401369"/>
                  <a:pt x="2690518" y="1397662"/>
                  <a:pt x="2685143" y="1394975"/>
                </a:cubicBezTo>
                <a:cubicBezTo>
                  <a:pt x="2673790" y="1389299"/>
                  <a:pt x="2661927" y="1384689"/>
                  <a:pt x="2650142" y="1379975"/>
                </a:cubicBezTo>
                <a:cubicBezTo>
                  <a:pt x="2645248" y="1378018"/>
                  <a:pt x="2639856" y="1377332"/>
                  <a:pt x="2635142" y="1374975"/>
                </a:cubicBezTo>
                <a:cubicBezTo>
                  <a:pt x="2629767" y="1372288"/>
                  <a:pt x="2625516" y="1367662"/>
                  <a:pt x="2620141" y="1364975"/>
                </a:cubicBezTo>
                <a:cubicBezTo>
                  <a:pt x="2612113" y="1360961"/>
                  <a:pt x="2603169" y="1358989"/>
                  <a:pt x="2595141" y="1354975"/>
                </a:cubicBezTo>
                <a:cubicBezTo>
                  <a:pt x="2586449" y="1350629"/>
                  <a:pt x="2578381" y="1345126"/>
                  <a:pt x="2570140" y="1339976"/>
                </a:cubicBezTo>
                <a:cubicBezTo>
                  <a:pt x="2565044" y="1336791"/>
                  <a:pt x="2560663" y="1332343"/>
                  <a:pt x="2555140" y="1329976"/>
                </a:cubicBezTo>
                <a:cubicBezTo>
                  <a:pt x="2548823" y="1327269"/>
                  <a:pt x="2541806" y="1326643"/>
                  <a:pt x="2535139" y="1324976"/>
                </a:cubicBezTo>
                <a:cubicBezTo>
                  <a:pt x="2530139" y="1321643"/>
                  <a:pt x="2524882" y="1318665"/>
                  <a:pt x="2520139" y="1314976"/>
                </a:cubicBezTo>
                <a:cubicBezTo>
                  <a:pt x="2509864" y="1306984"/>
                  <a:pt x="2501669" y="1296016"/>
                  <a:pt x="2490138" y="1289976"/>
                </a:cubicBezTo>
                <a:cubicBezTo>
                  <a:pt x="2466286" y="1277482"/>
                  <a:pt x="2436677" y="1276132"/>
                  <a:pt x="2415136" y="1259977"/>
                </a:cubicBezTo>
                <a:cubicBezTo>
                  <a:pt x="2390919" y="1241815"/>
                  <a:pt x="2403041" y="1247612"/>
                  <a:pt x="2380135" y="1239977"/>
                </a:cubicBezTo>
                <a:cubicBezTo>
                  <a:pt x="2358704" y="1218550"/>
                  <a:pt x="2376573" y="1232838"/>
                  <a:pt x="2325133" y="1219978"/>
                </a:cubicBezTo>
                <a:cubicBezTo>
                  <a:pt x="2320020" y="1218700"/>
                  <a:pt x="2315278" y="1216121"/>
                  <a:pt x="2310133" y="1214978"/>
                </a:cubicBezTo>
                <a:cubicBezTo>
                  <a:pt x="2300236" y="1212779"/>
                  <a:pt x="2289968" y="1212437"/>
                  <a:pt x="2280132" y="1209978"/>
                </a:cubicBezTo>
                <a:cubicBezTo>
                  <a:pt x="2269905" y="1207421"/>
                  <a:pt x="2260566" y="1201469"/>
                  <a:pt x="2250131" y="1199978"/>
                </a:cubicBezTo>
                <a:cubicBezTo>
                  <a:pt x="2225327" y="1196435"/>
                  <a:pt x="2200130" y="1196645"/>
                  <a:pt x="2175129" y="1194978"/>
                </a:cubicBezTo>
                <a:cubicBezTo>
                  <a:pt x="2170129" y="1191645"/>
                  <a:pt x="2165756" y="1187088"/>
                  <a:pt x="2160129" y="1184978"/>
                </a:cubicBezTo>
                <a:cubicBezTo>
                  <a:pt x="2152171" y="1181994"/>
                  <a:pt x="2143327" y="1182214"/>
                  <a:pt x="2135128" y="1179978"/>
                </a:cubicBezTo>
                <a:cubicBezTo>
                  <a:pt x="2124958" y="1177205"/>
                  <a:pt x="2114857" y="1174033"/>
                  <a:pt x="2105127" y="1169979"/>
                </a:cubicBezTo>
                <a:cubicBezTo>
                  <a:pt x="2094806" y="1165679"/>
                  <a:pt x="2085278" y="1159664"/>
                  <a:pt x="2075126" y="1154979"/>
                </a:cubicBezTo>
                <a:cubicBezTo>
                  <a:pt x="2063601" y="1149660"/>
                  <a:pt x="2051268" y="1146057"/>
                  <a:pt x="2040125" y="1139979"/>
                </a:cubicBezTo>
                <a:cubicBezTo>
                  <a:pt x="2032809" y="1135989"/>
                  <a:pt x="2027760" y="1128319"/>
                  <a:pt x="2020125" y="1124979"/>
                </a:cubicBezTo>
                <a:cubicBezTo>
                  <a:pt x="2000810" y="1116529"/>
                  <a:pt x="1980576" y="1110093"/>
                  <a:pt x="1960123" y="1104980"/>
                </a:cubicBezTo>
                <a:cubicBezTo>
                  <a:pt x="1917043" y="1094210"/>
                  <a:pt x="1953291" y="1102086"/>
                  <a:pt x="1875121" y="1094980"/>
                </a:cubicBezTo>
                <a:cubicBezTo>
                  <a:pt x="1834732" y="1091308"/>
                  <a:pt x="1835141" y="1090817"/>
                  <a:pt x="1800119" y="1084980"/>
                </a:cubicBezTo>
                <a:cubicBezTo>
                  <a:pt x="1751012" y="1060428"/>
                  <a:pt x="1818319" y="1091306"/>
                  <a:pt x="1740117" y="1069980"/>
                </a:cubicBezTo>
                <a:cubicBezTo>
                  <a:pt x="1734320" y="1068399"/>
                  <a:pt x="1730608" y="1062421"/>
                  <a:pt x="1725117" y="1059981"/>
                </a:cubicBezTo>
                <a:cubicBezTo>
                  <a:pt x="1715484" y="1055700"/>
                  <a:pt x="1705116" y="1053314"/>
                  <a:pt x="1695116" y="1049981"/>
                </a:cubicBezTo>
                <a:cubicBezTo>
                  <a:pt x="1682262" y="1045696"/>
                  <a:pt x="1673930" y="1042493"/>
                  <a:pt x="1660115" y="1039981"/>
                </a:cubicBezTo>
                <a:cubicBezTo>
                  <a:pt x="1648520" y="1037873"/>
                  <a:pt x="1636781" y="1036648"/>
                  <a:pt x="1625114" y="1034981"/>
                </a:cubicBezTo>
                <a:cubicBezTo>
                  <a:pt x="1564675" y="1004762"/>
                  <a:pt x="1637518" y="1045317"/>
                  <a:pt x="1595113" y="1009982"/>
                </a:cubicBezTo>
                <a:cubicBezTo>
                  <a:pt x="1589387" y="1005211"/>
                  <a:pt x="1581434" y="1003932"/>
                  <a:pt x="1575113" y="999982"/>
                </a:cubicBezTo>
                <a:cubicBezTo>
                  <a:pt x="1568046" y="995565"/>
                  <a:pt x="1562348" y="989117"/>
                  <a:pt x="1555112" y="984982"/>
                </a:cubicBezTo>
                <a:cubicBezTo>
                  <a:pt x="1550536" y="982367"/>
                  <a:pt x="1544826" y="982339"/>
                  <a:pt x="1540112" y="979982"/>
                </a:cubicBezTo>
                <a:cubicBezTo>
                  <a:pt x="1534737" y="977295"/>
                  <a:pt x="1531018" y="971089"/>
                  <a:pt x="1525111" y="969982"/>
                </a:cubicBezTo>
                <a:cubicBezTo>
                  <a:pt x="1503752" y="965977"/>
                  <a:pt x="1481777" y="966649"/>
                  <a:pt x="1460110" y="964982"/>
                </a:cubicBezTo>
                <a:cubicBezTo>
                  <a:pt x="1430906" y="955248"/>
                  <a:pt x="1457726" y="967598"/>
                  <a:pt x="1435109" y="944983"/>
                </a:cubicBezTo>
                <a:cubicBezTo>
                  <a:pt x="1425670" y="935545"/>
                  <a:pt x="1407782" y="924735"/>
                  <a:pt x="1395108" y="919983"/>
                </a:cubicBezTo>
                <a:cubicBezTo>
                  <a:pt x="1388673" y="917570"/>
                  <a:pt x="1381774" y="916650"/>
                  <a:pt x="1375107" y="914983"/>
                </a:cubicBezTo>
                <a:cubicBezTo>
                  <a:pt x="1370107" y="909983"/>
                  <a:pt x="1366431" y="903146"/>
                  <a:pt x="1360107" y="899984"/>
                </a:cubicBezTo>
                <a:cubicBezTo>
                  <a:pt x="1321839" y="880851"/>
                  <a:pt x="1322658" y="888862"/>
                  <a:pt x="1290105" y="879984"/>
                </a:cubicBezTo>
                <a:cubicBezTo>
                  <a:pt x="1279935" y="877211"/>
                  <a:pt x="1260104" y="869984"/>
                  <a:pt x="1260104" y="869984"/>
                </a:cubicBezTo>
                <a:cubicBezTo>
                  <a:pt x="1255104" y="866651"/>
                  <a:pt x="1250683" y="862216"/>
                  <a:pt x="1245104" y="859984"/>
                </a:cubicBezTo>
                <a:cubicBezTo>
                  <a:pt x="1186841" y="836679"/>
                  <a:pt x="1228858" y="862485"/>
                  <a:pt x="1195102" y="839985"/>
                </a:cubicBezTo>
                <a:cubicBezTo>
                  <a:pt x="1191769" y="834985"/>
                  <a:pt x="1189794" y="828739"/>
                  <a:pt x="1185102" y="824985"/>
                </a:cubicBezTo>
                <a:cubicBezTo>
                  <a:pt x="1180986" y="821693"/>
                  <a:pt x="1175170" y="821433"/>
                  <a:pt x="1170102" y="819985"/>
                </a:cubicBezTo>
                <a:cubicBezTo>
                  <a:pt x="1163494" y="818097"/>
                  <a:pt x="1156709" y="816873"/>
                  <a:pt x="1150101" y="814985"/>
                </a:cubicBezTo>
                <a:cubicBezTo>
                  <a:pt x="1145033" y="813537"/>
                  <a:pt x="1140214" y="811263"/>
                  <a:pt x="1135101" y="809985"/>
                </a:cubicBezTo>
                <a:cubicBezTo>
                  <a:pt x="1113528" y="804592"/>
                  <a:pt x="1091766" y="799985"/>
                  <a:pt x="1070099" y="794985"/>
                </a:cubicBezTo>
                <a:cubicBezTo>
                  <a:pt x="1057681" y="788777"/>
                  <a:pt x="1043786" y="785965"/>
                  <a:pt x="1040098" y="769986"/>
                </a:cubicBezTo>
                <a:cubicBezTo>
                  <a:pt x="1036332" y="753665"/>
                  <a:pt x="1037645" y="736542"/>
                  <a:pt x="1035098" y="719987"/>
                </a:cubicBezTo>
                <a:cubicBezTo>
                  <a:pt x="1034297" y="714778"/>
                  <a:pt x="1033825" y="708714"/>
                  <a:pt x="1030098" y="704987"/>
                </a:cubicBezTo>
                <a:cubicBezTo>
                  <a:pt x="1024827" y="699716"/>
                  <a:pt x="1016613" y="698607"/>
                  <a:pt x="1010097" y="694987"/>
                </a:cubicBezTo>
                <a:cubicBezTo>
                  <a:pt x="974711" y="675329"/>
                  <a:pt x="997702" y="683139"/>
                  <a:pt x="965096" y="674988"/>
                </a:cubicBezTo>
                <a:cubicBezTo>
                  <a:pt x="961763" y="669988"/>
                  <a:pt x="957783" y="665363"/>
                  <a:pt x="955096" y="659988"/>
                </a:cubicBezTo>
                <a:cubicBezTo>
                  <a:pt x="948758" y="647311"/>
                  <a:pt x="952379" y="640224"/>
                  <a:pt x="940095" y="629988"/>
                </a:cubicBezTo>
                <a:cubicBezTo>
                  <a:pt x="934369" y="625217"/>
                  <a:pt x="926762" y="623322"/>
                  <a:pt x="920095" y="619989"/>
                </a:cubicBezTo>
                <a:cubicBezTo>
                  <a:pt x="901315" y="597453"/>
                  <a:pt x="894558" y="585280"/>
                  <a:pt x="870093" y="569990"/>
                </a:cubicBezTo>
                <a:cubicBezTo>
                  <a:pt x="865624" y="567197"/>
                  <a:pt x="860028" y="566841"/>
                  <a:pt x="855093" y="564990"/>
                </a:cubicBezTo>
                <a:cubicBezTo>
                  <a:pt x="846689" y="561839"/>
                  <a:pt x="838527" y="558057"/>
                  <a:pt x="830092" y="554990"/>
                </a:cubicBezTo>
                <a:cubicBezTo>
                  <a:pt x="820186" y="551388"/>
                  <a:pt x="800092" y="544990"/>
                  <a:pt x="800092" y="544990"/>
                </a:cubicBezTo>
                <a:cubicBezTo>
                  <a:pt x="795092" y="539990"/>
                  <a:pt x="791657" y="532616"/>
                  <a:pt x="785091" y="529990"/>
                </a:cubicBezTo>
                <a:cubicBezTo>
                  <a:pt x="774148" y="525613"/>
                  <a:pt x="761738" y="526782"/>
                  <a:pt x="750090" y="524990"/>
                </a:cubicBezTo>
                <a:cubicBezTo>
                  <a:pt x="740070" y="523448"/>
                  <a:pt x="730089" y="521657"/>
                  <a:pt x="720089" y="519990"/>
                </a:cubicBezTo>
                <a:cubicBezTo>
                  <a:pt x="718422" y="509990"/>
                  <a:pt x="721313" y="497993"/>
                  <a:pt x="715089" y="489991"/>
                </a:cubicBezTo>
                <a:cubicBezTo>
                  <a:pt x="708225" y="481166"/>
                  <a:pt x="694862" y="480421"/>
                  <a:pt x="685088" y="474991"/>
                </a:cubicBezTo>
                <a:cubicBezTo>
                  <a:pt x="679835" y="472073"/>
                  <a:pt x="675611" y="467358"/>
                  <a:pt x="670088" y="464991"/>
                </a:cubicBezTo>
                <a:cubicBezTo>
                  <a:pt x="663771" y="462284"/>
                  <a:pt x="656669" y="461967"/>
                  <a:pt x="650087" y="459992"/>
                </a:cubicBezTo>
                <a:cubicBezTo>
                  <a:pt x="639991" y="456963"/>
                  <a:pt x="630087" y="453325"/>
                  <a:pt x="620087" y="449992"/>
                </a:cubicBezTo>
                <a:lnTo>
                  <a:pt x="605086" y="404993"/>
                </a:lnTo>
                <a:cubicBezTo>
                  <a:pt x="603419" y="399993"/>
                  <a:pt x="602443" y="394707"/>
                  <a:pt x="600086" y="389993"/>
                </a:cubicBezTo>
                <a:cubicBezTo>
                  <a:pt x="596753" y="383326"/>
                  <a:pt x="596151" y="374325"/>
                  <a:pt x="590086" y="369993"/>
                </a:cubicBezTo>
                <a:cubicBezTo>
                  <a:pt x="583170" y="365053"/>
                  <a:pt x="573381" y="366837"/>
                  <a:pt x="565085" y="364993"/>
                </a:cubicBezTo>
                <a:cubicBezTo>
                  <a:pt x="558377" y="363502"/>
                  <a:pt x="551752" y="361660"/>
                  <a:pt x="545085" y="359993"/>
                </a:cubicBezTo>
                <a:cubicBezTo>
                  <a:pt x="522585" y="337498"/>
                  <a:pt x="543041" y="363211"/>
                  <a:pt x="540084" y="309994"/>
                </a:cubicBezTo>
                <a:cubicBezTo>
                  <a:pt x="538809" y="287040"/>
                  <a:pt x="536237" y="251883"/>
                  <a:pt x="510084" y="239996"/>
                </a:cubicBezTo>
                <a:cubicBezTo>
                  <a:pt x="499355" y="235119"/>
                  <a:pt x="486750" y="236663"/>
                  <a:pt x="475083" y="234996"/>
                </a:cubicBezTo>
                <a:cubicBezTo>
                  <a:pt x="451749" y="236663"/>
                  <a:pt x="428119" y="235931"/>
                  <a:pt x="405081" y="239996"/>
                </a:cubicBezTo>
                <a:cubicBezTo>
                  <a:pt x="399163" y="241040"/>
                  <a:pt x="395298" y="247014"/>
                  <a:pt x="390080" y="249995"/>
                </a:cubicBezTo>
                <a:cubicBezTo>
                  <a:pt x="383608" y="253693"/>
                  <a:pt x="377406" y="258621"/>
                  <a:pt x="370080" y="259995"/>
                </a:cubicBezTo>
                <a:cubicBezTo>
                  <a:pt x="350354" y="263694"/>
                  <a:pt x="330079" y="263328"/>
                  <a:pt x="310078" y="264995"/>
                </a:cubicBezTo>
                <a:cubicBezTo>
                  <a:pt x="301744" y="263328"/>
                  <a:pt x="289294" y="267374"/>
                  <a:pt x="285077" y="259995"/>
                </a:cubicBezTo>
                <a:cubicBezTo>
                  <a:pt x="276787" y="245488"/>
                  <a:pt x="292919" y="225735"/>
                  <a:pt x="300078" y="214996"/>
                </a:cubicBezTo>
                <a:cubicBezTo>
                  <a:pt x="288381" y="156510"/>
                  <a:pt x="304290" y="212015"/>
                  <a:pt x="285077" y="179997"/>
                </a:cubicBezTo>
                <a:cubicBezTo>
                  <a:pt x="276714" y="166060"/>
                  <a:pt x="284668" y="161670"/>
                  <a:pt x="270077" y="149997"/>
                </a:cubicBezTo>
                <a:cubicBezTo>
                  <a:pt x="265961" y="146705"/>
                  <a:pt x="260077" y="146664"/>
                  <a:pt x="255077" y="144997"/>
                </a:cubicBezTo>
                <a:cubicBezTo>
                  <a:pt x="256744" y="138331"/>
                  <a:pt x="261049" y="131800"/>
                  <a:pt x="260077" y="124998"/>
                </a:cubicBezTo>
                <a:cubicBezTo>
                  <a:pt x="257902" y="109777"/>
                  <a:pt x="240616" y="105268"/>
                  <a:pt x="230076" y="99998"/>
                </a:cubicBezTo>
                <a:cubicBezTo>
                  <a:pt x="208055" y="66966"/>
                  <a:pt x="225076" y="99299"/>
                  <a:pt x="225076" y="29999"/>
                </a:cubicBezTo>
                <a:cubicBezTo>
                  <a:pt x="225076" y="19649"/>
                  <a:pt x="215131" y="7583"/>
                  <a:pt x="210075" y="0"/>
                </a:cubicBezTo>
                <a:cubicBezTo>
                  <a:pt x="193408" y="1667"/>
                  <a:pt x="176537" y="1913"/>
                  <a:pt x="160074" y="5000"/>
                </a:cubicBezTo>
                <a:cubicBezTo>
                  <a:pt x="149713" y="6943"/>
                  <a:pt x="140300" y="12443"/>
                  <a:pt x="130073" y="15000"/>
                </a:cubicBezTo>
                <a:lnTo>
                  <a:pt x="110073" y="20000"/>
                </a:lnTo>
                <a:cubicBezTo>
                  <a:pt x="93443" y="36627"/>
                  <a:pt x="104808" y="22283"/>
                  <a:pt x="95072" y="44999"/>
                </a:cubicBezTo>
                <a:cubicBezTo>
                  <a:pt x="92136" y="51850"/>
                  <a:pt x="87689" y="58020"/>
                  <a:pt x="85072" y="64999"/>
                </a:cubicBezTo>
                <a:cubicBezTo>
                  <a:pt x="78163" y="83424"/>
                  <a:pt x="80391" y="95053"/>
                  <a:pt x="75072" y="114998"/>
                </a:cubicBezTo>
                <a:cubicBezTo>
                  <a:pt x="63805" y="157246"/>
                  <a:pt x="66700" y="150054"/>
                  <a:pt x="50071" y="174997"/>
                </a:cubicBezTo>
                <a:cubicBezTo>
                  <a:pt x="38404" y="173330"/>
                  <a:pt x="25840" y="174783"/>
                  <a:pt x="15070" y="169997"/>
                </a:cubicBezTo>
                <a:cubicBezTo>
                  <a:pt x="9579" y="167556"/>
                  <a:pt x="7757" y="160372"/>
                  <a:pt x="5070" y="154997"/>
                </a:cubicBezTo>
                <a:cubicBezTo>
                  <a:pt x="-984" y="142889"/>
                  <a:pt x="70" y="141439"/>
                  <a:pt x="70" y="129998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707596" y="2860202"/>
            <a:ext cx="2745075" cy="2004964"/>
          </a:xfrm>
          <a:custGeom>
            <a:avLst/>
            <a:gdLst>
              <a:gd name="connsiteX0" fmla="*/ 2745075 w 2745075"/>
              <a:gd name="connsiteY0" fmla="*/ 2004964 h 2004964"/>
              <a:gd name="connsiteX1" fmla="*/ 2690074 w 2745075"/>
              <a:gd name="connsiteY1" fmla="*/ 1974964 h 2004964"/>
              <a:gd name="connsiteX2" fmla="*/ 2630072 w 2745075"/>
              <a:gd name="connsiteY2" fmla="*/ 1944965 h 2004964"/>
              <a:gd name="connsiteX3" fmla="*/ 2600071 w 2745075"/>
              <a:gd name="connsiteY3" fmla="*/ 1929965 h 2004964"/>
              <a:gd name="connsiteX4" fmla="*/ 2565070 w 2745075"/>
              <a:gd name="connsiteY4" fmla="*/ 1909965 h 2004964"/>
              <a:gd name="connsiteX5" fmla="*/ 2540070 w 2745075"/>
              <a:gd name="connsiteY5" fmla="*/ 1899965 h 2004964"/>
              <a:gd name="connsiteX6" fmla="*/ 2510069 w 2745075"/>
              <a:gd name="connsiteY6" fmla="*/ 1884966 h 2004964"/>
              <a:gd name="connsiteX7" fmla="*/ 2500068 w 2745075"/>
              <a:gd name="connsiteY7" fmla="*/ 1864966 h 2004964"/>
              <a:gd name="connsiteX8" fmla="*/ 2485068 w 2745075"/>
              <a:gd name="connsiteY8" fmla="*/ 1859966 h 2004964"/>
              <a:gd name="connsiteX9" fmla="*/ 2465067 w 2745075"/>
              <a:gd name="connsiteY9" fmla="*/ 1849966 h 2004964"/>
              <a:gd name="connsiteX10" fmla="*/ 2430066 w 2745075"/>
              <a:gd name="connsiteY10" fmla="*/ 1814967 h 2004964"/>
              <a:gd name="connsiteX11" fmla="*/ 2410066 w 2745075"/>
              <a:gd name="connsiteY11" fmla="*/ 1799967 h 2004964"/>
              <a:gd name="connsiteX12" fmla="*/ 2395066 w 2745075"/>
              <a:gd name="connsiteY12" fmla="*/ 1789967 h 2004964"/>
              <a:gd name="connsiteX13" fmla="*/ 2280062 w 2745075"/>
              <a:gd name="connsiteY13" fmla="*/ 1784968 h 2004964"/>
              <a:gd name="connsiteX14" fmla="*/ 2245061 w 2745075"/>
              <a:gd name="connsiteY14" fmla="*/ 1764968 h 2004964"/>
              <a:gd name="connsiteX15" fmla="*/ 2220061 w 2745075"/>
              <a:gd name="connsiteY15" fmla="*/ 1744968 h 2004964"/>
              <a:gd name="connsiteX16" fmla="*/ 2210060 w 2745075"/>
              <a:gd name="connsiteY16" fmla="*/ 1734968 h 2004964"/>
              <a:gd name="connsiteX17" fmla="*/ 2195060 w 2745075"/>
              <a:gd name="connsiteY17" fmla="*/ 1729969 h 2004964"/>
              <a:gd name="connsiteX18" fmla="*/ 2065057 w 2745075"/>
              <a:gd name="connsiteY18" fmla="*/ 1709969 h 2004964"/>
              <a:gd name="connsiteX19" fmla="*/ 1975054 w 2745075"/>
              <a:gd name="connsiteY19" fmla="*/ 1699969 h 2004964"/>
              <a:gd name="connsiteX20" fmla="*/ 1955054 w 2745075"/>
              <a:gd name="connsiteY20" fmla="*/ 1679969 h 2004964"/>
              <a:gd name="connsiteX21" fmla="*/ 1935053 w 2745075"/>
              <a:gd name="connsiteY21" fmla="*/ 1664970 h 2004964"/>
              <a:gd name="connsiteX22" fmla="*/ 1920053 w 2745075"/>
              <a:gd name="connsiteY22" fmla="*/ 1649970 h 2004964"/>
              <a:gd name="connsiteX23" fmla="*/ 1895052 w 2745075"/>
              <a:gd name="connsiteY23" fmla="*/ 1639970 h 2004964"/>
              <a:gd name="connsiteX24" fmla="*/ 1850051 w 2745075"/>
              <a:gd name="connsiteY24" fmla="*/ 1629970 h 2004964"/>
              <a:gd name="connsiteX25" fmla="*/ 1835050 w 2745075"/>
              <a:gd name="connsiteY25" fmla="*/ 1599971 h 2004964"/>
              <a:gd name="connsiteX26" fmla="*/ 1800049 w 2745075"/>
              <a:gd name="connsiteY26" fmla="*/ 1594971 h 2004964"/>
              <a:gd name="connsiteX27" fmla="*/ 1750048 w 2745075"/>
              <a:gd name="connsiteY27" fmla="*/ 1584971 h 2004964"/>
              <a:gd name="connsiteX28" fmla="*/ 1735047 w 2745075"/>
              <a:gd name="connsiteY28" fmla="*/ 1574971 h 2004964"/>
              <a:gd name="connsiteX29" fmla="*/ 1710047 w 2745075"/>
              <a:gd name="connsiteY29" fmla="*/ 1544972 h 2004964"/>
              <a:gd name="connsiteX30" fmla="*/ 1690046 w 2745075"/>
              <a:gd name="connsiteY30" fmla="*/ 1539972 h 2004964"/>
              <a:gd name="connsiteX31" fmla="*/ 1680046 w 2745075"/>
              <a:gd name="connsiteY31" fmla="*/ 1524972 h 2004964"/>
              <a:gd name="connsiteX32" fmla="*/ 1630045 w 2745075"/>
              <a:gd name="connsiteY32" fmla="*/ 1509973 h 2004964"/>
              <a:gd name="connsiteX33" fmla="*/ 1605044 w 2745075"/>
              <a:gd name="connsiteY33" fmla="*/ 1489973 h 2004964"/>
              <a:gd name="connsiteX34" fmla="*/ 1565043 w 2745075"/>
              <a:gd name="connsiteY34" fmla="*/ 1469973 h 2004964"/>
              <a:gd name="connsiteX35" fmla="*/ 1470040 w 2745075"/>
              <a:gd name="connsiteY35" fmla="*/ 1409974 h 2004964"/>
              <a:gd name="connsiteX36" fmla="*/ 1435039 w 2745075"/>
              <a:gd name="connsiteY36" fmla="*/ 1404974 h 2004964"/>
              <a:gd name="connsiteX37" fmla="*/ 1420039 w 2745075"/>
              <a:gd name="connsiteY37" fmla="*/ 1389975 h 2004964"/>
              <a:gd name="connsiteX38" fmla="*/ 1400038 w 2745075"/>
              <a:gd name="connsiteY38" fmla="*/ 1359975 h 2004964"/>
              <a:gd name="connsiteX39" fmla="*/ 1380038 w 2745075"/>
              <a:gd name="connsiteY39" fmla="*/ 1344976 h 2004964"/>
              <a:gd name="connsiteX40" fmla="*/ 1350037 w 2745075"/>
              <a:gd name="connsiteY40" fmla="*/ 1324976 h 2004964"/>
              <a:gd name="connsiteX41" fmla="*/ 1335037 w 2745075"/>
              <a:gd name="connsiteY41" fmla="*/ 1309976 h 2004964"/>
              <a:gd name="connsiteX42" fmla="*/ 1305036 w 2745075"/>
              <a:gd name="connsiteY42" fmla="*/ 1294976 h 2004964"/>
              <a:gd name="connsiteX43" fmla="*/ 1320036 w 2745075"/>
              <a:gd name="connsiteY43" fmla="*/ 1289977 h 2004964"/>
              <a:gd name="connsiteX44" fmla="*/ 1325036 w 2745075"/>
              <a:gd name="connsiteY44" fmla="*/ 1304976 h 2004964"/>
              <a:gd name="connsiteX45" fmla="*/ 1315036 w 2745075"/>
              <a:gd name="connsiteY45" fmla="*/ 1289977 h 2004964"/>
              <a:gd name="connsiteX46" fmla="*/ 1255034 w 2745075"/>
              <a:gd name="connsiteY46" fmla="*/ 1249977 h 2004964"/>
              <a:gd name="connsiteX47" fmla="*/ 1210033 w 2745075"/>
              <a:gd name="connsiteY47" fmla="*/ 1234978 h 2004964"/>
              <a:gd name="connsiteX48" fmla="*/ 1125031 w 2745075"/>
              <a:gd name="connsiteY48" fmla="*/ 1224978 h 2004964"/>
              <a:gd name="connsiteX49" fmla="*/ 1105030 w 2745075"/>
              <a:gd name="connsiteY49" fmla="*/ 1219978 h 2004964"/>
              <a:gd name="connsiteX50" fmla="*/ 1080030 w 2745075"/>
              <a:gd name="connsiteY50" fmla="*/ 1189978 h 2004964"/>
              <a:gd name="connsiteX51" fmla="*/ 1065029 w 2745075"/>
              <a:gd name="connsiteY51" fmla="*/ 1184978 h 2004964"/>
              <a:gd name="connsiteX52" fmla="*/ 1010028 w 2745075"/>
              <a:gd name="connsiteY52" fmla="*/ 1169979 h 2004964"/>
              <a:gd name="connsiteX53" fmla="*/ 980027 w 2745075"/>
              <a:gd name="connsiteY53" fmla="*/ 1154979 h 2004964"/>
              <a:gd name="connsiteX54" fmla="*/ 965026 w 2745075"/>
              <a:gd name="connsiteY54" fmla="*/ 1144979 h 2004964"/>
              <a:gd name="connsiteX55" fmla="*/ 960026 w 2745075"/>
              <a:gd name="connsiteY55" fmla="*/ 1119980 h 2004964"/>
              <a:gd name="connsiteX56" fmla="*/ 930025 w 2745075"/>
              <a:gd name="connsiteY56" fmla="*/ 1099980 h 2004964"/>
              <a:gd name="connsiteX57" fmla="*/ 920025 w 2745075"/>
              <a:gd name="connsiteY57" fmla="*/ 1084980 h 2004964"/>
              <a:gd name="connsiteX58" fmla="*/ 900025 w 2745075"/>
              <a:gd name="connsiteY58" fmla="*/ 1054981 h 2004964"/>
              <a:gd name="connsiteX59" fmla="*/ 840023 w 2745075"/>
              <a:gd name="connsiteY59" fmla="*/ 1034981 h 2004964"/>
              <a:gd name="connsiteX60" fmla="*/ 820022 w 2745075"/>
              <a:gd name="connsiteY60" fmla="*/ 1014982 h 2004964"/>
              <a:gd name="connsiteX61" fmla="*/ 805022 w 2745075"/>
              <a:gd name="connsiteY61" fmla="*/ 1004982 h 2004964"/>
              <a:gd name="connsiteX62" fmla="*/ 800022 w 2745075"/>
              <a:gd name="connsiteY62" fmla="*/ 989982 h 2004964"/>
              <a:gd name="connsiteX63" fmla="*/ 785022 w 2745075"/>
              <a:gd name="connsiteY63" fmla="*/ 994982 h 2004964"/>
              <a:gd name="connsiteX64" fmla="*/ 775021 w 2745075"/>
              <a:gd name="connsiteY64" fmla="*/ 1004982 h 2004964"/>
              <a:gd name="connsiteX65" fmla="*/ 755021 w 2745075"/>
              <a:gd name="connsiteY65" fmla="*/ 974982 h 2004964"/>
              <a:gd name="connsiteX66" fmla="*/ 740020 w 2745075"/>
              <a:gd name="connsiteY66" fmla="*/ 964982 h 2004964"/>
              <a:gd name="connsiteX67" fmla="*/ 720020 w 2745075"/>
              <a:gd name="connsiteY67" fmla="*/ 924983 h 2004964"/>
              <a:gd name="connsiteX68" fmla="*/ 715020 w 2745075"/>
              <a:gd name="connsiteY68" fmla="*/ 884984 h 2004964"/>
              <a:gd name="connsiteX69" fmla="*/ 690019 w 2745075"/>
              <a:gd name="connsiteY69" fmla="*/ 869984 h 2004964"/>
              <a:gd name="connsiteX70" fmla="*/ 660018 w 2745075"/>
              <a:gd name="connsiteY70" fmla="*/ 854984 h 2004964"/>
              <a:gd name="connsiteX71" fmla="*/ 665018 w 2745075"/>
              <a:gd name="connsiteY71" fmla="*/ 839985 h 2004964"/>
              <a:gd name="connsiteX72" fmla="*/ 650018 w 2745075"/>
              <a:gd name="connsiteY72" fmla="*/ 834985 h 2004964"/>
              <a:gd name="connsiteX73" fmla="*/ 630017 w 2745075"/>
              <a:gd name="connsiteY73" fmla="*/ 824985 h 2004964"/>
              <a:gd name="connsiteX74" fmla="*/ 620017 w 2745075"/>
              <a:gd name="connsiteY74" fmla="*/ 809985 h 2004964"/>
              <a:gd name="connsiteX75" fmla="*/ 605017 w 2745075"/>
              <a:gd name="connsiteY75" fmla="*/ 764986 h 2004964"/>
              <a:gd name="connsiteX76" fmla="*/ 575016 w 2745075"/>
              <a:gd name="connsiteY76" fmla="*/ 759986 h 2004964"/>
              <a:gd name="connsiteX77" fmla="*/ 560015 w 2745075"/>
              <a:gd name="connsiteY77" fmla="*/ 754986 h 2004964"/>
              <a:gd name="connsiteX78" fmla="*/ 555015 w 2745075"/>
              <a:gd name="connsiteY78" fmla="*/ 739987 h 2004964"/>
              <a:gd name="connsiteX79" fmla="*/ 550015 w 2745075"/>
              <a:gd name="connsiteY79" fmla="*/ 719987 h 2004964"/>
              <a:gd name="connsiteX80" fmla="*/ 535015 w 2745075"/>
              <a:gd name="connsiteY80" fmla="*/ 714987 h 2004964"/>
              <a:gd name="connsiteX81" fmla="*/ 525014 w 2745075"/>
              <a:gd name="connsiteY81" fmla="*/ 699987 h 2004964"/>
              <a:gd name="connsiteX82" fmla="*/ 510014 w 2745075"/>
              <a:gd name="connsiteY82" fmla="*/ 664988 h 2004964"/>
              <a:gd name="connsiteX83" fmla="*/ 505014 w 2745075"/>
              <a:gd name="connsiteY83" fmla="*/ 639988 h 2004964"/>
              <a:gd name="connsiteX84" fmla="*/ 475013 w 2745075"/>
              <a:gd name="connsiteY84" fmla="*/ 629989 h 2004964"/>
              <a:gd name="connsiteX85" fmla="*/ 445012 w 2745075"/>
              <a:gd name="connsiteY85" fmla="*/ 614989 h 2004964"/>
              <a:gd name="connsiteX86" fmla="*/ 410011 w 2745075"/>
              <a:gd name="connsiteY86" fmla="*/ 604989 h 2004964"/>
              <a:gd name="connsiteX87" fmla="*/ 430012 w 2745075"/>
              <a:gd name="connsiteY87" fmla="*/ 584989 h 2004964"/>
              <a:gd name="connsiteX88" fmla="*/ 440012 w 2745075"/>
              <a:gd name="connsiteY88" fmla="*/ 569990 h 2004964"/>
              <a:gd name="connsiteX89" fmla="*/ 425012 w 2745075"/>
              <a:gd name="connsiteY89" fmla="*/ 564990 h 2004964"/>
              <a:gd name="connsiteX90" fmla="*/ 405011 w 2745075"/>
              <a:gd name="connsiteY90" fmla="*/ 549990 h 2004964"/>
              <a:gd name="connsiteX91" fmla="*/ 370010 w 2745075"/>
              <a:gd name="connsiteY91" fmla="*/ 499991 h 2004964"/>
              <a:gd name="connsiteX92" fmla="*/ 340009 w 2745075"/>
              <a:gd name="connsiteY92" fmla="*/ 504991 h 2004964"/>
              <a:gd name="connsiteX93" fmla="*/ 310009 w 2745075"/>
              <a:gd name="connsiteY93" fmla="*/ 514991 h 2004964"/>
              <a:gd name="connsiteX94" fmla="*/ 295008 w 2745075"/>
              <a:gd name="connsiteY94" fmla="*/ 484991 h 2004964"/>
              <a:gd name="connsiteX95" fmla="*/ 260007 w 2745075"/>
              <a:gd name="connsiteY95" fmla="*/ 489991 h 2004964"/>
              <a:gd name="connsiteX96" fmla="*/ 245007 w 2745075"/>
              <a:gd name="connsiteY96" fmla="*/ 484991 h 2004964"/>
              <a:gd name="connsiteX97" fmla="*/ 195005 w 2745075"/>
              <a:gd name="connsiteY97" fmla="*/ 479991 h 2004964"/>
              <a:gd name="connsiteX98" fmla="*/ 180005 w 2745075"/>
              <a:gd name="connsiteY98" fmla="*/ 469991 h 2004964"/>
              <a:gd name="connsiteX99" fmla="*/ 140004 w 2745075"/>
              <a:gd name="connsiteY99" fmla="*/ 464992 h 2004964"/>
              <a:gd name="connsiteX100" fmla="*/ 110003 w 2745075"/>
              <a:gd name="connsiteY100" fmla="*/ 469991 h 2004964"/>
              <a:gd name="connsiteX101" fmla="*/ 100003 w 2745075"/>
              <a:gd name="connsiteY101" fmla="*/ 454992 h 2004964"/>
              <a:gd name="connsiteX102" fmla="*/ 90003 w 2745075"/>
              <a:gd name="connsiteY102" fmla="*/ 379993 h 2004964"/>
              <a:gd name="connsiteX103" fmla="*/ 70002 w 2745075"/>
              <a:gd name="connsiteY103" fmla="*/ 279995 h 2004964"/>
              <a:gd name="connsiteX104" fmla="*/ 75002 w 2745075"/>
              <a:gd name="connsiteY104" fmla="*/ 174997 h 2004964"/>
              <a:gd name="connsiteX105" fmla="*/ 85002 w 2745075"/>
              <a:gd name="connsiteY105" fmla="*/ 159997 h 2004964"/>
              <a:gd name="connsiteX106" fmla="*/ 80002 w 2745075"/>
              <a:gd name="connsiteY106" fmla="*/ 30000 h 2004964"/>
              <a:gd name="connsiteX107" fmla="*/ 65002 w 2745075"/>
              <a:gd name="connsiteY107" fmla="*/ 20000 h 2004964"/>
              <a:gd name="connsiteX108" fmla="*/ 25001 w 2745075"/>
              <a:gd name="connsiteY108" fmla="*/ 10000 h 2004964"/>
              <a:gd name="connsiteX109" fmla="*/ 0 w 2745075"/>
              <a:gd name="connsiteY109" fmla="*/ 0 h 20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45075" h="2004964">
                <a:moveTo>
                  <a:pt x="2745075" y="2004964"/>
                </a:moveTo>
                <a:cubicBezTo>
                  <a:pt x="2662277" y="1971846"/>
                  <a:pt x="2789992" y="2024922"/>
                  <a:pt x="2690074" y="1974964"/>
                </a:cubicBezTo>
                <a:lnTo>
                  <a:pt x="2630072" y="1944965"/>
                </a:lnTo>
                <a:cubicBezTo>
                  <a:pt x="2620072" y="1939965"/>
                  <a:pt x="2609779" y="1935512"/>
                  <a:pt x="2600071" y="1929965"/>
                </a:cubicBezTo>
                <a:cubicBezTo>
                  <a:pt x="2588404" y="1923298"/>
                  <a:pt x="2577089" y="1915974"/>
                  <a:pt x="2565070" y="1909965"/>
                </a:cubicBezTo>
                <a:cubicBezTo>
                  <a:pt x="2557042" y="1905951"/>
                  <a:pt x="2548241" y="1903679"/>
                  <a:pt x="2540070" y="1899965"/>
                </a:cubicBezTo>
                <a:cubicBezTo>
                  <a:pt x="2529892" y="1895339"/>
                  <a:pt x="2520069" y="1889966"/>
                  <a:pt x="2510069" y="1884966"/>
                </a:cubicBezTo>
                <a:cubicBezTo>
                  <a:pt x="2506735" y="1878299"/>
                  <a:pt x="2505339" y="1870236"/>
                  <a:pt x="2500068" y="1864966"/>
                </a:cubicBezTo>
                <a:cubicBezTo>
                  <a:pt x="2496341" y="1861239"/>
                  <a:pt x="2489912" y="1862042"/>
                  <a:pt x="2485068" y="1859966"/>
                </a:cubicBezTo>
                <a:cubicBezTo>
                  <a:pt x="2478217" y="1857030"/>
                  <a:pt x="2471388" y="1853916"/>
                  <a:pt x="2465067" y="1849966"/>
                </a:cubicBezTo>
                <a:cubicBezTo>
                  <a:pt x="2429514" y="1827747"/>
                  <a:pt x="2458954" y="1843854"/>
                  <a:pt x="2430066" y="1814967"/>
                </a:cubicBezTo>
                <a:cubicBezTo>
                  <a:pt x="2424173" y="1809075"/>
                  <a:pt x="2416847" y="1804811"/>
                  <a:pt x="2410066" y="1799967"/>
                </a:cubicBezTo>
                <a:cubicBezTo>
                  <a:pt x="2405176" y="1796474"/>
                  <a:pt x="2401036" y="1790656"/>
                  <a:pt x="2395066" y="1789967"/>
                </a:cubicBezTo>
                <a:cubicBezTo>
                  <a:pt x="2356948" y="1785569"/>
                  <a:pt x="2318397" y="1786634"/>
                  <a:pt x="2280062" y="1784968"/>
                </a:cubicBezTo>
                <a:cubicBezTo>
                  <a:pt x="2263456" y="1776665"/>
                  <a:pt x="2259194" y="1775567"/>
                  <a:pt x="2245061" y="1764968"/>
                </a:cubicBezTo>
                <a:cubicBezTo>
                  <a:pt x="2236523" y="1758565"/>
                  <a:pt x="2228164" y="1751913"/>
                  <a:pt x="2220061" y="1744968"/>
                </a:cubicBezTo>
                <a:cubicBezTo>
                  <a:pt x="2216482" y="1741900"/>
                  <a:pt x="2214103" y="1737393"/>
                  <a:pt x="2210060" y="1734968"/>
                </a:cubicBezTo>
                <a:cubicBezTo>
                  <a:pt x="2205541" y="1732257"/>
                  <a:pt x="2200060" y="1731635"/>
                  <a:pt x="2195060" y="1729969"/>
                </a:cubicBezTo>
                <a:cubicBezTo>
                  <a:pt x="2147691" y="1698390"/>
                  <a:pt x="2188301" y="1721992"/>
                  <a:pt x="2065057" y="1709969"/>
                </a:cubicBezTo>
                <a:cubicBezTo>
                  <a:pt x="2035014" y="1707038"/>
                  <a:pt x="2005055" y="1703302"/>
                  <a:pt x="1975054" y="1699969"/>
                </a:cubicBezTo>
                <a:cubicBezTo>
                  <a:pt x="1941206" y="1688686"/>
                  <a:pt x="1975569" y="1704585"/>
                  <a:pt x="1955054" y="1679969"/>
                </a:cubicBezTo>
                <a:cubicBezTo>
                  <a:pt x="1949719" y="1673567"/>
                  <a:pt x="1941380" y="1670393"/>
                  <a:pt x="1935053" y="1664970"/>
                </a:cubicBezTo>
                <a:cubicBezTo>
                  <a:pt x="1929684" y="1660368"/>
                  <a:pt x="1926049" y="1653718"/>
                  <a:pt x="1920053" y="1649970"/>
                </a:cubicBezTo>
                <a:cubicBezTo>
                  <a:pt x="1912442" y="1645213"/>
                  <a:pt x="1903456" y="1643121"/>
                  <a:pt x="1895052" y="1639970"/>
                </a:cubicBezTo>
                <a:cubicBezTo>
                  <a:pt x="1875358" y="1632585"/>
                  <a:pt x="1875778" y="1634258"/>
                  <a:pt x="1850051" y="1629970"/>
                </a:cubicBezTo>
                <a:cubicBezTo>
                  <a:pt x="1847832" y="1623315"/>
                  <a:pt x="1842634" y="1603341"/>
                  <a:pt x="1835050" y="1599971"/>
                </a:cubicBezTo>
                <a:cubicBezTo>
                  <a:pt x="1824280" y="1595185"/>
                  <a:pt x="1811655" y="1597019"/>
                  <a:pt x="1800049" y="1594971"/>
                </a:cubicBezTo>
                <a:cubicBezTo>
                  <a:pt x="1783311" y="1592017"/>
                  <a:pt x="1766715" y="1588304"/>
                  <a:pt x="1750048" y="1584971"/>
                </a:cubicBezTo>
                <a:cubicBezTo>
                  <a:pt x="1745048" y="1581638"/>
                  <a:pt x="1739297" y="1579220"/>
                  <a:pt x="1735047" y="1574971"/>
                </a:cubicBezTo>
                <a:cubicBezTo>
                  <a:pt x="1721241" y="1561166"/>
                  <a:pt x="1729159" y="1555893"/>
                  <a:pt x="1710047" y="1544972"/>
                </a:cubicBezTo>
                <a:cubicBezTo>
                  <a:pt x="1704080" y="1541563"/>
                  <a:pt x="1696713" y="1541639"/>
                  <a:pt x="1690046" y="1539972"/>
                </a:cubicBezTo>
                <a:cubicBezTo>
                  <a:pt x="1686713" y="1534972"/>
                  <a:pt x="1684295" y="1529221"/>
                  <a:pt x="1680046" y="1524972"/>
                </a:cubicBezTo>
                <a:cubicBezTo>
                  <a:pt x="1664886" y="1509812"/>
                  <a:pt x="1652076" y="1513120"/>
                  <a:pt x="1630045" y="1509973"/>
                </a:cubicBezTo>
                <a:cubicBezTo>
                  <a:pt x="1595431" y="1498436"/>
                  <a:pt x="1633829" y="1514645"/>
                  <a:pt x="1605044" y="1489973"/>
                </a:cubicBezTo>
                <a:cubicBezTo>
                  <a:pt x="1590016" y="1477092"/>
                  <a:pt x="1581403" y="1475426"/>
                  <a:pt x="1565043" y="1469973"/>
                </a:cubicBezTo>
                <a:cubicBezTo>
                  <a:pt x="1554003" y="1461945"/>
                  <a:pt x="1493479" y="1413322"/>
                  <a:pt x="1470040" y="1409974"/>
                </a:cubicBezTo>
                <a:lnTo>
                  <a:pt x="1435039" y="1404974"/>
                </a:lnTo>
                <a:cubicBezTo>
                  <a:pt x="1430039" y="1399974"/>
                  <a:pt x="1424380" y="1395556"/>
                  <a:pt x="1420039" y="1389975"/>
                </a:cubicBezTo>
                <a:cubicBezTo>
                  <a:pt x="1412660" y="1380488"/>
                  <a:pt x="1408023" y="1368958"/>
                  <a:pt x="1400038" y="1359975"/>
                </a:cubicBezTo>
                <a:cubicBezTo>
                  <a:pt x="1394502" y="1353747"/>
                  <a:pt x="1386705" y="1349976"/>
                  <a:pt x="1380038" y="1344976"/>
                </a:cubicBezTo>
                <a:cubicBezTo>
                  <a:pt x="1358408" y="1312530"/>
                  <a:pt x="1384809" y="1344845"/>
                  <a:pt x="1350037" y="1324976"/>
                </a:cubicBezTo>
                <a:cubicBezTo>
                  <a:pt x="1343898" y="1321468"/>
                  <a:pt x="1340469" y="1314503"/>
                  <a:pt x="1335037" y="1309976"/>
                </a:cubicBezTo>
                <a:cubicBezTo>
                  <a:pt x="1322114" y="1299207"/>
                  <a:pt x="1320069" y="1299987"/>
                  <a:pt x="1305036" y="1294976"/>
                </a:cubicBezTo>
                <a:cubicBezTo>
                  <a:pt x="1310036" y="1293310"/>
                  <a:pt x="1315322" y="1287620"/>
                  <a:pt x="1320036" y="1289977"/>
                </a:cubicBezTo>
                <a:cubicBezTo>
                  <a:pt x="1324750" y="1292334"/>
                  <a:pt x="1330306" y="1304976"/>
                  <a:pt x="1325036" y="1304976"/>
                </a:cubicBezTo>
                <a:cubicBezTo>
                  <a:pt x="1319027" y="1304976"/>
                  <a:pt x="1318369" y="1294977"/>
                  <a:pt x="1315036" y="1289977"/>
                </a:cubicBezTo>
                <a:cubicBezTo>
                  <a:pt x="1298798" y="1241262"/>
                  <a:pt x="1316764" y="1266221"/>
                  <a:pt x="1255034" y="1249977"/>
                </a:cubicBezTo>
                <a:cubicBezTo>
                  <a:pt x="1239743" y="1245953"/>
                  <a:pt x="1225766" y="1236551"/>
                  <a:pt x="1210033" y="1234978"/>
                </a:cubicBezTo>
                <a:cubicBezTo>
                  <a:pt x="1183215" y="1232296"/>
                  <a:pt x="1152051" y="1229891"/>
                  <a:pt x="1125031" y="1224978"/>
                </a:cubicBezTo>
                <a:cubicBezTo>
                  <a:pt x="1118270" y="1223749"/>
                  <a:pt x="1111697" y="1221645"/>
                  <a:pt x="1105030" y="1219978"/>
                </a:cubicBezTo>
                <a:cubicBezTo>
                  <a:pt x="1097651" y="1208910"/>
                  <a:pt x="1091579" y="1197677"/>
                  <a:pt x="1080030" y="1189978"/>
                </a:cubicBezTo>
                <a:cubicBezTo>
                  <a:pt x="1075644" y="1187054"/>
                  <a:pt x="1070078" y="1186492"/>
                  <a:pt x="1065029" y="1184978"/>
                </a:cubicBezTo>
                <a:cubicBezTo>
                  <a:pt x="1035320" y="1176066"/>
                  <a:pt x="1035060" y="1176237"/>
                  <a:pt x="1010028" y="1169979"/>
                </a:cubicBezTo>
                <a:cubicBezTo>
                  <a:pt x="967036" y="1141320"/>
                  <a:pt x="1021431" y="1175680"/>
                  <a:pt x="980027" y="1154979"/>
                </a:cubicBezTo>
                <a:cubicBezTo>
                  <a:pt x="974652" y="1152292"/>
                  <a:pt x="970026" y="1148312"/>
                  <a:pt x="965026" y="1144979"/>
                </a:cubicBezTo>
                <a:cubicBezTo>
                  <a:pt x="963359" y="1136646"/>
                  <a:pt x="965243" y="1126688"/>
                  <a:pt x="960026" y="1119980"/>
                </a:cubicBezTo>
                <a:cubicBezTo>
                  <a:pt x="952647" y="1110493"/>
                  <a:pt x="930025" y="1099980"/>
                  <a:pt x="930025" y="1099980"/>
                </a:cubicBezTo>
                <a:cubicBezTo>
                  <a:pt x="926692" y="1094980"/>
                  <a:pt x="922392" y="1090503"/>
                  <a:pt x="920025" y="1084980"/>
                </a:cubicBezTo>
                <a:cubicBezTo>
                  <a:pt x="911269" y="1064549"/>
                  <a:pt x="922753" y="1064072"/>
                  <a:pt x="900025" y="1054981"/>
                </a:cubicBezTo>
                <a:cubicBezTo>
                  <a:pt x="880450" y="1047151"/>
                  <a:pt x="840023" y="1034981"/>
                  <a:pt x="840023" y="1034981"/>
                </a:cubicBezTo>
                <a:cubicBezTo>
                  <a:pt x="833356" y="1028315"/>
                  <a:pt x="827181" y="1021118"/>
                  <a:pt x="820022" y="1014982"/>
                </a:cubicBezTo>
                <a:cubicBezTo>
                  <a:pt x="815459" y="1011071"/>
                  <a:pt x="808776" y="1009674"/>
                  <a:pt x="805022" y="1004982"/>
                </a:cubicBezTo>
                <a:cubicBezTo>
                  <a:pt x="801730" y="1000866"/>
                  <a:pt x="801689" y="994982"/>
                  <a:pt x="800022" y="989982"/>
                </a:cubicBezTo>
                <a:cubicBezTo>
                  <a:pt x="795022" y="991649"/>
                  <a:pt x="789541" y="992270"/>
                  <a:pt x="785022" y="994982"/>
                </a:cubicBezTo>
                <a:cubicBezTo>
                  <a:pt x="780979" y="997407"/>
                  <a:pt x="778944" y="1007597"/>
                  <a:pt x="775021" y="1004982"/>
                </a:cubicBezTo>
                <a:cubicBezTo>
                  <a:pt x="765021" y="998315"/>
                  <a:pt x="765021" y="981648"/>
                  <a:pt x="755021" y="974982"/>
                </a:cubicBezTo>
                <a:lnTo>
                  <a:pt x="740020" y="964982"/>
                </a:lnTo>
                <a:cubicBezTo>
                  <a:pt x="730340" y="950463"/>
                  <a:pt x="724337" y="943692"/>
                  <a:pt x="720020" y="924983"/>
                </a:cubicBezTo>
                <a:cubicBezTo>
                  <a:pt x="716999" y="911890"/>
                  <a:pt x="721454" y="896780"/>
                  <a:pt x="715020" y="884984"/>
                </a:cubicBezTo>
                <a:cubicBezTo>
                  <a:pt x="710366" y="876452"/>
                  <a:pt x="698260" y="875135"/>
                  <a:pt x="690019" y="869984"/>
                </a:cubicBezTo>
                <a:cubicBezTo>
                  <a:pt x="667863" y="856137"/>
                  <a:pt x="683150" y="862694"/>
                  <a:pt x="660018" y="854984"/>
                </a:cubicBezTo>
                <a:cubicBezTo>
                  <a:pt x="661685" y="849984"/>
                  <a:pt x="667375" y="844699"/>
                  <a:pt x="665018" y="839985"/>
                </a:cubicBezTo>
                <a:cubicBezTo>
                  <a:pt x="662661" y="835271"/>
                  <a:pt x="654862" y="837061"/>
                  <a:pt x="650018" y="834985"/>
                </a:cubicBezTo>
                <a:cubicBezTo>
                  <a:pt x="643167" y="832049"/>
                  <a:pt x="636684" y="828318"/>
                  <a:pt x="630017" y="824985"/>
                </a:cubicBezTo>
                <a:cubicBezTo>
                  <a:pt x="626684" y="819985"/>
                  <a:pt x="621917" y="815686"/>
                  <a:pt x="620017" y="809985"/>
                </a:cubicBezTo>
                <a:cubicBezTo>
                  <a:pt x="617387" y="802094"/>
                  <a:pt x="618650" y="771802"/>
                  <a:pt x="605017" y="764986"/>
                </a:cubicBezTo>
                <a:cubicBezTo>
                  <a:pt x="595949" y="760452"/>
                  <a:pt x="584913" y="762185"/>
                  <a:pt x="575016" y="759986"/>
                </a:cubicBezTo>
                <a:cubicBezTo>
                  <a:pt x="569871" y="758843"/>
                  <a:pt x="565015" y="756653"/>
                  <a:pt x="560015" y="754986"/>
                </a:cubicBezTo>
                <a:cubicBezTo>
                  <a:pt x="558348" y="749986"/>
                  <a:pt x="556463" y="745054"/>
                  <a:pt x="555015" y="739987"/>
                </a:cubicBezTo>
                <a:cubicBezTo>
                  <a:pt x="553127" y="733380"/>
                  <a:pt x="554308" y="725353"/>
                  <a:pt x="550015" y="719987"/>
                </a:cubicBezTo>
                <a:cubicBezTo>
                  <a:pt x="546723" y="715871"/>
                  <a:pt x="540015" y="716654"/>
                  <a:pt x="535015" y="714987"/>
                </a:cubicBezTo>
                <a:cubicBezTo>
                  <a:pt x="531681" y="709987"/>
                  <a:pt x="527381" y="705510"/>
                  <a:pt x="525014" y="699987"/>
                </a:cubicBezTo>
                <a:cubicBezTo>
                  <a:pt x="505638" y="654780"/>
                  <a:pt x="535123" y="702652"/>
                  <a:pt x="510014" y="664988"/>
                </a:cubicBezTo>
                <a:cubicBezTo>
                  <a:pt x="508347" y="656655"/>
                  <a:pt x="511023" y="645997"/>
                  <a:pt x="505014" y="639988"/>
                </a:cubicBezTo>
                <a:cubicBezTo>
                  <a:pt x="497560" y="632535"/>
                  <a:pt x="485013" y="633322"/>
                  <a:pt x="475013" y="629989"/>
                </a:cubicBezTo>
                <a:cubicBezTo>
                  <a:pt x="437317" y="617425"/>
                  <a:pt x="483776" y="634370"/>
                  <a:pt x="445012" y="614989"/>
                </a:cubicBezTo>
                <a:cubicBezTo>
                  <a:pt x="437838" y="611402"/>
                  <a:pt x="416420" y="606591"/>
                  <a:pt x="410011" y="604989"/>
                </a:cubicBezTo>
                <a:cubicBezTo>
                  <a:pt x="416678" y="598322"/>
                  <a:pt x="423876" y="592147"/>
                  <a:pt x="430012" y="584989"/>
                </a:cubicBezTo>
                <a:cubicBezTo>
                  <a:pt x="433923" y="580427"/>
                  <a:pt x="441469" y="575820"/>
                  <a:pt x="440012" y="569990"/>
                </a:cubicBezTo>
                <a:cubicBezTo>
                  <a:pt x="438734" y="564877"/>
                  <a:pt x="430012" y="566657"/>
                  <a:pt x="425012" y="564990"/>
                </a:cubicBezTo>
                <a:cubicBezTo>
                  <a:pt x="418345" y="559990"/>
                  <a:pt x="410127" y="556568"/>
                  <a:pt x="405011" y="549990"/>
                </a:cubicBezTo>
                <a:cubicBezTo>
                  <a:pt x="337750" y="463517"/>
                  <a:pt x="438433" y="568411"/>
                  <a:pt x="370010" y="499991"/>
                </a:cubicBezTo>
                <a:cubicBezTo>
                  <a:pt x="360010" y="501658"/>
                  <a:pt x="349845" y="502532"/>
                  <a:pt x="340009" y="504991"/>
                </a:cubicBezTo>
                <a:cubicBezTo>
                  <a:pt x="329783" y="507548"/>
                  <a:pt x="310009" y="514991"/>
                  <a:pt x="310009" y="514991"/>
                </a:cubicBezTo>
                <a:cubicBezTo>
                  <a:pt x="308323" y="509933"/>
                  <a:pt x="301985" y="486542"/>
                  <a:pt x="295008" y="484991"/>
                </a:cubicBezTo>
                <a:cubicBezTo>
                  <a:pt x="283503" y="482434"/>
                  <a:pt x="271674" y="488324"/>
                  <a:pt x="260007" y="489991"/>
                </a:cubicBezTo>
                <a:cubicBezTo>
                  <a:pt x="255007" y="488324"/>
                  <a:pt x="250216" y="485792"/>
                  <a:pt x="245007" y="484991"/>
                </a:cubicBezTo>
                <a:cubicBezTo>
                  <a:pt x="228451" y="482444"/>
                  <a:pt x="211327" y="483757"/>
                  <a:pt x="195005" y="479991"/>
                </a:cubicBezTo>
                <a:cubicBezTo>
                  <a:pt x="189150" y="478640"/>
                  <a:pt x="185803" y="471572"/>
                  <a:pt x="180005" y="469991"/>
                </a:cubicBezTo>
                <a:cubicBezTo>
                  <a:pt x="167041" y="466456"/>
                  <a:pt x="153338" y="466658"/>
                  <a:pt x="140004" y="464992"/>
                </a:cubicBezTo>
                <a:cubicBezTo>
                  <a:pt x="130004" y="466658"/>
                  <a:pt x="119839" y="472450"/>
                  <a:pt x="110003" y="469991"/>
                </a:cubicBezTo>
                <a:cubicBezTo>
                  <a:pt x="104173" y="468534"/>
                  <a:pt x="101903" y="460693"/>
                  <a:pt x="100003" y="454992"/>
                </a:cubicBezTo>
                <a:cubicBezTo>
                  <a:pt x="95840" y="442502"/>
                  <a:pt x="91184" y="386840"/>
                  <a:pt x="90003" y="379993"/>
                </a:cubicBezTo>
                <a:cubicBezTo>
                  <a:pt x="84227" y="346494"/>
                  <a:pt x="76669" y="313328"/>
                  <a:pt x="70002" y="279995"/>
                </a:cubicBezTo>
                <a:cubicBezTo>
                  <a:pt x="71669" y="244996"/>
                  <a:pt x="70656" y="209765"/>
                  <a:pt x="75002" y="174997"/>
                </a:cubicBezTo>
                <a:cubicBezTo>
                  <a:pt x="75747" y="169034"/>
                  <a:pt x="84795" y="166003"/>
                  <a:pt x="85002" y="159997"/>
                </a:cubicBezTo>
                <a:cubicBezTo>
                  <a:pt x="86496" y="116658"/>
                  <a:pt x="86135" y="72929"/>
                  <a:pt x="80002" y="30000"/>
                </a:cubicBezTo>
                <a:cubicBezTo>
                  <a:pt x="79152" y="24051"/>
                  <a:pt x="70649" y="22054"/>
                  <a:pt x="65002" y="20000"/>
                </a:cubicBezTo>
                <a:cubicBezTo>
                  <a:pt x="52085" y="15303"/>
                  <a:pt x="38335" y="13333"/>
                  <a:pt x="25001" y="10000"/>
                </a:cubicBezTo>
                <a:cubicBezTo>
                  <a:pt x="2713" y="4428"/>
                  <a:pt x="9859" y="9859"/>
                  <a:pt x="0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7662595" y="2840202"/>
            <a:ext cx="2760075" cy="2024964"/>
          </a:xfrm>
          <a:custGeom>
            <a:avLst/>
            <a:gdLst>
              <a:gd name="connsiteX0" fmla="*/ 2760075 w 2760075"/>
              <a:gd name="connsiteY0" fmla="*/ 2024964 h 2024964"/>
              <a:gd name="connsiteX1" fmla="*/ 2740075 w 2760075"/>
              <a:gd name="connsiteY1" fmla="*/ 1999964 h 2024964"/>
              <a:gd name="connsiteX2" fmla="*/ 2735075 w 2760075"/>
              <a:gd name="connsiteY2" fmla="*/ 1979964 h 2024964"/>
              <a:gd name="connsiteX3" fmla="*/ 2675073 w 2760075"/>
              <a:gd name="connsiteY3" fmla="*/ 1974964 h 2024964"/>
              <a:gd name="connsiteX4" fmla="*/ 2665073 w 2760075"/>
              <a:gd name="connsiteY4" fmla="*/ 1939965 h 2024964"/>
              <a:gd name="connsiteX5" fmla="*/ 2650072 w 2760075"/>
              <a:gd name="connsiteY5" fmla="*/ 1934965 h 2024964"/>
              <a:gd name="connsiteX6" fmla="*/ 2595071 w 2760075"/>
              <a:gd name="connsiteY6" fmla="*/ 1924965 h 2024964"/>
              <a:gd name="connsiteX7" fmla="*/ 2585071 w 2760075"/>
              <a:gd name="connsiteY7" fmla="*/ 1909966 h 2024964"/>
              <a:gd name="connsiteX8" fmla="*/ 2575070 w 2760075"/>
              <a:gd name="connsiteY8" fmla="*/ 1874966 h 2024964"/>
              <a:gd name="connsiteX9" fmla="*/ 2535069 w 2760075"/>
              <a:gd name="connsiteY9" fmla="*/ 1859967 h 2024964"/>
              <a:gd name="connsiteX10" fmla="*/ 2475067 w 2760075"/>
              <a:gd name="connsiteY10" fmla="*/ 1844967 h 2024964"/>
              <a:gd name="connsiteX11" fmla="*/ 2460067 w 2760075"/>
              <a:gd name="connsiteY11" fmla="*/ 1774968 h 2024964"/>
              <a:gd name="connsiteX12" fmla="*/ 2455067 w 2760075"/>
              <a:gd name="connsiteY12" fmla="*/ 1759968 h 2024964"/>
              <a:gd name="connsiteX13" fmla="*/ 2420066 w 2760075"/>
              <a:gd name="connsiteY13" fmla="*/ 1749969 h 2024964"/>
              <a:gd name="connsiteX14" fmla="*/ 2360064 w 2760075"/>
              <a:gd name="connsiteY14" fmla="*/ 1744969 h 2024964"/>
              <a:gd name="connsiteX15" fmla="*/ 2315063 w 2760075"/>
              <a:gd name="connsiteY15" fmla="*/ 1739969 h 2024964"/>
              <a:gd name="connsiteX16" fmla="*/ 2275062 w 2760075"/>
              <a:gd name="connsiteY16" fmla="*/ 1729969 h 2024964"/>
              <a:gd name="connsiteX17" fmla="*/ 2235061 w 2760075"/>
              <a:gd name="connsiteY17" fmla="*/ 1719969 h 2024964"/>
              <a:gd name="connsiteX18" fmla="*/ 2200060 w 2760075"/>
              <a:gd name="connsiteY18" fmla="*/ 1689970 h 2024964"/>
              <a:gd name="connsiteX19" fmla="*/ 2190060 w 2760075"/>
              <a:gd name="connsiteY19" fmla="*/ 1674970 h 2024964"/>
              <a:gd name="connsiteX20" fmla="*/ 2100057 w 2760075"/>
              <a:gd name="connsiteY20" fmla="*/ 1669970 h 2024964"/>
              <a:gd name="connsiteX21" fmla="*/ 2080057 w 2760075"/>
              <a:gd name="connsiteY21" fmla="*/ 1664970 h 2024964"/>
              <a:gd name="connsiteX22" fmla="*/ 2070056 w 2760075"/>
              <a:gd name="connsiteY22" fmla="*/ 1649970 h 2024964"/>
              <a:gd name="connsiteX23" fmla="*/ 2025055 w 2760075"/>
              <a:gd name="connsiteY23" fmla="*/ 1609971 h 2024964"/>
              <a:gd name="connsiteX24" fmla="*/ 2010055 w 2760075"/>
              <a:gd name="connsiteY24" fmla="*/ 1594971 h 2024964"/>
              <a:gd name="connsiteX25" fmla="*/ 1995054 w 2760075"/>
              <a:gd name="connsiteY25" fmla="*/ 1589971 h 2024964"/>
              <a:gd name="connsiteX26" fmla="*/ 1905052 w 2760075"/>
              <a:gd name="connsiteY26" fmla="*/ 1584972 h 2024964"/>
              <a:gd name="connsiteX27" fmla="*/ 1860051 w 2760075"/>
              <a:gd name="connsiteY27" fmla="*/ 1564972 h 2024964"/>
              <a:gd name="connsiteX28" fmla="*/ 1805049 w 2760075"/>
              <a:gd name="connsiteY28" fmla="*/ 1544972 h 2024964"/>
              <a:gd name="connsiteX29" fmla="*/ 1780048 w 2760075"/>
              <a:gd name="connsiteY29" fmla="*/ 1529973 h 2024964"/>
              <a:gd name="connsiteX30" fmla="*/ 1750048 w 2760075"/>
              <a:gd name="connsiteY30" fmla="*/ 1499973 h 2024964"/>
              <a:gd name="connsiteX31" fmla="*/ 1725047 w 2760075"/>
              <a:gd name="connsiteY31" fmla="*/ 1479973 h 2024964"/>
              <a:gd name="connsiteX32" fmla="*/ 1715047 w 2760075"/>
              <a:gd name="connsiteY32" fmla="*/ 1464974 h 2024964"/>
              <a:gd name="connsiteX33" fmla="*/ 1700046 w 2760075"/>
              <a:gd name="connsiteY33" fmla="*/ 1459974 h 2024964"/>
              <a:gd name="connsiteX34" fmla="*/ 1695046 w 2760075"/>
              <a:gd name="connsiteY34" fmla="*/ 1444974 h 2024964"/>
              <a:gd name="connsiteX35" fmla="*/ 1645045 w 2760075"/>
              <a:gd name="connsiteY35" fmla="*/ 1419975 h 2024964"/>
              <a:gd name="connsiteX36" fmla="*/ 1615044 w 2760075"/>
              <a:gd name="connsiteY36" fmla="*/ 1399975 h 2024964"/>
              <a:gd name="connsiteX37" fmla="*/ 1600044 w 2760075"/>
              <a:gd name="connsiteY37" fmla="*/ 1394975 h 2024964"/>
              <a:gd name="connsiteX38" fmla="*/ 1590043 w 2760075"/>
              <a:gd name="connsiteY38" fmla="*/ 1384975 h 2024964"/>
              <a:gd name="connsiteX39" fmla="*/ 1550042 w 2760075"/>
              <a:gd name="connsiteY39" fmla="*/ 1374975 h 2024964"/>
              <a:gd name="connsiteX40" fmla="*/ 1535042 w 2760075"/>
              <a:gd name="connsiteY40" fmla="*/ 1364976 h 2024964"/>
              <a:gd name="connsiteX41" fmla="*/ 1525042 w 2760075"/>
              <a:gd name="connsiteY41" fmla="*/ 1334976 h 2024964"/>
              <a:gd name="connsiteX42" fmla="*/ 1505041 w 2760075"/>
              <a:gd name="connsiteY42" fmla="*/ 1329976 h 2024964"/>
              <a:gd name="connsiteX43" fmla="*/ 1480040 w 2760075"/>
              <a:gd name="connsiteY43" fmla="*/ 1319976 h 2024964"/>
              <a:gd name="connsiteX44" fmla="*/ 1450039 w 2760075"/>
              <a:gd name="connsiteY44" fmla="*/ 1314976 h 2024964"/>
              <a:gd name="connsiteX45" fmla="*/ 1415039 w 2760075"/>
              <a:gd name="connsiteY45" fmla="*/ 1304977 h 2024964"/>
              <a:gd name="connsiteX46" fmla="*/ 1405038 w 2760075"/>
              <a:gd name="connsiteY46" fmla="*/ 1274977 h 2024964"/>
              <a:gd name="connsiteX47" fmla="*/ 1380038 w 2760075"/>
              <a:gd name="connsiteY47" fmla="*/ 1209978 h 2024964"/>
              <a:gd name="connsiteX48" fmla="*/ 1370037 w 2760075"/>
              <a:gd name="connsiteY48" fmla="*/ 1199979 h 2024964"/>
              <a:gd name="connsiteX49" fmla="*/ 1340036 w 2760075"/>
              <a:gd name="connsiteY49" fmla="*/ 1194979 h 2024964"/>
              <a:gd name="connsiteX50" fmla="*/ 1310036 w 2760075"/>
              <a:gd name="connsiteY50" fmla="*/ 1179979 h 2024964"/>
              <a:gd name="connsiteX51" fmla="*/ 1305036 w 2760075"/>
              <a:gd name="connsiteY51" fmla="*/ 1159979 h 2024964"/>
              <a:gd name="connsiteX52" fmla="*/ 1295035 w 2760075"/>
              <a:gd name="connsiteY52" fmla="*/ 1144980 h 2024964"/>
              <a:gd name="connsiteX53" fmla="*/ 1290035 w 2760075"/>
              <a:gd name="connsiteY53" fmla="*/ 1129980 h 2024964"/>
              <a:gd name="connsiteX54" fmla="*/ 1225033 w 2760075"/>
              <a:gd name="connsiteY54" fmla="*/ 1114980 h 2024964"/>
              <a:gd name="connsiteX55" fmla="*/ 1220033 w 2760075"/>
              <a:gd name="connsiteY55" fmla="*/ 1099980 h 2024964"/>
              <a:gd name="connsiteX56" fmla="*/ 1215033 w 2760075"/>
              <a:gd name="connsiteY56" fmla="*/ 1064981 h 2024964"/>
              <a:gd name="connsiteX57" fmla="*/ 1175032 w 2760075"/>
              <a:gd name="connsiteY57" fmla="*/ 1039981 h 2024964"/>
              <a:gd name="connsiteX58" fmla="*/ 1160032 w 2760075"/>
              <a:gd name="connsiteY58" fmla="*/ 1029982 h 2024964"/>
              <a:gd name="connsiteX59" fmla="*/ 1155031 w 2760075"/>
              <a:gd name="connsiteY59" fmla="*/ 1009982 h 2024964"/>
              <a:gd name="connsiteX60" fmla="*/ 1125031 w 2760075"/>
              <a:gd name="connsiteY60" fmla="*/ 984982 h 2024964"/>
              <a:gd name="connsiteX61" fmla="*/ 1095030 w 2760075"/>
              <a:gd name="connsiteY61" fmla="*/ 974983 h 2024964"/>
              <a:gd name="connsiteX62" fmla="*/ 1070029 w 2760075"/>
              <a:gd name="connsiteY62" fmla="*/ 994982 h 2024964"/>
              <a:gd name="connsiteX63" fmla="*/ 1055029 w 2760075"/>
              <a:gd name="connsiteY63" fmla="*/ 984982 h 2024964"/>
              <a:gd name="connsiteX64" fmla="*/ 1025028 w 2760075"/>
              <a:gd name="connsiteY64" fmla="*/ 949983 h 2024964"/>
              <a:gd name="connsiteX65" fmla="*/ 1010027 w 2760075"/>
              <a:gd name="connsiteY65" fmla="*/ 929983 h 2024964"/>
              <a:gd name="connsiteX66" fmla="*/ 995027 w 2760075"/>
              <a:gd name="connsiteY66" fmla="*/ 924984 h 2024964"/>
              <a:gd name="connsiteX67" fmla="*/ 975026 w 2760075"/>
              <a:gd name="connsiteY67" fmla="*/ 914984 h 2024964"/>
              <a:gd name="connsiteX68" fmla="*/ 945026 w 2760075"/>
              <a:gd name="connsiteY68" fmla="*/ 889984 h 2024964"/>
              <a:gd name="connsiteX69" fmla="*/ 940026 w 2760075"/>
              <a:gd name="connsiteY69" fmla="*/ 869985 h 2024964"/>
              <a:gd name="connsiteX70" fmla="*/ 935025 w 2760075"/>
              <a:gd name="connsiteY70" fmla="*/ 834985 h 2024964"/>
              <a:gd name="connsiteX71" fmla="*/ 920025 w 2760075"/>
              <a:gd name="connsiteY71" fmla="*/ 824985 h 2024964"/>
              <a:gd name="connsiteX72" fmla="*/ 905025 w 2760075"/>
              <a:gd name="connsiteY72" fmla="*/ 809986 h 2024964"/>
              <a:gd name="connsiteX73" fmla="*/ 900024 w 2760075"/>
              <a:gd name="connsiteY73" fmla="*/ 794986 h 2024964"/>
              <a:gd name="connsiteX74" fmla="*/ 850023 w 2760075"/>
              <a:gd name="connsiteY74" fmla="*/ 774986 h 2024964"/>
              <a:gd name="connsiteX75" fmla="*/ 830023 w 2760075"/>
              <a:gd name="connsiteY75" fmla="*/ 764986 h 2024964"/>
              <a:gd name="connsiteX76" fmla="*/ 810022 w 2760075"/>
              <a:gd name="connsiteY76" fmla="*/ 709987 h 2024964"/>
              <a:gd name="connsiteX77" fmla="*/ 790021 w 2760075"/>
              <a:gd name="connsiteY77" fmla="*/ 664988 h 2024964"/>
              <a:gd name="connsiteX78" fmla="*/ 780021 w 2760075"/>
              <a:gd name="connsiteY78" fmla="*/ 649989 h 2024964"/>
              <a:gd name="connsiteX79" fmla="*/ 765021 w 2760075"/>
              <a:gd name="connsiteY79" fmla="*/ 609989 h 2024964"/>
              <a:gd name="connsiteX80" fmla="*/ 690019 w 2760075"/>
              <a:gd name="connsiteY80" fmla="*/ 584990 h 2024964"/>
              <a:gd name="connsiteX81" fmla="*/ 675018 w 2760075"/>
              <a:gd name="connsiteY81" fmla="*/ 574990 h 2024964"/>
              <a:gd name="connsiteX82" fmla="*/ 655018 w 2760075"/>
              <a:gd name="connsiteY82" fmla="*/ 534991 h 2024964"/>
              <a:gd name="connsiteX83" fmla="*/ 640017 w 2760075"/>
              <a:gd name="connsiteY83" fmla="*/ 529991 h 2024964"/>
              <a:gd name="connsiteX84" fmla="*/ 605016 w 2760075"/>
              <a:gd name="connsiteY84" fmla="*/ 524991 h 2024964"/>
              <a:gd name="connsiteX85" fmla="*/ 580016 w 2760075"/>
              <a:gd name="connsiteY85" fmla="*/ 519991 h 2024964"/>
              <a:gd name="connsiteX86" fmla="*/ 560015 w 2760075"/>
              <a:gd name="connsiteY86" fmla="*/ 499991 h 2024964"/>
              <a:gd name="connsiteX87" fmla="*/ 545015 w 2760075"/>
              <a:gd name="connsiteY87" fmla="*/ 494991 h 2024964"/>
              <a:gd name="connsiteX88" fmla="*/ 475013 w 2760075"/>
              <a:gd name="connsiteY88" fmla="*/ 489991 h 2024964"/>
              <a:gd name="connsiteX89" fmla="*/ 460012 w 2760075"/>
              <a:gd name="connsiteY89" fmla="*/ 479992 h 2024964"/>
              <a:gd name="connsiteX90" fmla="*/ 410011 w 2760075"/>
              <a:gd name="connsiteY90" fmla="*/ 469992 h 2024964"/>
              <a:gd name="connsiteX91" fmla="*/ 340009 w 2760075"/>
              <a:gd name="connsiteY91" fmla="*/ 464992 h 2024964"/>
              <a:gd name="connsiteX92" fmla="*/ 320009 w 2760075"/>
              <a:gd name="connsiteY92" fmla="*/ 459992 h 2024964"/>
              <a:gd name="connsiteX93" fmla="*/ 305008 w 2760075"/>
              <a:gd name="connsiteY93" fmla="*/ 454992 h 2024964"/>
              <a:gd name="connsiteX94" fmla="*/ 270007 w 2760075"/>
              <a:gd name="connsiteY94" fmla="*/ 449992 h 2024964"/>
              <a:gd name="connsiteX95" fmla="*/ 265007 w 2760075"/>
              <a:gd name="connsiteY95" fmla="*/ 429993 h 2024964"/>
              <a:gd name="connsiteX96" fmla="*/ 270007 w 2760075"/>
              <a:gd name="connsiteY96" fmla="*/ 414993 h 2024964"/>
              <a:gd name="connsiteX97" fmla="*/ 240006 w 2760075"/>
              <a:gd name="connsiteY97" fmla="*/ 399993 h 2024964"/>
              <a:gd name="connsiteX98" fmla="*/ 200005 w 2760075"/>
              <a:gd name="connsiteY98" fmla="*/ 379993 h 2024964"/>
              <a:gd name="connsiteX99" fmla="*/ 180005 w 2760075"/>
              <a:gd name="connsiteY99" fmla="*/ 369994 h 2024964"/>
              <a:gd name="connsiteX100" fmla="*/ 175005 w 2760075"/>
              <a:gd name="connsiteY100" fmla="*/ 354994 h 2024964"/>
              <a:gd name="connsiteX101" fmla="*/ 185005 w 2760075"/>
              <a:gd name="connsiteY101" fmla="*/ 334994 h 2024964"/>
              <a:gd name="connsiteX102" fmla="*/ 165004 w 2760075"/>
              <a:gd name="connsiteY102" fmla="*/ 319995 h 2024964"/>
              <a:gd name="connsiteX103" fmla="*/ 95002 w 2760075"/>
              <a:gd name="connsiteY103" fmla="*/ 304995 h 2024964"/>
              <a:gd name="connsiteX104" fmla="*/ 65002 w 2760075"/>
              <a:gd name="connsiteY104" fmla="*/ 294995 h 2024964"/>
              <a:gd name="connsiteX105" fmla="*/ 80002 w 2760075"/>
              <a:gd name="connsiteY105" fmla="*/ 154998 h 2024964"/>
              <a:gd name="connsiteX106" fmla="*/ 75002 w 2760075"/>
              <a:gd name="connsiteY106" fmla="*/ 124998 h 2024964"/>
              <a:gd name="connsiteX107" fmla="*/ 70002 w 2760075"/>
              <a:gd name="connsiteY107" fmla="*/ 109998 h 2024964"/>
              <a:gd name="connsiteX108" fmla="*/ 60001 w 2760075"/>
              <a:gd name="connsiteY108" fmla="*/ 45000 h 2024964"/>
              <a:gd name="connsiteX109" fmla="*/ 20000 w 2760075"/>
              <a:gd name="connsiteY109" fmla="*/ 10000 h 2024964"/>
              <a:gd name="connsiteX110" fmla="*/ 0 w 2760075"/>
              <a:gd name="connsiteY110" fmla="*/ 0 h 20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760075" h="2024964">
                <a:moveTo>
                  <a:pt x="2760075" y="2024964"/>
                </a:moveTo>
                <a:cubicBezTo>
                  <a:pt x="2753408" y="2016631"/>
                  <a:pt x="2745258" y="2009293"/>
                  <a:pt x="2740075" y="1999964"/>
                </a:cubicBezTo>
                <a:cubicBezTo>
                  <a:pt x="2736738" y="1993957"/>
                  <a:pt x="2741489" y="1982431"/>
                  <a:pt x="2735075" y="1979964"/>
                </a:cubicBezTo>
                <a:cubicBezTo>
                  <a:pt x="2716343" y="1972759"/>
                  <a:pt x="2695074" y="1976631"/>
                  <a:pt x="2675073" y="1974964"/>
                </a:cubicBezTo>
                <a:cubicBezTo>
                  <a:pt x="2675030" y="1974791"/>
                  <a:pt x="2667464" y="1942356"/>
                  <a:pt x="2665073" y="1939965"/>
                </a:cubicBezTo>
                <a:cubicBezTo>
                  <a:pt x="2661346" y="1936238"/>
                  <a:pt x="2655226" y="1936069"/>
                  <a:pt x="2650072" y="1934965"/>
                </a:cubicBezTo>
                <a:cubicBezTo>
                  <a:pt x="2631851" y="1931061"/>
                  <a:pt x="2613405" y="1928298"/>
                  <a:pt x="2595071" y="1924965"/>
                </a:cubicBezTo>
                <a:cubicBezTo>
                  <a:pt x="2591738" y="1919965"/>
                  <a:pt x="2587438" y="1915489"/>
                  <a:pt x="2585071" y="1909966"/>
                </a:cubicBezTo>
                <a:cubicBezTo>
                  <a:pt x="2584975" y="1909742"/>
                  <a:pt x="2577501" y="1877397"/>
                  <a:pt x="2575070" y="1874966"/>
                </a:cubicBezTo>
                <a:cubicBezTo>
                  <a:pt x="2565974" y="1865870"/>
                  <a:pt x="2546581" y="1863106"/>
                  <a:pt x="2535069" y="1859967"/>
                </a:cubicBezTo>
                <a:cubicBezTo>
                  <a:pt x="2484173" y="1846088"/>
                  <a:pt x="2517376" y="1853428"/>
                  <a:pt x="2475067" y="1844967"/>
                </a:cubicBezTo>
                <a:cubicBezTo>
                  <a:pt x="2469120" y="1809287"/>
                  <a:pt x="2470746" y="1814125"/>
                  <a:pt x="2460067" y="1774968"/>
                </a:cubicBezTo>
                <a:cubicBezTo>
                  <a:pt x="2458680" y="1769883"/>
                  <a:pt x="2459536" y="1762761"/>
                  <a:pt x="2455067" y="1759968"/>
                </a:cubicBezTo>
                <a:cubicBezTo>
                  <a:pt x="2444777" y="1753537"/>
                  <a:pt x="2432051" y="1751861"/>
                  <a:pt x="2420066" y="1749969"/>
                </a:cubicBezTo>
                <a:cubicBezTo>
                  <a:pt x="2400242" y="1746839"/>
                  <a:pt x="2380044" y="1746872"/>
                  <a:pt x="2360064" y="1744969"/>
                </a:cubicBezTo>
                <a:cubicBezTo>
                  <a:pt x="2345039" y="1743538"/>
                  <a:pt x="2330063" y="1741636"/>
                  <a:pt x="2315063" y="1739969"/>
                </a:cubicBezTo>
                <a:lnTo>
                  <a:pt x="2275062" y="1729969"/>
                </a:lnTo>
                <a:cubicBezTo>
                  <a:pt x="2264466" y="1727524"/>
                  <a:pt x="2245985" y="1725431"/>
                  <a:pt x="2235061" y="1719969"/>
                </a:cubicBezTo>
                <a:cubicBezTo>
                  <a:pt x="2221793" y="1713335"/>
                  <a:pt x="2209285" y="1700732"/>
                  <a:pt x="2200060" y="1689970"/>
                </a:cubicBezTo>
                <a:cubicBezTo>
                  <a:pt x="2196149" y="1685408"/>
                  <a:pt x="2195953" y="1676148"/>
                  <a:pt x="2190060" y="1674970"/>
                </a:cubicBezTo>
                <a:cubicBezTo>
                  <a:pt x="2160596" y="1669077"/>
                  <a:pt x="2130058" y="1671637"/>
                  <a:pt x="2100057" y="1669970"/>
                </a:cubicBezTo>
                <a:cubicBezTo>
                  <a:pt x="2093390" y="1668303"/>
                  <a:pt x="2085775" y="1668782"/>
                  <a:pt x="2080057" y="1664970"/>
                </a:cubicBezTo>
                <a:cubicBezTo>
                  <a:pt x="2075057" y="1661637"/>
                  <a:pt x="2074049" y="1654461"/>
                  <a:pt x="2070056" y="1649970"/>
                </a:cubicBezTo>
                <a:cubicBezTo>
                  <a:pt x="2014482" y="1587452"/>
                  <a:pt x="2060885" y="1639828"/>
                  <a:pt x="2025055" y="1609971"/>
                </a:cubicBezTo>
                <a:cubicBezTo>
                  <a:pt x="2019623" y="1605444"/>
                  <a:pt x="2015939" y="1598893"/>
                  <a:pt x="2010055" y="1594971"/>
                </a:cubicBezTo>
                <a:cubicBezTo>
                  <a:pt x="2005669" y="1592047"/>
                  <a:pt x="2000301" y="1590471"/>
                  <a:pt x="1995054" y="1589971"/>
                </a:cubicBezTo>
                <a:cubicBezTo>
                  <a:pt x="1965142" y="1587123"/>
                  <a:pt x="1935053" y="1586638"/>
                  <a:pt x="1905052" y="1584972"/>
                </a:cubicBezTo>
                <a:cubicBezTo>
                  <a:pt x="1884095" y="1574494"/>
                  <a:pt x="1883457" y="1573483"/>
                  <a:pt x="1860051" y="1564972"/>
                </a:cubicBezTo>
                <a:cubicBezTo>
                  <a:pt x="1842934" y="1558748"/>
                  <a:pt x="1821616" y="1553255"/>
                  <a:pt x="1805049" y="1544972"/>
                </a:cubicBezTo>
                <a:cubicBezTo>
                  <a:pt x="1796356" y="1540626"/>
                  <a:pt x="1788289" y="1535123"/>
                  <a:pt x="1780048" y="1529973"/>
                </a:cubicBezTo>
                <a:cubicBezTo>
                  <a:pt x="1756593" y="1515315"/>
                  <a:pt x="1770763" y="1524830"/>
                  <a:pt x="1750048" y="1499973"/>
                </a:cubicBezTo>
                <a:cubicBezTo>
                  <a:pt x="1741143" y="1489288"/>
                  <a:pt x="1737155" y="1488045"/>
                  <a:pt x="1725047" y="1479973"/>
                </a:cubicBezTo>
                <a:cubicBezTo>
                  <a:pt x="1721714" y="1474973"/>
                  <a:pt x="1719739" y="1468728"/>
                  <a:pt x="1715047" y="1464974"/>
                </a:cubicBezTo>
                <a:cubicBezTo>
                  <a:pt x="1710931" y="1461682"/>
                  <a:pt x="1703773" y="1463701"/>
                  <a:pt x="1700046" y="1459974"/>
                </a:cubicBezTo>
                <a:cubicBezTo>
                  <a:pt x="1696319" y="1456247"/>
                  <a:pt x="1698420" y="1449023"/>
                  <a:pt x="1695046" y="1444974"/>
                </a:cubicBezTo>
                <a:cubicBezTo>
                  <a:pt x="1681376" y="1428569"/>
                  <a:pt x="1664278" y="1426385"/>
                  <a:pt x="1645045" y="1419975"/>
                </a:cubicBezTo>
                <a:cubicBezTo>
                  <a:pt x="1635045" y="1413308"/>
                  <a:pt x="1625550" y="1405812"/>
                  <a:pt x="1615044" y="1399975"/>
                </a:cubicBezTo>
                <a:cubicBezTo>
                  <a:pt x="1610437" y="1397415"/>
                  <a:pt x="1604563" y="1397687"/>
                  <a:pt x="1600044" y="1394975"/>
                </a:cubicBezTo>
                <a:cubicBezTo>
                  <a:pt x="1596001" y="1392550"/>
                  <a:pt x="1594086" y="1387400"/>
                  <a:pt x="1590043" y="1384975"/>
                </a:cubicBezTo>
                <a:cubicBezTo>
                  <a:pt x="1582355" y="1380362"/>
                  <a:pt x="1555420" y="1376051"/>
                  <a:pt x="1550042" y="1374975"/>
                </a:cubicBezTo>
                <a:cubicBezTo>
                  <a:pt x="1545042" y="1371642"/>
                  <a:pt x="1538227" y="1370072"/>
                  <a:pt x="1535042" y="1364976"/>
                </a:cubicBezTo>
                <a:cubicBezTo>
                  <a:pt x="1529455" y="1356037"/>
                  <a:pt x="1535268" y="1337532"/>
                  <a:pt x="1525042" y="1334976"/>
                </a:cubicBezTo>
                <a:cubicBezTo>
                  <a:pt x="1518375" y="1333309"/>
                  <a:pt x="1511561" y="1332149"/>
                  <a:pt x="1505041" y="1329976"/>
                </a:cubicBezTo>
                <a:cubicBezTo>
                  <a:pt x="1496526" y="1327138"/>
                  <a:pt x="1488699" y="1322338"/>
                  <a:pt x="1480040" y="1319976"/>
                </a:cubicBezTo>
                <a:cubicBezTo>
                  <a:pt x="1470259" y="1317309"/>
                  <a:pt x="1459980" y="1316964"/>
                  <a:pt x="1450039" y="1314976"/>
                </a:cubicBezTo>
                <a:cubicBezTo>
                  <a:pt x="1434337" y="1311836"/>
                  <a:pt x="1429340" y="1309744"/>
                  <a:pt x="1415039" y="1304977"/>
                </a:cubicBezTo>
                <a:lnTo>
                  <a:pt x="1405038" y="1274977"/>
                </a:lnTo>
                <a:cubicBezTo>
                  <a:pt x="1399196" y="1257453"/>
                  <a:pt x="1385529" y="1215468"/>
                  <a:pt x="1380038" y="1209978"/>
                </a:cubicBezTo>
                <a:cubicBezTo>
                  <a:pt x="1376704" y="1206645"/>
                  <a:pt x="1374451" y="1201634"/>
                  <a:pt x="1370037" y="1199979"/>
                </a:cubicBezTo>
                <a:cubicBezTo>
                  <a:pt x="1360544" y="1196420"/>
                  <a:pt x="1350036" y="1196646"/>
                  <a:pt x="1340036" y="1194979"/>
                </a:cubicBezTo>
                <a:cubicBezTo>
                  <a:pt x="1331479" y="1192127"/>
                  <a:pt x="1315575" y="1188287"/>
                  <a:pt x="1310036" y="1179979"/>
                </a:cubicBezTo>
                <a:cubicBezTo>
                  <a:pt x="1306224" y="1174261"/>
                  <a:pt x="1307743" y="1166295"/>
                  <a:pt x="1305036" y="1159979"/>
                </a:cubicBezTo>
                <a:cubicBezTo>
                  <a:pt x="1302669" y="1154456"/>
                  <a:pt x="1298369" y="1149980"/>
                  <a:pt x="1295035" y="1144980"/>
                </a:cubicBezTo>
                <a:cubicBezTo>
                  <a:pt x="1293368" y="1139980"/>
                  <a:pt x="1293327" y="1134096"/>
                  <a:pt x="1290035" y="1129980"/>
                </a:cubicBezTo>
                <a:cubicBezTo>
                  <a:pt x="1275776" y="1112156"/>
                  <a:pt x="1240100" y="1116487"/>
                  <a:pt x="1225033" y="1114980"/>
                </a:cubicBezTo>
                <a:cubicBezTo>
                  <a:pt x="1223366" y="1109980"/>
                  <a:pt x="1221067" y="1105148"/>
                  <a:pt x="1220033" y="1099980"/>
                </a:cubicBezTo>
                <a:cubicBezTo>
                  <a:pt x="1217722" y="1088424"/>
                  <a:pt x="1220676" y="1075327"/>
                  <a:pt x="1215033" y="1064981"/>
                </a:cubicBezTo>
                <a:cubicBezTo>
                  <a:pt x="1202123" y="1041314"/>
                  <a:pt x="1192153" y="1048541"/>
                  <a:pt x="1175032" y="1039981"/>
                </a:cubicBezTo>
                <a:cubicBezTo>
                  <a:pt x="1169657" y="1037294"/>
                  <a:pt x="1165032" y="1033315"/>
                  <a:pt x="1160032" y="1029982"/>
                </a:cubicBezTo>
                <a:cubicBezTo>
                  <a:pt x="1158365" y="1023315"/>
                  <a:pt x="1158441" y="1015948"/>
                  <a:pt x="1155031" y="1009982"/>
                </a:cubicBezTo>
                <a:cubicBezTo>
                  <a:pt x="1151023" y="1002968"/>
                  <a:pt x="1132962" y="988507"/>
                  <a:pt x="1125031" y="984982"/>
                </a:cubicBezTo>
                <a:cubicBezTo>
                  <a:pt x="1115398" y="980701"/>
                  <a:pt x="1095030" y="974983"/>
                  <a:pt x="1095030" y="974983"/>
                </a:cubicBezTo>
                <a:cubicBezTo>
                  <a:pt x="1090677" y="979335"/>
                  <a:pt x="1076334" y="994982"/>
                  <a:pt x="1070029" y="994982"/>
                </a:cubicBezTo>
                <a:cubicBezTo>
                  <a:pt x="1064020" y="994982"/>
                  <a:pt x="1059278" y="989231"/>
                  <a:pt x="1055029" y="984982"/>
                </a:cubicBezTo>
                <a:cubicBezTo>
                  <a:pt x="1044163" y="974117"/>
                  <a:pt x="1034759" y="961875"/>
                  <a:pt x="1025028" y="949983"/>
                </a:cubicBezTo>
                <a:cubicBezTo>
                  <a:pt x="1019751" y="943533"/>
                  <a:pt x="1016429" y="935318"/>
                  <a:pt x="1010027" y="929983"/>
                </a:cubicBezTo>
                <a:cubicBezTo>
                  <a:pt x="1005978" y="926609"/>
                  <a:pt x="999871" y="927060"/>
                  <a:pt x="995027" y="924984"/>
                </a:cubicBezTo>
                <a:cubicBezTo>
                  <a:pt x="988176" y="922048"/>
                  <a:pt x="981498" y="918682"/>
                  <a:pt x="975026" y="914984"/>
                </a:cubicBezTo>
                <a:cubicBezTo>
                  <a:pt x="958784" y="905703"/>
                  <a:pt x="958814" y="903772"/>
                  <a:pt x="945026" y="889984"/>
                </a:cubicBezTo>
                <a:cubicBezTo>
                  <a:pt x="943359" y="883318"/>
                  <a:pt x="941255" y="876746"/>
                  <a:pt x="940026" y="869985"/>
                </a:cubicBezTo>
                <a:cubicBezTo>
                  <a:pt x="937918" y="858390"/>
                  <a:pt x="939812" y="845754"/>
                  <a:pt x="935025" y="834985"/>
                </a:cubicBezTo>
                <a:cubicBezTo>
                  <a:pt x="932584" y="829494"/>
                  <a:pt x="924642" y="828832"/>
                  <a:pt x="920025" y="824985"/>
                </a:cubicBezTo>
                <a:cubicBezTo>
                  <a:pt x="914593" y="820458"/>
                  <a:pt x="910025" y="814986"/>
                  <a:pt x="905025" y="809986"/>
                </a:cubicBezTo>
                <a:cubicBezTo>
                  <a:pt x="903358" y="804986"/>
                  <a:pt x="904026" y="798416"/>
                  <a:pt x="900024" y="794986"/>
                </a:cubicBezTo>
                <a:cubicBezTo>
                  <a:pt x="885139" y="782228"/>
                  <a:pt x="867802" y="779430"/>
                  <a:pt x="850023" y="774986"/>
                </a:cubicBezTo>
                <a:cubicBezTo>
                  <a:pt x="843356" y="771653"/>
                  <a:pt x="833107" y="771771"/>
                  <a:pt x="830023" y="764986"/>
                </a:cubicBezTo>
                <a:cubicBezTo>
                  <a:pt x="799241" y="697270"/>
                  <a:pt x="847580" y="735026"/>
                  <a:pt x="810022" y="709987"/>
                </a:cubicBezTo>
                <a:cubicBezTo>
                  <a:pt x="787391" y="676043"/>
                  <a:pt x="813823" y="718538"/>
                  <a:pt x="790021" y="664988"/>
                </a:cubicBezTo>
                <a:cubicBezTo>
                  <a:pt x="787580" y="659497"/>
                  <a:pt x="782508" y="655459"/>
                  <a:pt x="780021" y="649989"/>
                </a:cubicBezTo>
                <a:cubicBezTo>
                  <a:pt x="774128" y="637025"/>
                  <a:pt x="775833" y="619256"/>
                  <a:pt x="765021" y="609989"/>
                </a:cubicBezTo>
                <a:cubicBezTo>
                  <a:pt x="753520" y="600132"/>
                  <a:pt x="711347" y="590322"/>
                  <a:pt x="690019" y="584990"/>
                </a:cubicBezTo>
                <a:cubicBezTo>
                  <a:pt x="685019" y="581657"/>
                  <a:pt x="678511" y="579880"/>
                  <a:pt x="675018" y="574990"/>
                </a:cubicBezTo>
                <a:cubicBezTo>
                  <a:pt x="666461" y="563011"/>
                  <a:pt x="667536" y="545005"/>
                  <a:pt x="655018" y="534991"/>
                </a:cubicBezTo>
                <a:cubicBezTo>
                  <a:pt x="650902" y="531699"/>
                  <a:pt x="645185" y="531025"/>
                  <a:pt x="640017" y="529991"/>
                </a:cubicBezTo>
                <a:cubicBezTo>
                  <a:pt x="628460" y="527680"/>
                  <a:pt x="616641" y="526928"/>
                  <a:pt x="605016" y="524991"/>
                </a:cubicBezTo>
                <a:cubicBezTo>
                  <a:pt x="596633" y="523594"/>
                  <a:pt x="588349" y="521658"/>
                  <a:pt x="580016" y="519991"/>
                </a:cubicBezTo>
                <a:cubicBezTo>
                  <a:pt x="573349" y="513324"/>
                  <a:pt x="567687" y="505471"/>
                  <a:pt x="560015" y="499991"/>
                </a:cubicBezTo>
                <a:cubicBezTo>
                  <a:pt x="555726" y="496928"/>
                  <a:pt x="550249" y="495607"/>
                  <a:pt x="545015" y="494991"/>
                </a:cubicBezTo>
                <a:cubicBezTo>
                  <a:pt x="521782" y="492258"/>
                  <a:pt x="498347" y="491658"/>
                  <a:pt x="475013" y="489991"/>
                </a:cubicBezTo>
                <a:cubicBezTo>
                  <a:pt x="470013" y="486658"/>
                  <a:pt x="465387" y="482679"/>
                  <a:pt x="460012" y="479992"/>
                </a:cubicBezTo>
                <a:cubicBezTo>
                  <a:pt x="446726" y="473350"/>
                  <a:pt x="421396" y="471076"/>
                  <a:pt x="410011" y="469992"/>
                </a:cubicBezTo>
                <a:cubicBezTo>
                  <a:pt x="386723" y="467774"/>
                  <a:pt x="363343" y="466659"/>
                  <a:pt x="340009" y="464992"/>
                </a:cubicBezTo>
                <a:cubicBezTo>
                  <a:pt x="333342" y="463325"/>
                  <a:pt x="326616" y="461880"/>
                  <a:pt x="320009" y="459992"/>
                </a:cubicBezTo>
                <a:cubicBezTo>
                  <a:pt x="314941" y="458544"/>
                  <a:pt x="310176" y="456026"/>
                  <a:pt x="305008" y="454992"/>
                </a:cubicBezTo>
                <a:cubicBezTo>
                  <a:pt x="293451" y="452681"/>
                  <a:pt x="281674" y="451659"/>
                  <a:pt x="270007" y="449992"/>
                </a:cubicBezTo>
                <a:cubicBezTo>
                  <a:pt x="268340" y="443326"/>
                  <a:pt x="265007" y="436865"/>
                  <a:pt x="265007" y="429993"/>
                </a:cubicBezTo>
                <a:cubicBezTo>
                  <a:pt x="265007" y="424723"/>
                  <a:pt x="271964" y="419887"/>
                  <a:pt x="270007" y="414993"/>
                </a:cubicBezTo>
                <a:cubicBezTo>
                  <a:pt x="266598" y="406470"/>
                  <a:pt x="246695" y="403033"/>
                  <a:pt x="240006" y="399993"/>
                </a:cubicBezTo>
                <a:cubicBezTo>
                  <a:pt x="226435" y="393824"/>
                  <a:pt x="213339" y="386660"/>
                  <a:pt x="200005" y="379993"/>
                </a:cubicBezTo>
                <a:lnTo>
                  <a:pt x="180005" y="369994"/>
                </a:lnTo>
                <a:cubicBezTo>
                  <a:pt x="178338" y="364994"/>
                  <a:pt x="174260" y="360211"/>
                  <a:pt x="175005" y="354994"/>
                </a:cubicBezTo>
                <a:cubicBezTo>
                  <a:pt x="176059" y="347615"/>
                  <a:pt x="187053" y="342161"/>
                  <a:pt x="185005" y="334994"/>
                </a:cubicBezTo>
                <a:cubicBezTo>
                  <a:pt x="182715" y="326981"/>
                  <a:pt x="172071" y="324411"/>
                  <a:pt x="165004" y="319995"/>
                </a:cubicBezTo>
                <a:cubicBezTo>
                  <a:pt x="138349" y="303337"/>
                  <a:pt x="133707" y="308865"/>
                  <a:pt x="95002" y="304995"/>
                </a:cubicBezTo>
                <a:cubicBezTo>
                  <a:pt x="85002" y="301662"/>
                  <a:pt x="64383" y="305518"/>
                  <a:pt x="65002" y="294995"/>
                </a:cubicBezTo>
                <a:cubicBezTo>
                  <a:pt x="71096" y="191396"/>
                  <a:pt x="64925" y="237921"/>
                  <a:pt x="80002" y="154998"/>
                </a:cubicBezTo>
                <a:cubicBezTo>
                  <a:pt x="78335" y="144998"/>
                  <a:pt x="77201" y="134895"/>
                  <a:pt x="75002" y="124998"/>
                </a:cubicBezTo>
                <a:cubicBezTo>
                  <a:pt x="73859" y="119853"/>
                  <a:pt x="70945" y="115183"/>
                  <a:pt x="70002" y="109998"/>
                </a:cubicBezTo>
                <a:cubicBezTo>
                  <a:pt x="69970" y="109822"/>
                  <a:pt x="63829" y="52656"/>
                  <a:pt x="60001" y="45000"/>
                </a:cubicBezTo>
                <a:cubicBezTo>
                  <a:pt x="56386" y="37770"/>
                  <a:pt x="21950" y="11300"/>
                  <a:pt x="20000" y="10000"/>
                </a:cubicBezTo>
                <a:cubicBezTo>
                  <a:pt x="13798" y="5866"/>
                  <a:pt x="0" y="0"/>
                  <a:pt x="0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7722596" y="2873658"/>
            <a:ext cx="2725075" cy="1986508"/>
          </a:xfrm>
          <a:custGeom>
            <a:avLst/>
            <a:gdLst>
              <a:gd name="connsiteX0" fmla="*/ 2725075 w 2725075"/>
              <a:gd name="connsiteY0" fmla="*/ 1986508 h 1986508"/>
              <a:gd name="connsiteX1" fmla="*/ 2710075 w 2725075"/>
              <a:gd name="connsiteY1" fmla="*/ 1961508 h 1986508"/>
              <a:gd name="connsiteX2" fmla="*/ 2675074 w 2725075"/>
              <a:gd name="connsiteY2" fmla="*/ 1956508 h 1986508"/>
              <a:gd name="connsiteX3" fmla="*/ 2640073 w 2725075"/>
              <a:gd name="connsiteY3" fmla="*/ 1931509 h 1986508"/>
              <a:gd name="connsiteX4" fmla="*/ 2630072 w 2725075"/>
              <a:gd name="connsiteY4" fmla="*/ 1916509 h 1986508"/>
              <a:gd name="connsiteX5" fmla="*/ 2565071 w 2725075"/>
              <a:gd name="connsiteY5" fmla="*/ 1911509 h 1986508"/>
              <a:gd name="connsiteX6" fmla="*/ 2535070 w 2725075"/>
              <a:gd name="connsiteY6" fmla="*/ 1896509 h 1986508"/>
              <a:gd name="connsiteX7" fmla="*/ 2515069 w 2725075"/>
              <a:gd name="connsiteY7" fmla="*/ 1856510 h 1986508"/>
              <a:gd name="connsiteX8" fmla="*/ 2500069 w 2725075"/>
              <a:gd name="connsiteY8" fmla="*/ 1851510 h 1986508"/>
              <a:gd name="connsiteX9" fmla="*/ 2455068 w 2725075"/>
              <a:gd name="connsiteY9" fmla="*/ 1841510 h 1986508"/>
              <a:gd name="connsiteX10" fmla="*/ 2440067 w 2725075"/>
              <a:gd name="connsiteY10" fmla="*/ 1831510 h 1986508"/>
              <a:gd name="connsiteX11" fmla="*/ 2435067 w 2725075"/>
              <a:gd name="connsiteY11" fmla="*/ 1811511 h 1986508"/>
              <a:gd name="connsiteX12" fmla="*/ 2425067 w 2725075"/>
              <a:gd name="connsiteY12" fmla="*/ 1796511 h 1986508"/>
              <a:gd name="connsiteX13" fmla="*/ 2405066 w 2725075"/>
              <a:gd name="connsiteY13" fmla="*/ 1766512 h 1986508"/>
              <a:gd name="connsiteX14" fmla="*/ 2375065 w 2725075"/>
              <a:gd name="connsiteY14" fmla="*/ 1756512 h 1986508"/>
              <a:gd name="connsiteX15" fmla="*/ 2355065 w 2725075"/>
              <a:gd name="connsiteY15" fmla="*/ 1726512 h 1986508"/>
              <a:gd name="connsiteX16" fmla="*/ 2345065 w 2725075"/>
              <a:gd name="connsiteY16" fmla="*/ 1711513 h 1986508"/>
              <a:gd name="connsiteX17" fmla="*/ 2330064 w 2725075"/>
              <a:gd name="connsiteY17" fmla="*/ 1706513 h 1986508"/>
              <a:gd name="connsiteX18" fmla="*/ 2290063 w 2725075"/>
              <a:gd name="connsiteY18" fmla="*/ 1671513 h 1986508"/>
              <a:gd name="connsiteX19" fmla="*/ 2280063 w 2725075"/>
              <a:gd name="connsiteY19" fmla="*/ 1651514 h 1986508"/>
              <a:gd name="connsiteX20" fmla="*/ 2235062 w 2725075"/>
              <a:gd name="connsiteY20" fmla="*/ 1631514 h 1986508"/>
              <a:gd name="connsiteX21" fmla="*/ 2215061 w 2725075"/>
              <a:gd name="connsiteY21" fmla="*/ 1621514 h 1986508"/>
              <a:gd name="connsiteX22" fmla="*/ 2200061 w 2725075"/>
              <a:gd name="connsiteY22" fmla="*/ 1611514 h 1986508"/>
              <a:gd name="connsiteX23" fmla="*/ 2165060 w 2725075"/>
              <a:gd name="connsiteY23" fmla="*/ 1601515 h 1986508"/>
              <a:gd name="connsiteX24" fmla="*/ 2135059 w 2725075"/>
              <a:gd name="connsiteY24" fmla="*/ 1586515 h 1986508"/>
              <a:gd name="connsiteX25" fmla="*/ 2095058 w 2725075"/>
              <a:gd name="connsiteY25" fmla="*/ 1551516 h 1986508"/>
              <a:gd name="connsiteX26" fmla="*/ 2055057 w 2725075"/>
              <a:gd name="connsiteY26" fmla="*/ 1521516 h 1986508"/>
              <a:gd name="connsiteX27" fmla="*/ 2035056 w 2725075"/>
              <a:gd name="connsiteY27" fmla="*/ 1481517 h 1986508"/>
              <a:gd name="connsiteX28" fmla="*/ 2030056 w 2725075"/>
              <a:gd name="connsiteY28" fmla="*/ 1466517 h 1986508"/>
              <a:gd name="connsiteX29" fmla="*/ 1995055 w 2725075"/>
              <a:gd name="connsiteY29" fmla="*/ 1446517 h 1986508"/>
              <a:gd name="connsiteX30" fmla="*/ 1960054 w 2725075"/>
              <a:gd name="connsiteY30" fmla="*/ 1431518 h 1986508"/>
              <a:gd name="connsiteX31" fmla="*/ 1940054 w 2725075"/>
              <a:gd name="connsiteY31" fmla="*/ 1416518 h 1986508"/>
              <a:gd name="connsiteX32" fmla="*/ 1895052 w 2725075"/>
              <a:gd name="connsiteY32" fmla="*/ 1396518 h 1986508"/>
              <a:gd name="connsiteX33" fmla="*/ 1845051 w 2725075"/>
              <a:gd name="connsiteY33" fmla="*/ 1376519 h 1986508"/>
              <a:gd name="connsiteX34" fmla="*/ 1830050 w 2725075"/>
              <a:gd name="connsiteY34" fmla="*/ 1371519 h 1986508"/>
              <a:gd name="connsiteX35" fmla="*/ 1815050 w 2725075"/>
              <a:gd name="connsiteY35" fmla="*/ 1366519 h 1986508"/>
              <a:gd name="connsiteX36" fmla="*/ 1810050 w 2725075"/>
              <a:gd name="connsiteY36" fmla="*/ 1351519 h 1986508"/>
              <a:gd name="connsiteX37" fmla="*/ 1775049 w 2725075"/>
              <a:gd name="connsiteY37" fmla="*/ 1336519 h 1986508"/>
              <a:gd name="connsiteX38" fmla="*/ 1760049 w 2725075"/>
              <a:gd name="connsiteY38" fmla="*/ 1326520 h 1986508"/>
              <a:gd name="connsiteX39" fmla="*/ 1750048 w 2725075"/>
              <a:gd name="connsiteY39" fmla="*/ 1311520 h 1986508"/>
              <a:gd name="connsiteX40" fmla="*/ 1735048 w 2725075"/>
              <a:gd name="connsiteY40" fmla="*/ 1306520 h 1986508"/>
              <a:gd name="connsiteX41" fmla="*/ 1680046 w 2725075"/>
              <a:gd name="connsiteY41" fmla="*/ 1291520 h 1986508"/>
              <a:gd name="connsiteX42" fmla="*/ 1650046 w 2725075"/>
              <a:gd name="connsiteY42" fmla="*/ 1281520 h 1986508"/>
              <a:gd name="connsiteX43" fmla="*/ 1640045 w 2725075"/>
              <a:gd name="connsiteY43" fmla="*/ 1271521 h 1986508"/>
              <a:gd name="connsiteX44" fmla="*/ 1605044 w 2725075"/>
              <a:gd name="connsiteY44" fmla="*/ 1266521 h 1986508"/>
              <a:gd name="connsiteX45" fmla="*/ 1575044 w 2725075"/>
              <a:gd name="connsiteY45" fmla="*/ 1256521 h 1986508"/>
              <a:gd name="connsiteX46" fmla="*/ 1535042 w 2725075"/>
              <a:gd name="connsiteY46" fmla="*/ 1236521 h 1986508"/>
              <a:gd name="connsiteX47" fmla="*/ 1490041 w 2725075"/>
              <a:gd name="connsiteY47" fmla="*/ 1201522 h 1986508"/>
              <a:gd name="connsiteX48" fmla="*/ 1475041 w 2725075"/>
              <a:gd name="connsiteY48" fmla="*/ 1181522 h 1986508"/>
              <a:gd name="connsiteX49" fmla="*/ 1465041 w 2725075"/>
              <a:gd name="connsiteY49" fmla="*/ 1166523 h 1986508"/>
              <a:gd name="connsiteX50" fmla="*/ 1425039 w 2725075"/>
              <a:gd name="connsiteY50" fmla="*/ 1151523 h 1986508"/>
              <a:gd name="connsiteX51" fmla="*/ 1380038 w 2725075"/>
              <a:gd name="connsiteY51" fmla="*/ 1101524 h 1986508"/>
              <a:gd name="connsiteX52" fmla="*/ 1355038 w 2725075"/>
              <a:gd name="connsiteY52" fmla="*/ 1081524 h 1986508"/>
              <a:gd name="connsiteX53" fmla="*/ 1320037 w 2725075"/>
              <a:gd name="connsiteY53" fmla="*/ 1051525 h 1986508"/>
              <a:gd name="connsiteX54" fmla="*/ 1300036 w 2725075"/>
              <a:gd name="connsiteY54" fmla="*/ 1046525 h 1986508"/>
              <a:gd name="connsiteX55" fmla="*/ 1285036 w 2725075"/>
              <a:gd name="connsiteY55" fmla="*/ 1006525 h 1986508"/>
              <a:gd name="connsiteX56" fmla="*/ 1255035 w 2725075"/>
              <a:gd name="connsiteY56" fmla="*/ 991526 h 1986508"/>
              <a:gd name="connsiteX57" fmla="*/ 1195033 w 2725075"/>
              <a:gd name="connsiteY57" fmla="*/ 976526 h 1986508"/>
              <a:gd name="connsiteX58" fmla="*/ 1180033 w 2725075"/>
              <a:gd name="connsiteY58" fmla="*/ 951526 h 1986508"/>
              <a:gd name="connsiteX59" fmla="*/ 1170032 w 2725075"/>
              <a:gd name="connsiteY59" fmla="*/ 931527 h 1986508"/>
              <a:gd name="connsiteX60" fmla="*/ 1140032 w 2725075"/>
              <a:gd name="connsiteY60" fmla="*/ 921527 h 1986508"/>
              <a:gd name="connsiteX61" fmla="*/ 1090030 w 2725075"/>
              <a:gd name="connsiteY61" fmla="*/ 911527 h 1986508"/>
              <a:gd name="connsiteX62" fmla="*/ 1075030 w 2725075"/>
              <a:gd name="connsiteY62" fmla="*/ 906527 h 1986508"/>
              <a:gd name="connsiteX63" fmla="*/ 1055029 w 2725075"/>
              <a:gd name="connsiteY63" fmla="*/ 901527 h 1986508"/>
              <a:gd name="connsiteX64" fmla="*/ 1025028 w 2725075"/>
              <a:gd name="connsiteY64" fmla="*/ 886528 h 1986508"/>
              <a:gd name="connsiteX65" fmla="*/ 995028 w 2725075"/>
              <a:gd name="connsiteY65" fmla="*/ 876528 h 1986508"/>
              <a:gd name="connsiteX66" fmla="*/ 980027 w 2725075"/>
              <a:gd name="connsiteY66" fmla="*/ 866528 h 1986508"/>
              <a:gd name="connsiteX67" fmla="*/ 950026 w 2725075"/>
              <a:gd name="connsiteY67" fmla="*/ 856528 h 1986508"/>
              <a:gd name="connsiteX68" fmla="*/ 915025 w 2725075"/>
              <a:gd name="connsiteY68" fmla="*/ 821529 h 1986508"/>
              <a:gd name="connsiteX69" fmla="*/ 885025 w 2725075"/>
              <a:gd name="connsiteY69" fmla="*/ 796529 h 1986508"/>
              <a:gd name="connsiteX70" fmla="*/ 875024 w 2725075"/>
              <a:gd name="connsiteY70" fmla="*/ 786529 h 1986508"/>
              <a:gd name="connsiteX71" fmla="*/ 855024 w 2725075"/>
              <a:gd name="connsiteY71" fmla="*/ 781530 h 1986508"/>
              <a:gd name="connsiteX72" fmla="*/ 840023 w 2725075"/>
              <a:gd name="connsiteY72" fmla="*/ 776530 h 1986508"/>
              <a:gd name="connsiteX73" fmla="*/ 780022 w 2725075"/>
              <a:gd name="connsiteY73" fmla="*/ 766530 h 1986508"/>
              <a:gd name="connsiteX74" fmla="*/ 760021 w 2725075"/>
              <a:gd name="connsiteY74" fmla="*/ 761530 h 1986508"/>
              <a:gd name="connsiteX75" fmla="*/ 720020 w 2725075"/>
              <a:gd name="connsiteY75" fmla="*/ 741530 h 1986508"/>
              <a:gd name="connsiteX76" fmla="*/ 705020 w 2725075"/>
              <a:gd name="connsiteY76" fmla="*/ 731530 h 1986508"/>
              <a:gd name="connsiteX77" fmla="*/ 690019 w 2725075"/>
              <a:gd name="connsiteY77" fmla="*/ 726531 h 1986508"/>
              <a:gd name="connsiteX78" fmla="*/ 655018 w 2725075"/>
              <a:gd name="connsiteY78" fmla="*/ 711531 h 1986508"/>
              <a:gd name="connsiteX79" fmla="*/ 640018 w 2725075"/>
              <a:gd name="connsiteY79" fmla="*/ 706531 h 1986508"/>
              <a:gd name="connsiteX80" fmla="*/ 605017 w 2725075"/>
              <a:gd name="connsiteY80" fmla="*/ 691531 h 1986508"/>
              <a:gd name="connsiteX81" fmla="*/ 535015 w 2725075"/>
              <a:gd name="connsiteY81" fmla="*/ 686531 h 1986508"/>
              <a:gd name="connsiteX82" fmla="*/ 425012 w 2725075"/>
              <a:gd name="connsiteY82" fmla="*/ 661532 h 1986508"/>
              <a:gd name="connsiteX83" fmla="*/ 360010 w 2725075"/>
              <a:gd name="connsiteY83" fmla="*/ 641532 h 1986508"/>
              <a:gd name="connsiteX84" fmla="*/ 260008 w 2725075"/>
              <a:gd name="connsiteY84" fmla="*/ 636532 h 1986508"/>
              <a:gd name="connsiteX85" fmla="*/ 235007 w 2725075"/>
              <a:gd name="connsiteY85" fmla="*/ 626532 h 1986508"/>
              <a:gd name="connsiteX86" fmla="*/ 200006 w 2725075"/>
              <a:gd name="connsiteY86" fmla="*/ 616533 h 1986508"/>
              <a:gd name="connsiteX87" fmla="*/ 190006 w 2725075"/>
              <a:gd name="connsiteY87" fmla="*/ 601533 h 1986508"/>
              <a:gd name="connsiteX88" fmla="*/ 175005 w 2725075"/>
              <a:gd name="connsiteY88" fmla="*/ 586533 h 1986508"/>
              <a:gd name="connsiteX89" fmla="*/ 150005 w 2725075"/>
              <a:gd name="connsiteY89" fmla="*/ 561534 h 1986508"/>
              <a:gd name="connsiteX90" fmla="*/ 135004 w 2725075"/>
              <a:gd name="connsiteY90" fmla="*/ 531534 h 1986508"/>
              <a:gd name="connsiteX91" fmla="*/ 95003 w 2725075"/>
              <a:gd name="connsiteY91" fmla="*/ 506535 h 1986508"/>
              <a:gd name="connsiteX92" fmla="*/ 75003 w 2725075"/>
              <a:gd name="connsiteY92" fmla="*/ 496535 h 1986508"/>
              <a:gd name="connsiteX93" fmla="*/ 15001 w 2725075"/>
              <a:gd name="connsiteY93" fmla="*/ 441536 h 1986508"/>
              <a:gd name="connsiteX94" fmla="*/ 20001 w 2725075"/>
              <a:gd name="connsiteY94" fmla="*/ 421536 h 1986508"/>
              <a:gd name="connsiteX95" fmla="*/ 40002 w 2725075"/>
              <a:gd name="connsiteY95" fmla="*/ 406536 h 1986508"/>
              <a:gd name="connsiteX96" fmla="*/ 30001 w 2725075"/>
              <a:gd name="connsiteY96" fmla="*/ 351537 h 1986508"/>
              <a:gd name="connsiteX97" fmla="*/ 25001 w 2725075"/>
              <a:gd name="connsiteY97" fmla="*/ 196540 h 1986508"/>
              <a:gd name="connsiteX98" fmla="*/ 0 w 2725075"/>
              <a:gd name="connsiteY98" fmla="*/ 136541 h 1986508"/>
              <a:gd name="connsiteX99" fmla="*/ 5001 w 2725075"/>
              <a:gd name="connsiteY99" fmla="*/ 31543 h 1986508"/>
              <a:gd name="connsiteX100" fmla="*/ 10001 w 2725075"/>
              <a:gd name="connsiteY100" fmla="*/ 6544 h 198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725075" h="1986508">
                <a:moveTo>
                  <a:pt x="2725075" y="1986508"/>
                </a:moveTo>
                <a:cubicBezTo>
                  <a:pt x="2720075" y="1978175"/>
                  <a:pt x="2718408" y="1966508"/>
                  <a:pt x="2710075" y="1961508"/>
                </a:cubicBezTo>
                <a:cubicBezTo>
                  <a:pt x="2699969" y="1955445"/>
                  <a:pt x="2686362" y="1959894"/>
                  <a:pt x="2675074" y="1956508"/>
                </a:cubicBezTo>
                <a:cubicBezTo>
                  <a:pt x="2671018" y="1955291"/>
                  <a:pt x="2640089" y="1931525"/>
                  <a:pt x="2640073" y="1931509"/>
                </a:cubicBezTo>
                <a:cubicBezTo>
                  <a:pt x="2635824" y="1927260"/>
                  <a:pt x="2635879" y="1918057"/>
                  <a:pt x="2630072" y="1916509"/>
                </a:cubicBezTo>
                <a:cubicBezTo>
                  <a:pt x="2609075" y="1910910"/>
                  <a:pt x="2586738" y="1913176"/>
                  <a:pt x="2565071" y="1911509"/>
                </a:cubicBezTo>
                <a:cubicBezTo>
                  <a:pt x="2556897" y="1908785"/>
                  <a:pt x="2540172" y="1904672"/>
                  <a:pt x="2535070" y="1896509"/>
                </a:cubicBezTo>
                <a:cubicBezTo>
                  <a:pt x="2523100" y="1877358"/>
                  <a:pt x="2532738" y="1867111"/>
                  <a:pt x="2515069" y="1856510"/>
                </a:cubicBezTo>
                <a:cubicBezTo>
                  <a:pt x="2510550" y="1853798"/>
                  <a:pt x="2505137" y="1852958"/>
                  <a:pt x="2500069" y="1851510"/>
                </a:cubicBezTo>
                <a:cubicBezTo>
                  <a:pt x="2483595" y="1846803"/>
                  <a:pt x="2472250" y="1844946"/>
                  <a:pt x="2455068" y="1841510"/>
                </a:cubicBezTo>
                <a:cubicBezTo>
                  <a:pt x="2450068" y="1838177"/>
                  <a:pt x="2443401" y="1836510"/>
                  <a:pt x="2440067" y="1831510"/>
                </a:cubicBezTo>
                <a:cubicBezTo>
                  <a:pt x="2436255" y="1825793"/>
                  <a:pt x="2437774" y="1817827"/>
                  <a:pt x="2435067" y="1811511"/>
                </a:cubicBezTo>
                <a:cubicBezTo>
                  <a:pt x="2432700" y="1805988"/>
                  <a:pt x="2428400" y="1801511"/>
                  <a:pt x="2425067" y="1796511"/>
                </a:cubicBezTo>
                <a:cubicBezTo>
                  <a:pt x="2420090" y="1776602"/>
                  <a:pt x="2424490" y="1775144"/>
                  <a:pt x="2405066" y="1766512"/>
                </a:cubicBezTo>
                <a:cubicBezTo>
                  <a:pt x="2395433" y="1762231"/>
                  <a:pt x="2375065" y="1756512"/>
                  <a:pt x="2375065" y="1756512"/>
                </a:cubicBezTo>
                <a:lnTo>
                  <a:pt x="2355065" y="1726512"/>
                </a:lnTo>
                <a:cubicBezTo>
                  <a:pt x="2351732" y="1721512"/>
                  <a:pt x="2350766" y="1713413"/>
                  <a:pt x="2345065" y="1711513"/>
                </a:cubicBezTo>
                <a:lnTo>
                  <a:pt x="2330064" y="1706513"/>
                </a:lnTo>
                <a:cubicBezTo>
                  <a:pt x="2300814" y="1677264"/>
                  <a:pt x="2314869" y="1688050"/>
                  <a:pt x="2290063" y="1671513"/>
                </a:cubicBezTo>
                <a:cubicBezTo>
                  <a:pt x="2286730" y="1664847"/>
                  <a:pt x="2284835" y="1657240"/>
                  <a:pt x="2280063" y="1651514"/>
                </a:cubicBezTo>
                <a:cubicBezTo>
                  <a:pt x="2270443" y="1639971"/>
                  <a:pt x="2245940" y="1635865"/>
                  <a:pt x="2235062" y="1631514"/>
                </a:cubicBezTo>
                <a:cubicBezTo>
                  <a:pt x="2228141" y="1628746"/>
                  <a:pt x="2221533" y="1625212"/>
                  <a:pt x="2215061" y="1621514"/>
                </a:cubicBezTo>
                <a:cubicBezTo>
                  <a:pt x="2209843" y="1618533"/>
                  <a:pt x="2205584" y="1613881"/>
                  <a:pt x="2200061" y="1611514"/>
                </a:cubicBezTo>
                <a:cubicBezTo>
                  <a:pt x="2177617" y="1601896"/>
                  <a:pt x="2184532" y="1611250"/>
                  <a:pt x="2165060" y="1601515"/>
                </a:cubicBezTo>
                <a:cubicBezTo>
                  <a:pt x="2126289" y="1582130"/>
                  <a:pt x="2172761" y="1599082"/>
                  <a:pt x="2135059" y="1586515"/>
                </a:cubicBezTo>
                <a:cubicBezTo>
                  <a:pt x="2106726" y="1544015"/>
                  <a:pt x="2153392" y="1609848"/>
                  <a:pt x="2095058" y="1551516"/>
                </a:cubicBezTo>
                <a:cubicBezTo>
                  <a:pt x="2066330" y="1522789"/>
                  <a:pt x="2081238" y="1530243"/>
                  <a:pt x="2055057" y="1521516"/>
                </a:cubicBezTo>
                <a:cubicBezTo>
                  <a:pt x="2041247" y="1500804"/>
                  <a:pt x="2045540" y="1509474"/>
                  <a:pt x="2035056" y="1481517"/>
                </a:cubicBezTo>
                <a:cubicBezTo>
                  <a:pt x="2033205" y="1476582"/>
                  <a:pt x="2033430" y="1470566"/>
                  <a:pt x="2030056" y="1466517"/>
                </a:cubicBezTo>
                <a:cubicBezTo>
                  <a:pt x="2016444" y="1450183"/>
                  <a:pt x="2011254" y="1452996"/>
                  <a:pt x="1995055" y="1446517"/>
                </a:cubicBezTo>
                <a:cubicBezTo>
                  <a:pt x="1983270" y="1441803"/>
                  <a:pt x="1971197" y="1437596"/>
                  <a:pt x="1960054" y="1431518"/>
                </a:cubicBezTo>
                <a:cubicBezTo>
                  <a:pt x="1952738" y="1427528"/>
                  <a:pt x="1947391" y="1420469"/>
                  <a:pt x="1940054" y="1416518"/>
                </a:cubicBezTo>
                <a:cubicBezTo>
                  <a:pt x="1925601" y="1408736"/>
                  <a:pt x="1909957" y="1403397"/>
                  <a:pt x="1895052" y="1396518"/>
                </a:cubicBezTo>
                <a:cubicBezTo>
                  <a:pt x="1856799" y="1378864"/>
                  <a:pt x="1894603" y="1393036"/>
                  <a:pt x="1845051" y="1376519"/>
                </a:cubicBezTo>
                <a:lnTo>
                  <a:pt x="1830050" y="1371519"/>
                </a:lnTo>
                <a:lnTo>
                  <a:pt x="1815050" y="1366519"/>
                </a:lnTo>
                <a:cubicBezTo>
                  <a:pt x="1813383" y="1361519"/>
                  <a:pt x="1813777" y="1355246"/>
                  <a:pt x="1810050" y="1351519"/>
                </a:cubicBezTo>
                <a:cubicBezTo>
                  <a:pt x="1799647" y="1341116"/>
                  <a:pt x="1787001" y="1342495"/>
                  <a:pt x="1775049" y="1336519"/>
                </a:cubicBezTo>
                <a:cubicBezTo>
                  <a:pt x="1769674" y="1333832"/>
                  <a:pt x="1765049" y="1329853"/>
                  <a:pt x="1760049" y="1326520"/>
                </a:cubicBezTo>
                <a:cubicBezTo>
                  <a:pt x="1756715" y="1321520"/>
                  <a:pt x="1754741" y="1315274"/>
                  <a:pt x="1750048" y="1311520"/>
                </a:cubicBezTo>
                <a:cubicBezTo>
                  <a:pt x="1745932" y="1308228"/>
                  <a:pt x="1739983" y="1308371"/>
                  <a:pt x="1735048" y="1306520"/>
                </a:cubicBezTo>
                <a:cubicBezTo>
                  <a:pt x="1696505" y="1292067"/>
                  <a:pt x="1723564" y="1298773"/>
                  <a:pt x="1680046" y="1291520"/>
                </a:cubicBezTo>
                <a:cubicBezTo>
                  <a:pt x="1670046" y="1288187"/>
                  <a:pt x="1657500" y="1288973"/>
                  <a:pt x="1650046" y="1281520"/>
                </a:cubicBezTo>
                <a:cubicBezTo>
                  <a:pt x="1646712" y="1278187"/>
                  <a:pt x="1644517" y="1273012"/>
                  <a:pt x="1640045" y="1271521"/>
                </a:cubicBezTo>
                <a:cubicBezTo>
                  <a:pt x="1628864" y="1267794"/>
                  <a:pt x="1616711" y="1268188"/>
                  <a:pt x="1605044" y="1266521"/>
                </a:cubicBezTo>
                <a:cubicBezTo>
                  <a:pt x="1595044" y="1263188"/>
                  <a:pt x="1584640" y="1260883"/>
                  <a:pt x="1575044" y="1256521"/>
                </a:cubicBezTo>
                <a:cubicBezTo>
                  <a:pt x="1510106" y="1227004"/>
                  <a:pt x="1578471" y="1250996"/>
                  <a:pt x="1535042" y="1236521"/>
                </a:cubicBezTo>
                <a:cubicBezTo>
                  <a:pt x="1520042" y="1224855"/>
                  <a:pt x="1504049" y="1214363"/>
                  <a:pt x="1490041" y="1201522"/>
                </a:cubicBezTo>
                <a:cubicBezTo>
                  <a:pt x="1483898" y="1195891"/>
                  <a:pt x="1479885" y="1188303"/>
                  <a:pt x="1475041" y="1181522"/>
                </a:cubicBezTo>
                <a:cubicBezTo>
                  <a:pt x="1471548" y="1176632"/>
                  <a:pt x="1469657" y="1170370"/>
                  <a:pt x="1465041" y="1166523"/>
                </a:cubicBezTo>
                <a:cubicBezTo>
                  <a:pt x="1453834" y="1157185"/>
                  <a:pt x="1438496" y="1154887"/>
                  <a:pt x="1425039" y="1151523"/>
                </a:cubicBezTo>
                <a:cubicBezTo>
                  <a:pt x="1378701" y="1116770"/>
                  <a:pt x="1435463" y="1162489"/>
                  <a:pt x="1380038" y="1101524"/>
                </a:cubicBezTo>
                <a:cubicBezTo>
                  <a:pt x="1372859" y="1093628"/>
                  <a:pt x="1363014" y="1088614"/>
                  <a:pt x="1355038" y="1081524"/>
                </a:cubicBezTo>
                <a:cubicBezTo>
                  <a:pt x="1343474" y="1071245"/>
                  <a:pt x="1334797" y="1057850"/>
                  <a:pt x="1320037" y="1051525"/>
                </a:cubicBezTo>
                <a:cubicBezTo>
                  <a:pt x="1313720" y="1048818"/>
                  <a:pt x="1306703" y="1048192"/>
                  <a:pt x="1300036" y="1046525"/>
                </a:cubicBezTo>
                <a:cubicBezTo>
                  <a:pt x="1297025" y="1037493"/>
                  <a:pt x="1288772" y="1011756"/>
                  <a:pt x="1285036" y="1006525"/>
                </a:cubicBezTo>
                <a:cubicBezTo>
                  <a:pt x="1279584" y="998892"/>
                  <a:pt x="1263515" y="993787"/>
                  <a:pt x="1255035" y="991526"/>
                </a:cubicBezTo>
                <a:cubicBezTo>
                  <a:pt x="1235115" y="986214"/>
                  <a:pt x="1195033" y="976526"/>
                  <a:pt x="1195033" y="976526"/>
                </a:cubicBezTo>
                <a:cubicBezTo>
                  <a:pt x="1190033" y="968193"/>
                  <a:pt x="1184753" y="960021"/>
                  <a:pt x="1180033" y="951526"/>
                </a:cubicBezTo>
                <a:cubicBezTo>
                  <a:pt x="1176413" y="945011"/>
                  <a:pt x="1175995" y="935999"/>
                  <a:pt x="1170032" y="931527"/>
                </a:cubicBezTo>
                <a:cubicBezTo>
                  <a:pt x="1161599" y="925203"/>
                  <a:pt x="1150258" y="924083"/>
                  <a:pt x="1140032" y="921527"/>
                </a:cubicBezTo>
                <a:cubicBezTo>
                  <a:pt x="1110195" y="914068"/>
                  <a:pt x="1126810" y="917657"/>
                  <a:pt x="1090030" y="911527"/>
                </a:cubicBezTo>
                <a:cubicBezTo>
                  <a:pt x="1085030" y="909860"/>
                  <a:pt x="1080098" y="907975"/>
                  <a:pt x="1075030" y="906527"/>
                </a:cubicBezTo>
                <a:cubicBezTo>
                  <a:pt x="1068422" y="904639"/>
                  <a:pt x="1061410" y="904079"/>
                  <a:pt x="1055029" y="901527"/>
                </a:cubicBezTo>
                <a:cubicBezTo>
                  <a:pt x="1044648" y="897375"/>
                  <a:pt x="1035349" y="890828"/>
                  <a:pt x="1025028" y="886528"/>
                </a:cubicBezTo>
                <a:cubicBezTo>
                  <a:pt x="1015298" y="882474"/>
                  <a:pt x="1004660" y="880809"/>
                  <a:pt x="995028" y="876528"/>
                </a:cubicBezTo>
                <a:cubicBezTo>
                  <a:pt x="989536" y="874087"/>
                  <a:pt x="985519" y="868969"/>
                  <a:pt x="980027" y="866528"/>
                </a:cubicBezTo>
                <a:cubicBezTo>
                  <a:pt x="970394" y="862247"/>
                  <a:pt x="950026" y="856528"/>
                  <a:pt x="950026" y="856528"/>
                </a:cubicBezTo>
                <a:cubicBezTo>
                  <a:pt x="923138" y="838603"/>
                  <a:pt x="944123" y="854782"/>
                  <a:pt x="915025" y="821529"/>
                </a:cubicBezTo>
                <a:cubicBezTo>
                  <a:pt x="894239" y="797774"/>
                  <a:pt x="907215" y="814280"/>
                  <a:pt x="885025" y="796529"/>
                </a:cubicBezTo>
                <a:cubicBezTo>
                  <a:pt x="881344" y="793584"/>
                  <a:pt x="879241" y="788637"/>
                  <a:pt x="875024" y="786529"/>
                </a:cubicBezTo>
                <a:cubicBezTo>
                  <a:pt x="868878" y="783456"/>
                  <a:pt x="861631" y="783418"/>
                  <a:pt x="855024" y="781530"/>
                </a:cubicBezTo>
                <a:cubicBezTo>
                  <a:pt x="849956" y="780082"/>
                  <a:pt x="845136" y="777808"/>
                  <a:pt x="840023" y="776530"/>
                </a:cubicBezTo>
                <a:cubicBezTo>
                  <a:pt x="812384" y="769620"/>
                  <a:pt x="811070" y="772175"/>
                  <a:pt x="780022" y="766530"/>
                </a:cubicBezTo>
                <a:cubicBezTo>
                  <a:pt x="773261" y="765301"/>
                  <a:pt x="766688" y="763197"/>
                  <a:pt x="760021" y="761530"/>
                </a:cubicBezTo>
                <a:cubicBezTo>
                  <a:pt x="746687" y="754863"/>
                  <a:pt x="732424" y="749799"/>
                  <a:pt x="720020" y="741530"/>
                </a:cubicBezTo>
                <a:cubicBezTo>
                  <a:pt x="715020" y="738197"/>
                  <a:pt x="710395" y="734217"/>
                  <a:pt x="705020" y="731530"/>
                </a:cubicBezTo>
                <a:cubicBezTo>
                  <a:pt x="700306" y="729173"/>
                  <a:pt x="694913" y="728488"/>
                  <a:pt x="690019" y="726531"/>
                </a:cubicBezTo>
                <a:cubicBezTo>
                  <a:pt x="678233" y="721817"/>
                  <a:pt x="666803" y="716245"/>
                  <a:pt x="655018" y="711531"/>
                </a:cubicBezTo>
                <a:cubicBezTo>
                  <a:pt x="650124" y="709574"/>
                  <a:pt x="644862" y="708607"/>
                  <a:pt x="640018" y="706531"/>
                </a:cubicBezTo>
                <a:cubicBezTo>
                  <a:pt x="631280" y="702786"/>
                  <a:pt x="615791" y="692798"/>
                  <a:pt x="605017" y="691531"/>
                </a:cubicBezTo>
                <a:cubicBezTo>
                  <a:pt x="581784" y="688798"/>
                  <a:pt x="558349" y="688198"/>
                  <a:pt x="535015" y="686531"/>
                </a:cubicBezTo>
                <a:cubicBezTo>
                  <a:pt x="491633" y="657609"/>
                  <a:pt x="535058" y="683540"/>
                  <a:pt x="425012" y="661532"/>
                </a:cubicBezTo>
                <a:cubicBezTo>
                  <a:pt x="398254" y="656181"/>
                  <a:pt x="388164" y="644660"/>
                  <a:pt x="360010" y="641532"/>
                </a:cubicBezTo>
                <a:cubicBezTo>
                  <a:pt x="326838" y="637846"/>
                  <a:pt x="293342" y="638199"/>
                  <a:pt x="260008" y="636532"/>
                </a:cubicBezTo>
                <a:cubicBezTo>
                  <a:pt x="251674" y="633199"/>
                  <a:pt x="243522" y="629370"/>
                  <a:pt x="235007" y="626532"/>
                </a:cubicBezTo>
                <a:cubicBezTo>
                  <a:pt x="223496" y="622695"/>
                  <a:pt x="210613" y="622425"/>
                  <a:pt x="200006" y="616533"/>
                </a:cubicBezTo>
                <a:cubicBezTo>
                  <a:pt x="194753" y="613615"/>
                  <a:pt x="193853" y="606149"/>
                  <a:pt x="190006" y="601533"/>
                </a:cubicBezTo>
                <a:cubicBezTo>
                  <a:pt x="185479" y="596101"/>
                  <a:pt x="179532" y="591965"/>
                  <a:pt x="175005" y="586533"/>
                </a:cubicBezTo>
                <a:cubicBezTo>
                  <a:pt x="154171" y="561533"/>
                  <a:pt x="177506" y="579866"/>
                  <a:pt x="150005" y="561534"/>
                </a:cubicBezTo>
                <a:cubicBezTo>
                  <a:pt x="146711" y="551654"/>
                  <a:pt x="143814" y="538582"/>
                  <a:pt x="135004" y="531534"/>
                </a:cubicBezTo>
                <a:cubicBezTo>
                  <a:pt x="122726" y="521712"/>
                  <a:pt x="108585" y="514457"/>
                  <a:pt x="95003" y="506535"/>
                </a:cubicBezTo>
                <a:cubicBezTo>
                  <a:pt x="88565" y="502779"/>
                  <a:pt x="80693" y="501349"/>
                  <a:pt x="75003" y="496535"/>
                </a:cubicBezTo>
                <a:cubicBezTo>
                  <a:pt x="-16467" y="419141"/>
                  <a:pt x="59611" y="471276"/>
                  <a:pt x="15001" y="441536"/>
                </a:cubicBezTo>
                <a:cubicBezTo>
                  <a:pt x="16668" y="434869"/>
                  <a:pt x="16007" y="427128"/>
                  <a:pt x="20001" y="421536"/>
                </a:cubicBezTo>
                <a:cubicBezTo>
                  <a:pt x="24845" y="414755"/>
                  <a:pt x="37607" y="414518"/>
                  <a:pt x="40002" y="406536"/>
                </a:cubicBezTo>
                <a:cubicBezTo>
                  <a:pt x="42444" y="398395"/>
                  <a:pt x="32952" y="363342"/>
                  <a:pt x="30001" y="351537"/>
                </a:cubicBezTo>
                <a:cubicBezTo>
                  <a:pt x="49670" y="292535"/>
                  <a:pt x="36504" y="338412"/>
                  <a:pt x="25001" y="196540"/>
                </a:cubicBezTo>
                <a:cubicBezTo>
                  <a:pt x="20784" y="144536"/>
                  <a:pt x="31134" y="159890"/>
                  <a:pt x="0" y="136541"/>
                </a:cubicBezTo>
                <a:cubicBezTo>
                  <a:pt x="1667" y="101542"/>
                  <a:pt x="2206" y="66470"/>
                  <a:pt x="5001" y="31543"/>
                </a:cubicBezTo>
                <a:cubicBezTo>
                  <a:pt x="10405" y="-36002"/>
                  <a:pt x="10001" y="29555"/>
                  <a:pt x="10001" y="6544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7707595" y="2865202"/>
            <a:ext cx="2705074" cy="1974964"/>
          </a:xfrm>
          <a:custGeom>
            <a:avLst/>
            <a:gdLst>
              <a:gd name="connsiteX0" fmla="*/ 2705074 w 2705074"/>
              <a:gd name="connsiteY0" fmla="*/ 1974964 h 1974964"/>
              <a:gd name="connsiteX1" fmla="*/ 2650073 w 2705074"/>
              <a:gd name="connsiteY1" fmla="*/ 1924965 h 1974964"/>
              <a:gd name="connsiteX2" fmla="*/ 2645072 w 2705074"/>
              <a:gd name="connsiteY2" fmla="*/ 1894965 h 1974964"/>
              <a:gd name="connsiteX3" fmla="*/ 2625072 w 2705074"/>
              <a:gd name="connsiteY3" fmla="*/ 1889966 h 1974964"/>
              <a:gd name="connsiteX4" fmla="*/ 2610071 w 2705074"/>
              <a:gd name="connsiteY4" fmla="*/ 1884966 h 1974964"/>
              <a:gd name="connsiteX5" fmla="*/ 2575070 w 2705074"/>
              <a:gd name="connsiteY5" fmla="*/ 1839966 h 1974964"/>
              <a:gd name="connsiteX6" fmla="*/ 2555070 w 2705074"/>
              <a:gd name="connsiteY6" fmla="*/ 1814967 h 1974964"/>
              <a:gd name="connsiteX7" fmla="*/ 2485068 w 2705074"/>
              <a:gd name="connsiteY7" fmla="*/ 1799967 h 1974964"/>
              <a:gd name="connsiteX8" fmla="*/ 2455067 w 2705074"/>
              <a:gd name="connsiteY8" fmla="*/ 1769968 h 1974964"/>
              <a:gd name="connsiteX9" fmla="*/ 2450067 w 2705074"/>
              <a:gd name="connsiteY9" fmla="*/ 1754968 h 1974964"/>
              <a:gd name="connsiteX10" fmla="*/ 2400066 w 2705074"/>
              <a:gd name="connsiteY10" fmla="*/ 1689969 h 1974964"/>
              <a:gd name="connsiteX11" fmla="*/ 2395066 w 2705074"/>
              <a:gd name="connsiteY11" fmla="*/ 1674969 h 1974964"/>
              <a:gd name="connsiteX12" fmla="*/ 2390065 w 2705074"/>
              <a:gd name="connsiteY12" fmla="*/ 1654970 h 1974964"/>
              <a:gd name="connsiteX13" fmla="*/ 2315063 w 2705074"/>
              <a:gd name="connsiteY13" fmla="*/ 1639970 h 1974964"/>
              <a:gd name="connsiteX14" fmla="*/ 2280062 w 2705074"/>
              <a:gd name="connsiteY14" fmla="*/ 1629970 h 1974964"/>
              <a:gd name="connsiteX15" fmla="*/ 2240061 w 2705074"/>
              <a:gd name="connsiteY15" fmla="*/ 1579971 h 1974964"/>
              <a:gd name="connsiteX16" fmla="*/ 2215061 w 2705074"/>
              <a:gd name="connsiteY16" fmla="*/ 1554972 h 1974964"/>
              <a:gd name="connsiteX17" fmla="*/ 2200060 w 2705074"/>
              <a:gd name="connsiteY17" fmla="*/ 1544972 h 1974964"/>
              <a:gd name="connsiteX18" fmla="*/ 2145059 w 2705074"/>
              <a:gd name="connsiteY18" fmla="*/ 1519972 h 1974964"/>
              <a:gd name="connsiteX19" fmla="*/ 2135058 w 2705074"/>
              <a:gd name="connsiteY19" fmla="*/ 1509972 h 1974964"/>
              <a:gd name="connsiteX20" fmla="*/ 2070057 w 2705074"/>
              <a:gd name="connsiteY20" fmla="*/ 1479973 h 1974964"/>
              <a:gd name="connsiteX21" fmla="*/ 2050056 w 2705074"/>
              <a:gd name="connsiteY21" fmla="*/ 1474973 h 1974964"/>
              <a:gd name="connsiteX22" fmla="*/ 2040056 w 2705074"/>
              <a:gd name="connsiteY22" fmla="*/ 1454973 h 1974964"/>
              <a:gd name="connsiteX23" fmla="*/ 2030056 w 2705074"/>
              <a:gd name="connsiteY23" fmla="*/ 1439974 h 1974964"/>
              <a:gd name="connsiteX24" fmla="*/ 2040056 w 2705074"/>
              <a:gd name="connsiteY24" fmla="*/ 1424974 h 1974964"/>
              <a:gd name="connsiteX25" fmla="*/ 2045056 w 2705074"/>
              <a:gd name="connsiteY25" fmla="*/ 1409974 h 1974964"/>
              <a:gd name="connsiteX26" fmla="*/ 2040056 w 2705074"/>
              <a:gd name="connsiteY26" fmla="*/ 1389975 h 1974964"/>
              <a:gd name="connsiteX27" fmla="*/ 2000055 w 2705074"/>
              <a:gd name="connsiteY27" fmla="*/ 1374975 h 1974964"/>
              <a:gd name="connsiteX28" fmla="*/ 1985054 w 2705074"/>
              <a:gd name="connsiteY28" fmla="*/ 1369975 h 1974964"/>
              <a:gd name="connsiteX29" fmla="*/ 1965054 w 2705074"/>
              <a:gd name="connsiteY29" fmla="*/ 1364975 h 1974964"/>
              <a:gd name="connsiteX30" fmla="*/ 1945053 w 2705074"/>
              <a:gd name="connsiteY30" fmla="*/ 1324976 h 1974964"/>
              <a:gd name="connsiteX31" fmla="*/ 1930053 w 2705074"/>
              <a:gd name="connsiteY31" fmla="*/ 1304976 h 1974964"/>
              <a:gd name="connsiteX32" fmla="*/ 1920053 w 2705074"/>
              <a:gd name="connsiteY32" fmla="*/ 1284977 h 1974964"/>
              <a:gd name="connsiteX33" fmla="*/ 1885052 w 2705074"/>
              <a:gd name="connsiteY33" fmla="*/ 1269977 h 1974964"/>
              <a:gd name="connsiteX34" fmla="*/ 1855051 w 2705074"/>
              <a:gd name="connsiteY34" fmla="*/ 1249977 h 1974964"/>
              <a:gd name="connsiteX35" fmla="*/ 1820050 w 2705074"/>
              <a:gd name="connsiteY35" fmla="*/ 1239977 h 1974964"/>
              <a:gd name="connsiteX36" fmla="*/ 1775049 w 2705074"/>
              <a:gd name="connsiteY36" fmla="*/ 1229978 h 1974964"/>
              <a:gd name="connsiteX37" fmla="*/ 1715047 w 2705074"/>
              <a:gd name="connsiteY37" fmla="*/ 1184978 h 1974964"/>
              <a:gd name="connsiteX38" fmla="*/ 1695046 w 2705074"/>
              <a:gd name="connsiteY38" fmla="*/ 1174979 h 1974964"/>
              <a:gd name="connsiteX39" fmla="*/ 1630045 w 2705074"/>
              <a:gd name="connsiteY39" fmla="*/ 1124979 h 1974964"/>
              <a:gd name="connsiteX40" fmla="*/ 1580043 w 2705074"/>
              <a:gd name="connsiteY40" fmla="*/ 1109980 h 1974964"/>
              <a:gd name="connsiteX41" fmla="*/ 1550042 w 2705074"/>
              <a:gd name="connsiteY41" fmla="*/ 1084980 h 1974964"/>
              <a:gd name="connsiteX42" fmla="*/ 1510041 w 2705074"/>
              <a:gd name="connsiteY42" fmla="*/ 1054981 h 1974964"/>
              <a:gd name="connsiteX43" fmla="*/ 1465040 w 2705074"/>
              <a:gd name="connsiteY43" fmla="*/ 1029981 h 1974964"/>
              <a:gd name="connsiteX44" fmla="*/ 1435039 w 2705074"/>
              <a:gd name="connsiteY44" fmla="*/ 1019981 h 1974964"/>
              <a:gd name="connsiteX45" fmla="*/ 1410039 w 2705074"/>
              <a:gd name="connsiteY45" fmla="*/ 994982 h 1974964"/>
              <a:gd name="connsiteX46" fmla="*/ 1400038 w 2705074"/>
              <a:gd name="connsiteY46" fmla="*/ 954983 h 1974964"/>
              <a:gd name="connsiteX47" fmla="*/ 1395038 w 2705074"/>
              <a:gd name="connsiteY47" fmla="*/ 939983 h 1974964"/>
              <a:gd name="connsiteX48" fmla="*/ 1375038 w 2705074"/>
              <a:gd name="connsiteY48" fmla="*/ 924983 h 1974964"/>
              <a:gd name="connsiteX49" fmla="*/ 1340037 w 2705074"/>
              <a:gd name="connsiteY49" fmla="*/ 909983 h 1974964"/>
              <a:gd name="connsiteX50" fmla="*/ 1290035 w 2705074"/>
              <a:gd name="connsiteY50" fmla="*/ 904983 h 1974964"/>
              <a:gd name="connsiteX51" fmla="*/ 1185032 w 2705074"/>
              <a:gd name="connsiteY51" fmla="*/ 899984 h 1974964"/>
              <a:gd name="connsiteX52" fmla="*/ 1175032 w 2705074"/>
              <a:gd name="connsiteY52" fmla="*/ 884984 h 1974964"/>
              <a:gd name="connsiteX53" fmla="*/ 1125031 w 2705074"/>
              <a:gd name="connsiteY53" fmla="*/ 869984 h 1974964"/>
              <a:gd name="connsiteX54" fmla="*/ 1080030 w 2705074"/>
              <a:gd name="connsiteY54" fmla="*/ 864984 h 1974964"/>
              <a:gd name="connsiteX55" fmla="*/ 1065029 w 2705074"/>
              <a:gd name="connsiteY55" fmla="*/ 849984 h 1974964"/>
              <a:gd name="connsiteX56" fmla="*/ 1020028 w 2705074"/>
              <a:gd name="connsiteY56" fmla="*/ 819985 h 1974964"/>
              <a:gd name="connsiteX57" fmla="*/ 1000027 w 2705074"/>
              <a:gd name="connsiteY57" fmla="*/ 809985 h 1974964"/>
              <a:gd name="connsiteX58" fmla="*/ 985027 w 2705074"/>
              <a:gd name="connsiteY58" fmla="*/ 804985 h 1974964"/>
              <a:gd name="connsiteX59" fmla="*/ 960026 w 2705074"/>
              <a:gd name="connsiteY59" fmla="*/ 784986 h 1974964"/>
              <a:gd name="connsiteX60" fmla="*/ 930025 w 2705074"/>
              <a:gd name="connsiteY60" fmla="*/ 729987 h 1974964"/>
              <a:gd name="connsiteX61" fmla="*/ 925025 w 2705074"/>
              <a:gd name="connsiteY61" fmla="*/ 714987 h 1974964"/>
              <a:gd name="connsiteX62" fmla="*/ 910025 w 2705074"/>
              <a:gd name="connsiteY62" fmla="*/ 689987 h 1974964"/>
              <a:gd name="connsiteX63" fmla="*/ 900025 w 2705074"/>
              <a:gd name="connsiteY63" fmla="*/ 659988 h 1974964"/>
              <a:gd name="connsiteX64" fmla="*/ 895025 w 2705074"/>
              <a:gd name="connsiteY64" fmla="*/ 644988 h 1974964"/>
              <a:gd name="connsiteX65" fmla="*/ 890024 w 2705074"/>
              <a:gd name="connsiteY65" fmla="*/ 619989 h 1974964"/>
              <a:gd name="connsiteX66" fmla="*/ 855023 w 2705074"/>
              <a:gd name="connsiteY66" fmla="*/ 599989 h 1974964"/>
              <a:gd name="connsiteX67" fmla="*/ 800022 w 2705074"/>
              <a:gd name="connsiteY67" fmla="*/ 584989 h 1974964"/>
              <a:gd name="connsiteX68" fmla="*/ 795022 w 2705074"/>
              <a:gd name="connsiteY68" fmla="*/ 534990 h 1974964"/>
              <a:gd name="connsiteX69" fmla="*/ 765021 w 2705074"/>
              <a:gd name="connsiteY69" fmla="*/ 509991 h 1974964"/>
              <a:gd name="connsiteX70" fmla="*/ 720020 w 2705074"/>
              <a:gd name="connsiteY70" fmla="*/ 469991 h 1974964"/>
              <a:gd name="connsiteX71" fmla="*/ 705019 w 2705074"/>
              <a:gd name="connsiteY71" fmla="*/ 459992 h 1974964"/>
              <a:gd name="connsiteX72" fmla="*/ 660018 w 2705074"/>
              <a:gd name="connsiteY72" fmla="*/ 444992 h 1974964"/>
              <a:gd name="connsiteX73" fmla="*/ 580016 w 2705074"/>
              <a:gd name="connsiteY73" fmla="*/ 454992 h 1974964"/>
              <a:gd name="connsiteX74" fmla="*/ 545015 w 2705074"/>
              <a:gd name="connsiteY74" fmla="*/ 459992 h 1974964"/>
              <a:gd name="connsiteX75" fmla="*/ 510014 w 2705074"/>
              <a:gd name="connsiteY75" fmla="*/ 474991 h 1974964"/>
              <a:gd name="connsiteX76" fmla="*/ 455012 w 2705074"/>
              <a:gd name="connsiteY76" fmla="*/ 484991 h 1974964"/>
              <a:gd name="connsiteX77" fmla="*/ 400011 w 2705074"/>
              <a:gd name="connsiteY77" fmla="*/ 499991 h 1974964"/>
              <a:gd name="connsiteX78" fmla="*/ 320009 w 2705074"/>
              <a:gd name="connsiteY78" fmla="*/ 494991 h 1974964"/>
              <a:gd name="connsiteX79" fmla="*/ 290008 w 2705074"/>
              <a:gd name="connsiteY79" fmla="*/ 489991 h 1974964"/>
              <a:gd name="connsiteX80" fmla="*/ 255007 w 2705074"/>
              <a:gd name="connsiteY80" fmla="*/ 484991 h 1974964"/>
              <a:gd name="connsiteX81" fmla="*/ 190005 w 2705074"/>
              <a:gd name="connsiteY81" fmla="*/ 474991 h 1974964"/>
              <a:gd name="connsiteX82" fmla="*/ 175005 w 2705074"/>
              <a:gd name="connsiteY82" fmla="*/ 469991 h 1974964"/>
              <a:gd name="connsiteX83" fmla="*/ 145004 w 2705074"/>
              <a:gd name="connsiteY83" fmla="*/ 449992 h 1974964"/>
              <a:gd name="connsiteX84" fmla="*/ 140004 w 2705074"/>
              <a:gd name="connsiteY84" fmla="*/ 414992 h 1974964"/>
              <a:gd name="connsiteX85" fmla="*/ 135004 w 2705074"/>
              <a:gd name="connsiteY85" fmla="*/ 374993 h 1974964"/>
              <a:gd name="connsiteX86" fmla="*/ 125003 w 2705074"/>
              <a:gd name="connsiteY86" fmla="*/ 344994 h 1974964"/>
              <a:gd name="connsiteX87" fmla="*/ 100003 w 2705074"/>
              <a:gd name="connsiteY87" fmla="*/ 324994 h 1974964"/>
              <a:gd name="connsiteX88" fmla="*/ 90003 w 2705074"/>
              <a:gd name="connsiteY88" fmla="*/ 309994 h 1974964"/>
              <a:gd name="connsiteX89" fmla="*/ 55002 w 2705074"/>
              <a:gd name="connsiteY89" fmla="*/ 289995 h 1974964"/>
              <a:gd name="connsiteX90" fmla="*/ 30001 w 2705074"/>
              <a:gd name="connsiteY90" fmla="*/ 259995 h 1974964"/>
              <a:gd name="connsiteX91" fmla="*/ 25001 w 2705074"/>
              <a:gd name="connsiteY91" fmla="*/ 239996 h 1974964"/>
              <a:gd name="connsiteX92" fmla="*/ 15000 w 2705074"/>
              <a:gd name="connsiteY92" fmla="*/ 39999 h 1974964"/>
              <a:gd name="connsiteX93" fmla="*/ 5000 w 2705074"/>
              <a:gd name="connsiteY93" fmla="*/ 5000 h 1974964"/>
              <a:gd name="connsiteX94" fmla="*/ 0 w 2705074"/>
              <a:gd name="connsiteY94" fmla="*/ 0 h 19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705074" h="1974964">
                <a:moveTo>
                  <a:pt x="2705074" y="1974964"/>
                </a:moveTo>
                <a:cubicBezTo>
                  <a:pt x="2660824" y="1930716"/>
                  <a:pt x="2680762" y="1945425"/>
                  <a:pt x="2650073" y="1924965"/>
                </a:cubicBezTo>
                <a:cubicBezTo>
                  <a:pt x="2648406" y="1914965"/>
                  <a:pt x="2650965" y="1903214"/>
                  <a:pt x="2645072" y="1894965"/>
                </a:cubicBezTo>
                <a:cubicBezTo>
                  <a:pt x="2641078" y="1889373"/>
                  <a:pt x="2631679" y="1891854"/>
                  <a:pt x="2625072" y="1889966"/>
                </a:cubicBezTo>
                <a:cubicBezTo>
                  <a:pt x="2620004" y="1888518"/>
                  <a:pt x="2615071" y="1886633"/>
                  <a:pt x="2610071" y="1884966"/>
                </a:cubicBezTo>
                <a:cubicBezTo>
                  <a:pt x="2600879" y="1848199"/>
                  <a:pt x="2612310" y="1877205"/>
                  <a:pt x="2575070" y="1839966"/>
                </a:cubicBezTo>
                <a:cubicBezTo>
                  <a:pt x="2567524" y="1832420"/>
                  <a:pt x="2562616" y="1822513"/>
                  <a:pt x="2555070" y="1814967"/>
                </a:cubicBezTo>
                <a:cubicBezTo>
                  <a:pt x="2535868" y="1795766"/>
                  <a:pt x="2512001" y="1802415"/>
                  <a:pt x="2485068" y="1799967"/>
                </a:cubicBezTo>
                <a:cubicBezTo>
                  <a:pt x="2468372" y="1787446"/>
                  <a:pt x="2463840" y="1787514"/>
                  <a:pt x="2455067" y="1769968"/>
                </a:cubicBezTo>
                <a:cubicBezTo>
                  <a:pt x="2452710" y="1765254"/>
                  <a:pt x="2452829" y="1759457"/>
                  <a:pt x="2450067" y="1754968"/>
                </a:cubicBezTo>
                <a:cubicBezTo>
                  <a:pt x="2423287" y="1711453"/>
                  <a:pt x="2425185" y="1715088"/>
                  <a:pt x="2400066" y="1689969"/>
                </a:cubicBezTo>
                <a:cubicBezTo>
                  <a:pt x="2398399" y="1684969"/>
                  <a:pt x="2396514" y="1680037"/>
                  <a:pt x="2395066" y="1674969"/>
                </a:cubicBezTo>
                <a:cubicBezTo>
                  <a:pt x="2393178" y="1668362"/>
                  <a:pt x="2394924" y="1659829"/>
                  <a:pt x="2390065" y="1654970"/>
                </a:cubicBezTo>
                <a:cubicBezTo>
                  <a:pt x="2376546" y="1641452"/>
                  <a:pt x="2323543" y="1640818"/>
                  <a:pt x="2315063" y="1639970"/>
                </a:cubicBezTo>
                <a:cubicBezTo>
                  <a:pt x="2303396" y="1636637"/>
                  <a:pt x="2290915" y="1635396"/>
                  <a:pt x="2280062" y="1629970"/>
                </a:cubicBezTo>
                <a:cubicBezTo>
                  <a:pt x="2268777" y="1624328"/>
                  <a:pt x="2241082" y="1581196"/>
                  <a:pt x="2240061" y="1579971"/>
                </a:cubicBezTo>
                <a:cubicBezTo>
                  <a:pt x="2232516" y="1570918"/>
                  <a:pt x="2223930" y="1562732"/>
                  <a:pt x="2215061" y="1554972"/>
                </a:cubicBezTo>
                <a:cubicBezTo>
                  <a:pt x="2210538" y="1551015"/>
                  <a:pt x="2205336" y="1547850"/>
                  <a:pt x="2200060" y="1544972"/>
                </a:cubicBezTo>
                <a:cubicBezTo>
                  <a:pt x="2164926" y="1525809"/>
                  <a:pt x="2170814" y="1528557"/>
                  <a:pt x="2145059" y="1519972"/>
                </a:cubicBezTo>
                <a:cubicBezTo>
                  <a:pt x="2141725" y="1516639"/>
                  <a:pt x="2139101" y="1512397"/>
                  <a:pt x="2135058" y="1509972"/>
                </a:cubicBezTo>
                <a:cubicBezTo>
                  <a:pt x="2121173" y="1501642"/>
                  <a:pt x="2088341" y="1486067"/>
                  <a:pt x="2070057" y="1479973"/>
                </a:cubicBezTo>
                <a:cubicBezTo>
                  <a:pt x="2063537" y="1477800"/>
                  <a:pt x="2056723" y="1476640"/>
                  <a:pt x="2050056" y="1474973"/>
                </a:cubicBezTo>
                <a:cubicBezTo>
                  <a:pt x="2046723" y="1468306"/>
                  <a:pt x="2043754" y="1461444"/>
                  <a:pt x="2040056" y="1454973"/>
                </a:cubicBezTo>
                <a:cubicBezTo>
                  <a:pt x="2037075" y="1449756"/>
                  <a:pt x="2030056" y="1445983"/>
                  <a:pt x="2030056" y="1439974"/>
                </a:cubicBezTo>
                <a:cubicBezTo>
                  <a:pt x="2030056" y="1433965"/>
                  <a:pt x="2037369" y="1430349"/>
                  <a:pt x="2040056" y="1424974"/>
                </a:cubicBezTo>
                <a:cubicBezTo>
                  <a:pt x="2042413" y="1420260"/>
                  <a:pt x="2043389" y="1414974"/>
                  <a:pt x="2045056" y="1409974"/>
                </a:cubicBezTo>
                <a:cubicBezTo>
                  <a:pt x="2043389" y="1403308"/>
                  <a:pt x="2043868" y="1395692"/>
                  <a:pt x="2040056" y="1389975"/>
                </a:cubicBezTo>
                <a:cubicBezTo>
                  <a:pt x="2031825" y="1377629"/>
                  <a:pt x="2011375" y="1377805"/>
                  <a:pt x="2000055" y="1374975"/>
                </a:cubicBezTo>
                <a:cubicBezTo>
                  <a:pt x="1994942" y="1373697"/>
                  <a:pt x="1990122" y="1371423"/>
                  <a:pt x="1985054" y="1369975"/>
                </a:cubicBezTo>
                <a:cubicBezTo>
                  <a:pt x="1978447" y="1368087"/>
                  <a:pt x="1971721" y="1366642"/>
                  <a:pt x="1965054" y="1364975"/>
                </a:cubicBezTo>
                <a:cubicBezTo>
                  <a:pt x="1958387" y="1351642"/>
                  <a:pt x="1952564" y="1337852"/>
                  <a:pt x="1945053" y="1324976"/>
                </a:cubicBezTo>
                <a:cubicBezTo>
                  <a:pt x="1940854" y="1317778"/>
                  <a:pt x="1934470" y="1312043"/>
                  <a:pt x="1930053" y="1304976"/>
                </a:cubicBezTo>
                <a:cubicBezTo>
                  <a:pt x="1926103" y="1298656"/>
                  <a:pt x="1924825" y="1290703"/>
                  <a:pt x="1920053" y="1284977"/>
                </a:cubicBezTo>
                <a:cubicBezTo>
                  <a:pt x="1910966" y="1274073"/>
                  <a:pt x="1897581" y="1273109"/>
                  <a:pt x="1885052" y="1269977"/>
                </a:cubicBezTo>
                <a:cubicBezTo>
                  <a:pt x="1875052" y="1263310"/>
                  <a:pt x="1866711" y="1252892"/>
                  <a:pt x="1855051" y="1249977"/>
                </a:cubicBezTo>
                <a:cubicBezTo>
                  <a:pt x="1792523" y="1234346"/>
                  <a:pt x="1870264" y="1254323"/>
                  <a:pt x="1820050" y="1239977"/>
                </a:cubicBezTo>
                <a:cubicBezTo>
                  <a:pt x="1803570" y="1235269"/>
                  <a:pt x="1792238" y="1233415"/>
                  <a:pt x="1775049" y="1229978"/>
                </a:cubicBezTo>
                <a:cubicBezTo>
                  <a:pt x="1770294" y="1226280"/>
                  <a:pt x="1731632" y="1194454"/>
                  <a:pt x="1715047" y="1184978"/>
                </a:cubicBezTo>
                <a:cubicBezTo>
                  <a:pt x="1708575" y="1181280"/>
                  <a:pt x="1701713" y="1178312"/>
                  <a:pt x="1695046" y="1174979"/>
                </a:cubicBezTo>
                <a:cubicBezTo>
                  <a:pt x="1676117" y="1156050"/>
                  <a:pt x="1656467" y="1133785"/>
                  <a:pt x="1630045" y="1124979"/>
                </a:cubicBezTo>
                <a:cubicBezTo>
                  <a:pt x="1593524" y="1112807"/>
                  <a:pt x="1610270" y="1117536"/>
                  <a:pt x="1580043" y="1109980"/>
                </a:cubicBezTo>
                <a:cubicBezTo>
                  <a:pt x="1528369" y="1084143"/>
                  <a:pt x="1585381" y="1116783"/>
                  <a:pt x="1550042" y="1084980"/>
                </a:cubicBezTo>
                <a:cubicBezTo>
                  <a:pt x="1537653" y="1073831"/>
                  <a:pt x="1523520" y="1064784"/>
                  <a:pt x="1510041" y="1054981"/>
                </a:cubicBezTo>
                <a:cubicBezTo>
                  <a:pt x="1495579" y="1044464"/>
                  <a:pt x="1482106" y="1037092"/>
                  <a:pt x="1465040" y="1029981"/>
                </a:cubicBezTo>
                <a:cubicBezTo>
                  <a:pt x="1455310" y="1025927"/>
                  <a:pt x="1445039" y="1023314"/>
                  <a:pt x="1435039" y="1019981"/>
                </a:cubicBezTo>
                <a:cubicBezTo>
                  <a:pt x="1426706" y="1011648"/>
                  <a:pt x="1417110" y="1004410"/>
                  <a:pt x="1410039" y="994982"/>
                </a:cubicBezTo>
                <a:cubicBezTo>
                  <a:pt x="1405751" y="989265"/>
                  <a:pt x="1400588" y="957184"/>
                  <a:pt x="1400038" y="954983"/>
                </a:cubicBezTo>
                <a:cubicBezTo>
                  <a:pt x="1398760" y="949870"/>
                  <a:pt x="1398412" y="944032"/>
                  <a:pt x="1395038" y="939983"/>
                </a:cubicBezTo>
                <a:cubicBezTo>
                  <a:pt x="1389703" y="933581"/>
                  <a:pt x="1382105" y="929400"/>
                  <a:pt x="1375038" y="924983"/>
                </a:cubicBezTo>
                <a:cubicBezTo>
                  <a:pt x="1368773" y="921067"/>
                  <a:pt x="1349063" y="911372"/>
                  <a:pt x="1340037" y="909983"/>
                </a:cubicBezTo>
                <a:cubicBezTo>
                  <a:pt x="1323481" y="907436"/>
                  <a:pt x="1306751" y="906061"/>
                  <a:pt x="1290035" y="904983"/>
                </a:cubicBezTo>
                <a:cubicBezTo>
                  <a:pt x="1255067" y="902727"/>
                  <a:pt x="1220033" y="901650"/>
                  <a:pt x="1185032" y="899984"/>
                </a:cubicBezTo>
                <a:cubicBezTo>
                  <a:pt x="1181699" y="894984"/>
                  <a:pt x="1179648" y="888831"/>
                  <a:pt x="1175032" y="884984"/>
                </a:cubicBezTo>
                <a:cubicBezTo>
                  <a:pt x="1161113" y="873385"/>
                  <a:pt x="1141778" y="872217"/>
                  <a:pt x="1125031" y="869984"/>
                </a:cubicBezTo>
                <a:cubicBezTo>
                  <a:pt x="1110071" y="867989"/>
                  <a:pt x="1095030" y="866651"/>
                  <a:pt x="1080030" y="864984"/>
                </a:cubicBezTo>
                <a:cubicBezTo>
                  <a:pt x="1075030" y="859984"/>
                  <a:pt x="1070398" y="854586"/>
                  <a:pt x="1065029" y="849984"/>
                </a:cubicBezTo>
                <a:cubicBezTo>
                  <a:pt x="1051185" y="838118"/>
                  <a:pt x="1035928" y="828818"/>
                  <a:pt x="1020028" y="819985"/>
                </a:cubicBezTo>
                <a:cubicBezTo>
                  <a:pt x="1013512" y="816365"/>
                  <a:pt x="1006878" y="812921"/>
                  <a:pt x="1000027" y="809985"/>
                </a:cubicBezTo>
                <a:cubicBezTo>
                  <a:pt x="995183" y="807909"/>
                  <a:pt x="990027" y="806652"/>
                  <a:pt x="985027" y="804985"/>
                </a:cubicBezTo>
                <a:cubicBezTo>
                  <a:pt x="976693" y="798319"/>
                  <a:pt x="967572" y="792532"/>
                  <a:pt x="960026" y="784986"/>
                </a:cubicBezTo>
                <a:cubicBezTo>
                  <a:pt x="950895" y="775856"/>
                  <a:pt x="930045" y="730032"/>
                  <a:pt x="930025" y="729987"/>
                </a:cubicBezTo>
                <a:cubicBezTo>
                  <a:pt x="927844" y="725189"/>
                  <a:pt x="927382" y="719701"/>
                  <a:pt x="925025" y="714987"/>
                </a:cubicBezTo>
                <a:cubicBezTo>
                  <a:pt x="920679" y="706295"/>
                  <a:pt x="914047" y="698834"/>
                  <a:pt x="910025" y="689987"/>
                </a:cubicBezTo>
                <a:cubicBezTo>
                  <a:pt x="905663" y="680391"/>
                  <a:pt x="903358" y="669988"/>
                  <a:pt x="900025" y="659988"/>
                </a:cubicBezTo>
                <a:cubicBezTo>
                  <a:pt x="898358" y="654988"/>
                  <a:pt x="896059" y="650156"/>
                  <a:pt x="895025" y="644988"/>
                </a:cubicBezTo>
                <a:cubicBezTo>
                  <a:pt x="893358" y="636655"/>
                  <a:pt x="894528" y="627195"/>
                  <a:pt x="890024" y="619989"/>
                </a:cubicBezTo>
                <a:cubicBezTo>
                  <a:pt x="880433" y="604645"/>
                  <a:pt x="868679" y="605841"/>
                  <a:pt x="855023" y="599989"/>
                </a:cubicBezTo>
                <a:cubicBezTo>
                  <a:pt x="816845" y="583627"/>
                  <a:pt x="854477" y="592768"/>
                  <a:pt x="800022" y="584989"/>
                </a:cubicBezTo>
                <a:cubicBezTo>
                  <a:pt x="798355" y="568323"/>
                  <a:pt x="802105" y="550168"/>
                  <a:pt x="795022" y="534990"/>
                </a:cubicBezTo>
                <a:cubicBezTo>
                  <a:pt x="789517" y="523194"/>
                  <a:pt x="774750" y="518639"/>
                  <a:pt x="765021" y="509991"/>
                </a:cubicBezTo>
                <a:cubicBezTo>
                  <a:pt x="726233" y="475515"/>
                  <a:pt x="782300" y="518427"/>
                  <a:pt x="720020" y="469991"/>
                </a:cubicBezTo>
                <a:cubicBezTo>
                  <a:pt x="715276" y="466302"/>
                  <a:pt x="710394" y="462679"/>
                  <a:pt x="705019" y="459992"/>
                </a:cubicBezTo>
                <a:cubicBezTo>
                  <a:pt x="686187" y="450577"/>
                  <a:pt x="679118" y="449767"/>
                  <a:pt x="660018" y="444992"/>
                </a:cubicBezTo>
                <a:lnTo>
                  <a:pt x="580016" y="454992"/>
                </a:lnTo>
                <a:cubicBezTo>
                  <a:pt x="568330" y="456516"/>
                  <a:pt x="556572" y="457681"/>
                  <a:pt x="545015" y="459992"/>
                </a:cubicBezTo>
                <a:cubicBezTo>
                  <a:pt x="527273" y="463540"/>
                  <a:pt x="528606" y="468019"/>
                  <a:pt x="510014" y="474991"/>
                </a:cubicBezTo>
                <a:cubicBezTo>
                  <a:pt x="495506" y="480431"/>
                  <a:pt x="467788" y="483166"/>
                  <a:pt x="455012" y="484991"/>
                </a:cubicBezTo>
                <a:cubicBezTo>
                  <a:pt x="416949" y="497679"/>
                  <a:pt x="435348" y="492924"/>
                  <a:pt x="400011" y="499991"/>
                </a:cubicBezTo>
                <a:cubicBezTo>
                  <a:pt x="373344" y="498324"/>
                  <a:pt x="346619" y="497410"/>
                  <a:pt x="320009" y="494991"/>
                </a:cubicBezTo>
                <a:cubicBezTo>
                  <a:pt x="309912" y="494073"/>
                  <a:pt x="300028" y="491533"/>
                  <a:pt x="290008" y="489991"/>
                </a:cubicBezTo>
                <a:cubicBezTo>
                  <a:pt x="278360" y="488199"/>
                  <a:pt x="266655" y="486783"/>
                  <a:pt x="255007" y="484991"/>
                </a:cubicBezTo>
                <a:cubicBezTo>
                  <a:pt x="164817" y="471116"/>
                  <a:pt x="291496" y="489489"/>
                  <a:pt x="190005" y="474991"/>
                </a:cubicBezTo>
                <a:cubicBezTo>
                  <a:pt x="185005" y="473324"/>
                  <a:pt x="179612" y="472550"/>
                  <a:pt x="175005" y="469991"/>
                </a:cubicBezTo>
                <a:cubicBezTo>
                  <a:pt x="164499" y="464155"/>
                  <a:pt x="145004" y="449992"/>
                  <a:pt x="145004" y="449992"/>
                </a:cubicBezTo>
                <a:cubicBezTo>
                  <a:pt x="143337" y="438325"/>
                  <a:pt x="141562" y="426674"/>
                  <a:pt x="140004" y="414992"/>
                </a:cubicBezTo>
                <a:cubicBezTo>
                  <a:pt x="138228" y="401673"/>
                  <a:pt x="137820" y="388131"/>
                  <a:pt x="135004" y="374993"/>
                </a:cubicBezTo>
                <a:cubicBezTo>
                  <a:pt x="132795" y="364686"/>
                  <a:pt x="131048" y="353629"/>
                  <a:pt x="125003" y="344994"/>
                </a:cubicBezTo>
                <a:cubicBezTo>
                  <a:pt x="118883" y="336251"/>
                  <a:pt x="107549" y="332540"/>
                  <a:pt x="100003" y="324994"/>
                </a:cubicBezTo>
                <a:cubicBezTo>
                  <a:pt x="95754" y="320745"/>
                  <a:pt x="94252" y="314243"/>
                  <a:pt x="90003" y="309994"/>
                </a:cubicBezTo>
                <a:cubicBezTo>
                  <a:pt x="74869" y="294861"/>
                  <a:pt x="72163" y="295715"/>
                  <a:pt x="55002" y="289995"/>
                </a:cubicBezTo>
                <a:cubicBezTo>
                  <a:pt x="45990" y="280984"/>
                  <a:pt x="35223" y="272178"/>
                  <a:pt x="30001" y="259995"/>
                </a:cubicBezTo>
                <a:cubicBezTo>
                  <a:pt x="27294" y="253679"/>
                  <a:pt x="26668" y="246662"/>
                  <a:pt x="25001" y="239996"/>
                </a:cubicBezTo>
                <a:cubicBezTo>
                  <a:pt x="21667" y="173330"/>
                  <a:pt x="31190" y="104755"/>
                  <a:pt x="15000" y="39999"/>
                </a:cubicBezTo>
                <a:cubicBezTo>
                  <a:pt x="13398" y="33592"/>
                  <a:pt x="8586" y="12172"/>
                  <a:pt x="5000" y="5000"/>
                </a:cubicBezTo>
                <a:cubicBezTo>
                  <a:pt x="3946" y="2892"/>
                  <a:pt x="1667" y="1667"/>
                  <a:pt x="0" y="0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7722407" y="2899966"/>
            <a:ext cx="2710144" cy="2004965"/>
          </a:xfrm>
          <a:custGeom>
            <a:avLst/>
            <a:gdLst>
              <a:gd name="connsiteX0" fmla="*/ 2745075 w 2745075"/>
              <a:gd name="connsiteY0" fmla="*/ 2004965 h 2004965"/>
              <a:gd name="connsiteX1" fmla="*/ 2690073 w 2745075"/>
              <a:gd name="connsiteY1" fmla="*/ 1964966 h 2004965"/>
              <a:gd name="connsiteX2" fmla="*/ 2605071 w 2745075"/>
              <a:gd name="connsiteY2" fmla="*/ 1894967 h 2004965"/>
              <a:gd name="connsiteX3" fmla="*/ 2575070 w 2745075"/>
              <a:gd name="connsiteY3" fmla="*/ 1869967 h 2004965"/>
              <a:gd name="connsiteX4" fmla="*/ 2565070 w 2745075"/>
              <a:gd name="connsiteY4" fmla="*/ 1849968 h 2004965"/>
              <a:gd name="connsiteX5" fmla="*/ 2555070 w 2745075"/>
              <a:gd name="connsiteY5" fmla="*/ 1799969 h 2004965"/>
              <a:gd name="connsiteX6" fmla="*/ 2535069 w 2745075"/>
              <a:gd name="connsiteY6" fmla="*/ 1764969 h 2004965"/>
              <a:gd name="connsiteX7" fmla="*/ 2520069 w 2745075"/>
              <a:gd name="connsiteY7" fmla="*/ 1754969 h 2004965"/>
              <a:gd name="connsiteX8" fmla="*/ 2510068 w 2745075"/>
              <a:gd name="connsiteY8" fmla="*/ 1744970 h 2004965"/>
              <a:gd name="connsiteX9" fmla="*/ 2500068 w 2745075"/>
              <a:gd name="connsiteY9" fmla="*/ 1724970 h 2004965"/>
              <a:gd name="connsiteX10" fmla="*/ 2495068 w 2745075"/>
              <a:gd name="connsiteY10" fmla="*/ 1704970 h 2004965"/>
              <a:gd name="connsiteX11" fmla="*/ 2480067 w 2745075"/>
              <a:gd name="connsiteY11" fmla="*/ 1689971 h 2004965"/>
              <a:gd name="connsiteX12" fmla="*/ 2445067 w 2745075"/>
              <a:gd name="connsiteY12" fmla="*/ 1639972 h 2004965"/>
              <a:gd name="connsiteX13" fmla="*/ 2415066 w 2745075"/>
              <a:gd name="connsiteY13" fmla="*/ 1619972 h 2004965"/>
              <a:gd name="connsiteX14" fmla="*/ 2390065 w 2745075"/>
              <a:gd name="connsiteY14" fmla="*/ 1604972 h 2004965"/>
              <a:gd name="connsiteX15" fmla="*/ 2380065 w 2745075"/>
              <a:gd name="connsiteY15" fmla="*/ 1584973 h 2004965"/>
              <a:gd name="connsiteX16" fmla="*/ 2370064 w 2745075"/>
              <a:gd name="connsiteY16" fmla="*/ 1569973 h 2004965"/>
              <a:gd name="connsiteX17" fmla="*/ 2365064 w 2745075"/>
              <a:gd name="connsiteY17" fmla="*/ 1554973 h 2004965"/>
              <a:gd name="connsiteX18" fmla="*/ 2315063 w 2745075"/>
              <a:gd name="connsiteY18" fmla="*/ 1524974 h 2004965"/>
              <a:gd name="connsiteX19" fmla="*/ 2300063 w 2745075"/>
              <a:gd name="connsiteY19" fmla="*/ 1519974 h 2004965"/>
              <a:gd name="connsiteX20" fmla="*/ 2265062 w 2745075"/>
              <a:gd name="connsiteY20" fmla="*/ 1504974 h 2004965"/>
              <a:gd name="connsiteX21" fmla="*/ 2255061 w 2745075"/>
              <a:gd name="connsiteY21" fmla="*/ 1494974 h 2004965"/>
              <a:gd name="connsiteX22" fmla="*/ 2215060 w 2745075"/>
              <a:gd name="connsiteY22" fmla="*/ 1459975 h 2004965"/>
              <a:gd name="connsiteX23" fmla="*/ 2200060 w 2745075"/>
              <a:gd name="connsiteY23" fmla="*/ 1439975 h 2004965"/>
              <a:gd name="connsiteX24" fmla="*/ 2195060 w 2745075"/>
              <a:gd name="connsiteY24" fmla="*/ 1424975 h 2004965"/>
              <a:gd name="connsiteX25" fmla="*/ 2185059 w 2745075"/>
              <a:gd name="connsiteY25" fmla="*/ 1414976 h 2004965"/>
              <a:gd name="connsiteX26" fmla="*/ 2160059 w 2745075"/>
              <a:gd name="connsiteY26" fmla="*/ 1384976 h 2004965"/>
              <a:gd name="connsiteX27" fmla="*/ 2150058 w 2745075"/>
              <a:gd name="connsiteY27" fmla="*/ 1369976 h 2004965"/>
              <a:gd name="connsiteX28" fmla="*/ 2135058 w 2745075"/>
              <a:gd name="connsiteY28" fmla="*/ 1359977 h 2004965"/>
              <a:gd name="connsiteX29" fmla="*/ 2115058 w 2745075"/>
              <a:gd name="connsiteY29" fmla="*/ 1344977 h 2004965"/>
              <a:gd name="connsiteX30" fmla="*/ 2090057 w 2745075"/>
              <a:gd name="connsiteY30" fmla="*/ 1309978 h 2004965"/>
              <a:gd name="connsiteX31" fmla="*/ 2070056 w 2745075"/>
              <a:gd name="connsiteY31" fmla="*/ 1289978 h 2004965"/>
              <a:gd name="connsiteX32" fmla="*/ 2055056 w 2745075"/>
              <a:gd name="connsiteY32" fmla="*/ 1284978 h 2004965"/>
              <a:gd name="connsiteX33" fmla="*/ 1995054 w 2745075"/>
              <a:gd name="connsiteY33" fmla="*/ 1274978 h 2004965"/>
              <a:gd name="connsiteX34" fmla="*/ 1940053 w 2745075"/>
              <a:gd name="connsiteY34" fmla="*/ 1259978 h 2004965"/>
              <a:gd name="connsiteX35" fmla="*/ 1905052 w 2745075"/>
              <a:gd name="connsiteY35" fmla="*/ 1234979 h 2004965"/>
              <a:gd name="connsiteX36" fmla="*/ 1895051 w 2745075"/>
              <a:gd name="connsiteY36" fmla="*/ 1224979 h 2004965"/>
              <a:gd name="connsiteX37" fmla="*/ 1880051 w 2745075"/>
              <a:gd name="connsiteY37" fmla="*/ 1214979 h 2004965"/>
              <a:gd name="connsiteX38" fmla="*/ 1850050 w 2745075"/>
              <a:gd name="connsiteY38" fmla="*/ 1194980 h 2004965"/>
              <a:gd name="connsiteX39" fmla="*/ 1835050 w 2745075"/>
              <a:gd name="connsiteY39" fmla="*/ 1199980 h 2004965"/>
              <a:gd name="connsiteX40" fmla="*/ 1760048 w 2745075"/>
              <a:gd name="connsiteY40" fmla="*/ 1174980 h 2004965"/>
              <a:gd name="connsiteX41" fmla="*/ 1745047 w 2745075"/>
              <a:gd name="connsiteY41" fmla="*/ 1159980 h 2004965"/>
              <a:gd name="connsiteX42" fmla="*/ 1725047 w 2745075"/>
              <a:gd name="connsiteY42" fmla="*/ 1134981 h 2004965"/>
              <a:gd name="connsiteX43" fmla="*/ 1710046 w 2745075"/>
              <a:gd name="connsiteY43" fmla="*/ 1129981 h 2004965"/>
              <a:gd name="connsiteX44" fmla="*/ 1705046 w 2745075"/>
              <a:gd name="connsiteY44" fmla="*/ 1114981 h 2004965"/>
              <a:gd name="connsiteX45" fmla="*/ 1670045 w 2745075"/>
              <a:gd name="connsiteY45" fmla="*/ 1069982 h 2004965"/>
              <a:gd name="connsiteX46" fmla="*/ 1655045 w 2745075"/>
              <a:gd name="connsiteY46" fmla="*/ 1034983 h 2004965"/>
              <a:gd name="connsiteX47" fmla="*/ 1640045 w 2745075"/>
              <a:gd name="connsiteY47" fmla="*/ 1029983 h 2004965"/>
              <a:gd name="connsiteX48" fmla="*/ 1605044 w 2745075"/>
              <a:gd name="connsiteY48" fmla="*/ 1014983 h 2004965"/>
              <a:gd name="connsiteX49" fmla="*/ 1585043 w 2745075"/>
              <a:gd name="connsiteY49" fmla="*/ 999983 h 2004965"/>
              <a:gd name="connsiteX50" fmla="*/ 1570043 w 2745075"/>
              <a:gd name="connsiteY50" fmla="*/ 989983 h 2004965"/>
              <a:gd name="connsiteX51" fmla="*/ 1560042 w 2745075"/>
              <a:gd name="connsiteY51" fmla="*/ 979984 h 2004965"/>
              <a:gd name="connsiteX52" fmla="*/ 1530042 w 2745075"/>
              <a:gd name="connsiteY52" fmla="*/ 964984 h 2004965"/>
              <a:gd name="connsiteX53" fmla="*/ 1505041 w 2745075"/>
              <a:gd name="connsiteY53" fmla="*/ 959984 h 2004965"/>
              <a:gd name="connsiteX54" fmla="*/ 1465040 w 2745075"/>
              <a:gd name="connsiteY54" fmla="*/ 949984 h 2004965"/>
              <a:gd name="connsiteX55" fmla="*/ 1440039 w 2745075"/>
              <a:gd name="connsiteY55" fmla="*/ 934984 h 2004965"/>
              <a:gd name="connsiteX56" fmla="*/ 1395038 w 2745075"/>
              <a:gd name="connsiteY56" fmla="*/ 909985 h 2004965"/>
              <a:gd name="connsiteX57" fmla="*/ 1385038 w 2745075"/>
              <a:gd name="connsiteY57" fmla="*/ 894985 h 2004965"/>
              <a:gd name="connsiteX58" fmla="*/ 1375037 w 2745075"/>
              <a:gd name="connsiteY58" fmla="*/ 884985 h 2004965"/>
              <a:gd name="connsiteX59" fmla="*/ 1355037 w 2745075"/>
              <a:gd name="connsiteY59" fmla="*/ 854986 h 2004965"/>
              <a:gd name="connsiteX60" fmla="*/ 1340036 w 2745075"/>
              <a:gd name="connsiteY60" fmla="*/ 839986 h 2004965"/>
              <a:gd name="connsiteX61" fmla="*/ 1320036 w 2745075"/>
              <a:gd name="connsiteY61" fmla="*/ 809987 h 2004965"/>
              <a:gd name="connsiteX62" fmla="*/ 1300035 w 2745075"/>
              <a:gd name="connsiteY62" fmla="*/ 794987 h 2004965"/>
              <a:gd name="connsiteX63" fmla="*/ 1285035 w 2745075"/>
              <a:gd name="connsiteY63" fmla="*/ 779987 h 2004965"/>
              <a:gd name="connsiteX64" fmla="*/ 1200032 w 2745075"/>
              <a:gd name="connsiteY64" fmla="*/ 774987 h 2004965"/>
              <a:gd name="connsiteX65" fmla="*/ 1185032 w 2745075"/>
              <a:gd name="connsiteY65" fmla="*/ 769987 h 2004965"/>
              <a:gd name="connsiteX66" fmla="*/ 1180032 w 2745075"/>
              <a:gd name="connsiteY66" fmla="*/ 754988 h 2004965"/>
              <a:gd name="connsiteX67" fmla="*/ 1165032 w 2745075"/>
              <a:gd name="connsiteY67" fmla="*/ 719988 h 2004965"/>
              <a:gd name="connsiteX68" fmla="*/ 1140031 w 2745075"/>
              <a:gd name="connsiteY68" fmla="*/ 699989 h 2004965"/>
              <a:gd name="connsiteX69" fmla="*/ 1125030 w 2745075"/>
              <a:gd name="connsiteY69" fmla="*/ 694989 h 2004965"/>
              <a:gd name="connsiteX70" fmla="*/ 1105030 w 2745075"/>
              <a:gd name="connsiteY70" fmla="*/ 684989 h 2004965"/>
              <a:gd name="connsiteX71" fmla="*/ 1090029 w 2745075"/>
              <a:gd name="connsiteY71" fmla="*/ 679989 h 2004965"/>
              <a:gd name="connsiteX72" fmla="*/ 1045028 w 2745075"/>
              <a:gd name="connsiteY72" fmla="*/ 659989 h 2004965"/>
              <a:gd name="connsiteX73" fmla="*/ 995027 w 2745075"/>
              <a:gd name="connsiteY73" fmla="*/ 614990 h 2004965"/>
              <a:gd name="connsiteX74" fmla="*/ 985027 w 2745075"/>
              <a:gd name="connsiteY74" fmla="*/ 594991 h 2004965"/>
              <a:gd name="connsiteX75" fmla="*/ 975026 w 2745075"/>
              <a:gd name="connsiteY75" fmla="*/ 584991 h 2004965"/>
              <a:gd name="connsiteX76" fmla="*/ 960026 w 2745075"/>
              <a:gd name="connsiteY76" fmla="*/ 564991 h 2004965"/>
              <a:gd name="connsiteX77" fmla="*/ 935025 w 2745075"/>
              <a:gd name="connsiteY77" fmla="*/ 534992 h 2004965"/>
              <a:gd name="connsiteX78" fmla="*/ 930025 w 2745075"/>
              <a:gd name="connsiteY78" fmla="*/ 519992 h 2004965"/>
              <a:gd name="connsiteX79" fmla="*/ 905024 w 2745075"/>
              <a:gd name="connsiteY79" fmla="*/ 489992 h 2004965"/>
              <a:gd name="connsiteX80" fmla="*/ 890024 w 2745075"/>
              <a:gd name="connsiteY80" fmla="*/ 469993 h 2004965"/>
              <a:gd name="connsiteX81" fmla="*/ 805022 w 2745075"/>
              <a:gd name="connsiteY81" fmla="*/ 464993 h 2004965"/>
              <a:gd name="connsiteX82" fmla="*/ 790021 w 2745075"/>
              <a:gd name="connsiteY82" fmla="*/ 454993 h 2004965"/>
              <a:gd name="connsiteX83" fmla="*/ 780021 w 2745075"/>
              <a:gd name="connsiteY83" fmla="*/ 439993 h 2004965"/>
              <a:gd name="connsiteX84" fmla="*/ 790021 w 2745075"/>
              <a:gd name="connsiteY84" fmla="*/ 399994 h 2004965"/>
              <a:gd name="connsiteX85" fmla="*/ 660018 w 2745075"/>
              <a:gd name="connsiteY85" fmla="*/ 374995 h 2004965"/>
              <a:gd name="connsiteX86" fmla="*/ 650017 w 2745075"/>
              <a:gd name="connsiteY86" fmla="*/ 359995 h 2004965"/>
              <a:gd name="connsiteX87" fmla="*/ 620017 w 2745075"/>
              <a:gd name="connsiteY87" fmla="*/ 324996 h 2004965"/>
              <a:gd name="connsiteX88" fmla="*/ 570015 w 2745075"/>
              <a:gd name="connsiteY88" fmla="*/ 314996 h 2004965"/>
              <a:gd name="connsiteX89" fmla="*/ 540014 w 2745075"/>
              <a:gd name="connsiteY89" fmla="*/ 294996 h 2004965"/>
              <a:gd name="connsiteX90" fmla="*/ 530014 w 2745075"/>
              <a:gd name="connsiteY90" fmla="*/ 279996 h 2004965"/>
              <a:gd name="connsiteX91" fmla="*/ 490013 w 2745075"/>
              <a:gd name="connsiteY91" fmla="*/ 259997 h 2004965"/>
              <a:gd name="connsiteX92" fmla="*/ 475013 w 2745075"/>
              <a:gd name="connsiteY92" fmla="*/ 239997 h 2004965"/>
              <a:gd name="connsiteX93" fmla="*/ 465012 w 2745075"/>
              <a:gd name="connsiteY93" fmla="*/ 229997 h 2004965"/>
              <a:gd name="connsiteX94" fmla="*/ 430011 w 2745075"/>
              <a:gd name="connsiteY94" fmla="*/ 194998 h 2004965"/>
              <a:gd name="connsiteX95" fmla="*/ 415011 w 2745075"/>
              <a:gd name="connsiteY95" fmla="*/ 184998 h 2004965"/>
              <a:gd name="connsiteX96" fmla="*/ 295008 w 2745075"/>
              <a:gd name="connsiteY96" fmla="*/ 119999 h 2004965"/>
              <a:gd name="connsiteX97" fmla="*/ 280007 w 2745075"/>
              <a:gd name="connsiteY97" fmla="*/ 124999 h 2004965"/>
              <a:gd name="connsiteX98" fmla="*/ 250007 w 2745075"/>
              <a:gd name="connsiteY98" fmla="*/ 119999 h 2004965"/>
              <a:gd name="connsiteX99" fmla="*/ 240006 w 2745075"/>
              <a:gd name="connsiteY99" fmla="*/ 90000 h 2004965"/>
              <a:gd name="connsiteX100" fmla="*/ 240006 w 2745075"/>
              <a:gd name="connsiteY100" fmla="*/ 15001 h 2004965"/>
              <a:gd name="connsiteX101" fmla="*/ 190005 w 2745075"/>
              <a:gd name="connsiteY101" fmla="*/ 10001 h 2004965"/>
              <a:gd name="connsiteX102" fmla="*/ 0 w 2745075"/>
              <a:gd name="connsiteY102" fmla="*/ 1 h 200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745075" h="2004965">
                <a:moveTo>
                  <a:pt x="2745075" y="2004965"/>
                </a:moveTo>
                <a:cubicBezTo>
                  <a:pt x="2672991" y="1932884"/>
                  <a:pt x="2767782" y="2022400"/>
                  <a:pt x="2690073" y="1964966"/>
                </a:cubicBezTo>
                <a:cubicBezTo>
                  <a:pt x="2660555" y="1943150"/>
                  <a:pt x="2633369" y="1918343"/>
                  <a:pt x="2605071" y="1894967"/>
                </a:cubicBezTo>
                <a:lnTo>
                  <a:pt x="2575070" y="1869967"/>
                </a:lnTo>
                <a:cubicBezTo>
                  <a:pt x="2571737" y="1863301"/>
                  <a:pt x="2567031" y="1857159"/>
                  <a:pt x="2565070" y="1849968"/>
                </a:cubicBezTo>
                <a:cubicBezTo>
                  <a:pt x="2559542" y="1829699"/>
                  <a:pt x="2563700" y="1817228"/>
                  <a:pt x="2555070" y="1799969"/>
                </a:cubicBezTo>
                <a:cubicBezTo>
                  <a:pt x="2549060" y="1787950"/>
                  <a:pt x="2543319" y="1775576"/>
                  <a:pt x="2535069" y="1764969"/>
                </a:cubicBezTo>
                <a:cubicBezTo>
                  <a:pt x="2531380" y="1760226"/>
                  <a:pt x="2524762" y="1758723"/>
                  <a:pt x="2520069" y="1754969"/>
                </a:cubicBezTo>
                <a:cubicBezTo>
                  <a:pt x="2516388" y="1752024"/>
                  <a:pt x="2513402" y="1748303"/>
                  <a:pt x="2510068" y="1744970"/>
                </a:cubicBezTo>
                <a:cubicBezTo>
                  <a:pt x="2506735" y="1738303"/>
                  <a:pt x="2502685" y="1731949"/>
                  <a:pt x="2500068" y="1724970"/>
                </a:cubicBezTo>
                <a:cubicBezTo>
                  <a:pt x="2497655" y="1718536"/>
                  <a:pt x="2498478" y="1710936"/>
                  <a:pt x="2495068" y="1704970"/>
                </a:cubicBezTo>
                <a:cubicBezTo>
                  <a:pt x="2491560" y="1698831"/>
                  <a:pt x="2484408" y="1695552"/>
                  <a:pt x="2480067" y="1689971"/>
                </a:cubicBezTo>
                <a:cubicBezTo>
                  <a:pt x="2478023" y="1687343"/>
                  <a:pt x="2451624" y="1645800"/>
                  <a:pt x="2445067" y="1639972"/>
                </a:cubicBezTo>
                <a:cubicBezTo>
                  <a:pt x="2436084" y="1631987"/>
                  <a:pt x="2424681" y="1627183"/>
                  <a:pt x="2415066" y="1619972"/>
                </a:cubicBezTo>
                <a:cubicBezTo>
                  <a:pt x="2393103" y="1603500"/>
                  <a:pt x="2418744" y="1614532"/>
                  <a:pt x="2390065" y="1604972"/>
                </a:cubicBezTo>
                <a:cubicBezTo>
                  <a:pt x="2386732" y="1598306"/>
                  <a:pt x="2383763" y="1591444"/>
                  <a:pt x="2380065" y="1584973"/>
                </a:cubicBezTo>
                <a:cubicBezTo>
                  <a:pt x="2377083" y="1579755"/>
                  <a:pt x="2372752" y="1575348"/>
                  <a:pt x="2370064" y="1569973"/>
                </a:cubicBezTo>
                <a:cubicBezTo>
                  <a:pt x="2367707" y="1565259"/>
                  <a:pt x="2368791" y="1558700"/>
                  <a:pt x="2365064" y="1554973"/>
                </a:cubicBezTo>
                <a:cubicBezTo>
                  <a:pt x="2356173" y="1546082"/>
                  <a:pt x="2328876" y="1530893"/>
                  <a:pt x="2315063" y="1524974"/>
                </a:cubicBezTo>
                <a:cubicBezTo>
                  <a:pt x="2310219" y="1522898"/>
                  <a:pt x="2304907" y="1522050"/>
                  <a:pt x="2300063" y="1519974"/>
                </a:cubicBezTo>
                <a:cubicBezTo>
                  <a:pt x="2256813" y="1501439"/>
                  <a:pt x="2300239" y="1516700"/>
                  <a:pt x="2265062" y="1504974"/>
                </a:cubicBezTo>
                <a:cubicBezTo>
                  <a:pt x="2261728" y="1501641"/>
                  <a:pt x="2258565" y="1498128"/>
                  <a:pt x="2255061" y="1494974"/>
                </a:cubicBezTo>
                <a:cubicBezTo>
                  <a:pt x="2241892" y="1483122"/>
                  <a:pt x="2227588" y="1472503"/>
                  <a:pt x="2215060" y="1459975"/>
                </a:cubicBezTo>
                <a:cubicBezTo>
                  <a:pt x="2209167" y="1454083"/>
                  <a:pt x="2205060" y="1446642"/>
                  <a:pt x="2200060" y="1439975"/>
                </a:cubicBezTo>
                <a:cubicBezTo>
                  <a:pt x="2198393" y="1434975"/>
                  <a:pt x="2197772" y="1429494"/>
                  <a:pt x="2195060" y="1424975"/>
                </a:cubicBezTo>
                <a:cubicBezTo>
                  <a:pt x="2192634" y="1420933"/>
                  <a:pt x="2188163" y="1418524"/>
                  <a:pt x="2185059" y="1414976"/>
                </a:cubicBezTo>
                <a:cubicBezTo>
                  <a:pt x="2176487" y="1405180"/>
                  <a:pt x="2168051" y="1395251"/>
                  <a:pt x="2160059" y="1384976"/>
                </a:cubicBezTo>
                <a:cubicBezTo>
                  <a:pt x="2156369" y="1380232"/>
                  <a:pt x="2154307" y="1374225"/>
                  <a:pt x="2150058" y="1369976"/>
                </a:cubicBezTo>
                <a:cubicBezTo>
                  <a:pt x="2145809" y="1365727"/>
                  <a:pt x="2139948" y="1363470"/>
                  <a:pt x="2135058" y="1359977"/>
                </a:cubicBezTo>
                <a:cubicBezTo>
                  <a:pt x="2128277" y="1355133"/>
                  <a:pt x="2120951" y="1350869"/>
                  <a:pt x="2115058" y="1344977"/>
                </a:cubicBezTo>
                <a:cubicBezTo>
                  <a:pt x="2093101" y="1323021"/>
                  <a:pt x="2107096" y="1329855"/>
                  <a:pt x="2090057" y="1309978"/>
                </a:cubicBezTo>
                <a:cubicBezTo>
                  <a:pt x="2083921" y="1302820"/>
                  <a:pt x="2077728" y="1295458"/>
                  <a:pt x="2070056" y="1289978"/>
                </a:cubicBezTo>
                <a:cubicBezTo>
                  <a:pt x="2065767" y="1286915"/>
                  <a:pt x="2060169" y="1286256"/>
                  <a:pt x="2055056" y="1284978"/>
                </a:cubicBezTo>
                <a:cubicBezTo>
                  <a:pt x="2035560" y="1280104"/>
                  <a:pt x="2014809" y="1277800"/>
                  <a:pt x="1995054" y="1274978"/>
                </a:cubicBezTo>
                <a:cubicBezTo>
                  <a:pt x="1956991" y="1262291"/>
                  <a:pt x="1975390" y="1267045"/>
                  <a:pt x="1940053" y="1259978"/>
                </a:cubicBezTo>
                <a:cubicBezTo>
                  <a:pt x="1921293" y="1231842"/>
                  <a:pt x="1941278" y="1255679"/>
                  <a:pt x="1905052" y="1234979"/>
                </a:cubicBezTo>
                <a:cubicBezTo>
                  <a:pt x="1900959" y="1232640"/>
                  <a:pt x="1898732" y="1227924"/>
                  <a:pt x="1895051" y="1224979"/>
                </a:cubicBezTo>
                <a:cubicBezTo>
                  <a:pt x="1890358" y="1221225"/>
                  <a:pt x="1884668" y="1218826"/>
                  <a:pt x="1880051" y="1214979"/>
                </a:cubicBezTo>
                <a:cubicBezTo>
                  <a:pt x="1855083" y="1194173"/>
                  <a:pt x="1876411" y="1203767"/>
                  <a:pt x="1850050" y="1194980"/>
                </a:cubicBezTo>
                <a:cubicBezTo>
                  <a:pt x="1845050" y="1196647"/>
                  <a:pt x="1840320" y="1199980"/>
                  <a:pt x="1835050" y="1199980"/>
                </a:cubicBezTo>
                <a:cubicBezTo>
                  <a:pt x="1812378" y="1199980"/>
                  <a:pt x="1776328" y="1191259"/>
                  <a:pt x="1760048" y="1174980"/>
                </a:cubicBezTo>
                <a:cubicBezTo>
                  <a:pt x="1755048" y="1169980"/>
                  <a:pt x="1749704" y="1165302"/>
                  <a:pt x="1745047" y="1159980"/>
                </a:cubicBezTo>
                <a:cubicBezTo>
                  <a:pt x="1738019" y="1151949"/>
                  <a:pt x="1733150" y="1141926"/>
                  <a:pt x="1725047" y="1134981"/>
                </a:cubicBezTo>
                <a:cubicBezTo>
                  <a:pt x="1721045" y="1131551"/>
                  <a:pt x="1715046" y="1131648"/>
                  <a:pt x="1710046" y="1129981"/>
                </a:cubicBezTo>
                <a:cubicBezTo>
                  <a:pt x="1708379" y="1124981"/>
                  <a:pt x="1707758" y="1119500"/>
                  <a:pt x="1705046" y="1114981"/>
                </a:cubicBezTo>
                <a:cubicBezTo>
                  <a:pt x="1688401" y="1087240"/>
                  <a:pt x="1686536" y="1086471"/>
                  <a:pt x="1670045" y="1069982"/>
                </a:cubicBezTo>
                <a:cubicBezTo>
                  <a:pt x="1667043" y="1057972"/>
                  <a:pt x="1665836" y="1043615"/>
                  <a:pt x="1655045" y="1034983"/>
                </a:cubicBezTo>
                <a:cubicBezTo>
                  <a:pt x="1650929" y="1031691"/>
                  <a:pt x="1645045" y="1031650"/>
                  <a:pt x="1640045" y="1029983"/>
                </a:cubicBezTo>
                <a:cubicBezTo>
                  <a:pt x="1616803" y="1006744"/>
                  <a:pt x="1647702" y="1033942"/>
                  <a:pt x="1605044" y="1014983"/>
                </a:cubicBezTo>
                <a:cubicBezTo>
                  <a:pt x="1597429" y="1011598"/>
                  <a:pt x="1591824" y="1004827"/>
                  <a:pt x="1585043" y="999983"/>
                </a:cubicBezTo>
                <a:cubicBezTo>
                  <a:pt x="1580153" y="996490"/>
                  <a:pt x="1574736" y="993737"/>
                  <a:pt x="1570043" y="989983"/>
                </a:cubicBezTo>
                <a:cubicBezTo>
                  <a:pt x="1566362" y="987038"/>
                  <a:pt x="1563723" y="982929"/>
                  <a:pt x="1560042" y="979984"/>
                </a:cubicBezTo>
                <a:cubicBezTo>
                  <a:pt x="1548931" y="971096"/>
                  <a:pt x="1543486" y="968345"/>
                  <a:pt x="1530042" y="964984"/>
                </a:cubicBezTo>
                <a:cubicBezTo>
                  <a:pt x="1521797" y="962923"/>
                  <a:pt x="1513322" y="961895"/>
                  <a:pt x="1505041" y="959984"/>
                </a:cubicBezTo>
                <a:cubicBezTo>
                  <a:pt x="1491649" y="956894"/>
                  <a:pt x="1465040" y="949984"/>
                  <a:pt x="1465040" y="949984"/>
                </a:cubicBezTo>
                <a:cubicBezTo>
                  <a:pt x="1447829" y="932775"/>
                  <a:pt x="1463405" y="945368"/>
                  <a:pt x="1440039" y="934984"/>
                </a:cubicBezTo>
                <a:cubicBezTo>
                  <a:pt x="1413503" y="923191"/>
                  <a:pt x="1414590" y="923019"/>
                  <a:pt x="1395038" y="909985"/>
                </a:cubicBezTo>
                <a:cubicBezTo>
                  <a:pt x="1391705" y="904985"/>
                  <a:pt x="1388792" y="899677"/>
                  <a:pt x="1385038" y="894985"/>
                </a:cubicBezTo>
                <a:cubicBezTo>
                  <a:pt x="1382093" y="891304"/>
                  <a:pt x="1377866" y="888756"/>
                  <a:pt x="1375037" y="884985"/>
                </a:cubicBezTo>
                <a:cubicBezTo>
                  <a:pt x="1367826" y="875371"/>
                  <a:pt x="1363535" y="863484"/>
                  <a:pt x="1355037" y="854986"/>
                </a:cubicBezTo>
                <a:cubicBezTo>
                  <a:pt x="1350037" y="849986"/>
                  <a:pt x="1344377" y="845568"/>
                  <a:pt x="1340036" y="839986"/>
                </a:cubicBezTo>
                <a:cubicBezTo>
                  <a:pt x="1332657" y="830500"/>
                  <a:pt x="1329651" y="817198"/>
                  <a:pt x="1320036" y="809987"/>
                </a:cubicBezTo>
                <a:cubicBezTo>
                  <a:pt x="1313369" y="804987"/>
                  <a:pt x="1306362" y="800410"/>
                  <a:pt x="1300035" y="794987"/>
                </a:cubicBezTo>
                <a:cubicBezTo>
                  <a:pt x="1294666" y="790385"/>
                  <a:pt x="1291969" y="781374"/>
                  <a:pt x="1285035" y="779987"/>
                </a:cubicBezTo>
                <a:cubicBezTo>
                  <a:pt x="1257203" y="774421"/>
                  <a:pt x="1228366" y="776654"/>
                  <a:pt x="1200032" y="774987"/>
                </a:cubicBezTo>
                <a:cubicBezTo>
                  <a:pt x="1195032" y="773320"/>
                  <a:pt x="1188759" y="773714"/>
                  <a:pt x="1185032" y="769987"/>
                </a:cubicBezTo>
                <a:cubicBezTo>
                  <a:pt x="1181305" y="766261"/>
                  <a:pt x="1181480" y="760055"/>
                  <a:pt x="1180032" y="754988"/>
                </a:cubicBezTo>
                <a:cubicBezTo>
                  <a:pt x="1175442" y="738924"/>
                  <a:pt x="1177211" y="732166"/>
                  <a:pt x="1165032" y="719988"/>
                </a:cubicBezTo>
                <a:cubicBezTo>
                  <a:pt x="1157486" y="712442"/>
                  <a:pt x="1149081" y="705645"/>
                  <a:pt x="1140031" y="699989"/>
                </a:cubicBezTo>
                <a:cubicBezTo>
                  <a:pt x="1135561" y="697196"/>
                  <a:pt x="1129875" y="697065"/>
                  <a:pt x="1125030" y="694989"/>
                </a:cubicBezTo>
                <a:cubicBezTo>
                  <a:pt x="1118179" y="692053"/>
                  <a:pt x="1111881" y="687925"/>
                  <a:pt x="1105030" y="684989"/>
                </a:cubicBezTo>
                <a:cubicBezTo>
                  <a:pt x="1100185" y="682913"/>
                  <a:pt x="1094743" y="682346"/>
                  <a:pt x="1090029" y="679989"/>
                </a:cubicBezTo>
                <a:cubicBezTo>
                  <a:pt x="1046777" y="658364"/>
                  <a:pt x="1083196" y="669531"/>
                  <a:pt x="1045028" y="659989"/>
                </a:cubicBezTo>
                <a:cubicBezTo>
                  <a:pt x="1027020" y="647985"/>
                  <a:pt x="1004841" y="634617"/>
                  <a:pt x="995027" y="614990"/>
                </a:cubicBezTo>
                <a:cubicBezTo>
                  <a:pt x="991694" y="608324"/>
                  <a:pt x="989162" y="601192"/>
                  <a:pt x="985027" y="594991"/>
                </a:cubicBezTo>
                <a:cubicBezTo>
                  <a:pt x="982412" y="591069"/>
                  <a:pt x="978044" y="588613"/>
                  <a:pt x="975026" y="584991"/>
                </a:cubicBezTo>
                <a:cubicBezTo>
                  <a:pt x="969691" y="578589"/>
                  <a:pt x="965026" y="571658"/>
                  <a:pt x="960026" y="564991"/>
                </a:cubicBezTo>
                <a:cubicBezTo>
                  <a:pt x="948562" y="530599"/>
                  <a:pt x="965297" y="571315"/>
                  <a:pt x="935025" y="534992"/>
                </a:cubicBezTo>
                <a:cubicBezTo>
                  <a:pt x="931651" y="530943"/>
                  <a:pt x="932640" y="524568"/>
                  <a:pt x="930025" y="519992"/>
                </a:cubicBezTo>
                <a:cubicBezTo>
                  <a:pt x="915485" y="494548"/>
                  <a:pt x="919057" y="506831"/>
                  <a:pt x="905024" y="489992"/>
                </a:cubicBezTo>
                <a:cubicBezTo>
                  <a:pt x="899689" y="483591"/>
                  <a:pt x="898108" y="472014"/>
                  <a:pt x="890024" y="469993"/>
                </a:cubicBezTo>
                <a:cubicBezTo>
                  <a:pt x="862488" y="463110"/>
                  <a:pt x="833356" y="466660"/>
                  <a:pt x="805022" y="464993"/>
                </a:cubicBezTo>
                <a:cubicBezTo>
                  <a:pt x="800022" y="461660"/>
                  <a:pt x="794270" y="459242"/>
                  <a:pt x="790021" y="454993"/>
                </a:cubicBezTo>
                <a:cubicBezTo>
                  <a:pt x="785772" y="450744"/>
                  <a:pt x="780766" y="445956"/>
                  <a:pt x="780021" y="439993"/>
                </a:cubicBezTo>
                <a:cubicBezTo>
                  <a:pt x="778924" y="431218"/>
                  <a:pt x="786756" y="409789"/>
                  <a:pt x="790021" y="399994"/>
                </a:cubicBezTo>
                <a:cubicBezTo>
                  <a:pt x="760675" y="341302"/>
                  <a:pt x="795212" y="395792"/>
                  <a:pt x="660018" y="374995"/>
                </a:cubicBezTo>
                <a:cubicBezTo>
                  <a:pt x="654078" y="374081"/>
                  <a:pt x="653510" y="364885"/>
                  <a:pt x="650017" y="359995"/>
                </a:cubicBezTo>
                <a:cubicBezTo>
                  <a:pt x="645057" y="353051"/>
                  <a:pt x="628791" y="330009"/>
                  <a:pt x="620017" y="324996"/>
                </a:cubicBezTo>
                <a:cubicBezTo>
                  <a:pt x="613874" y="321486"/>
                  <a:pt x="571840" y="315300"/>
                  <a:pt x="570015" y="314996"/>
                </a:cubicBezTo>
                <a:cubicBezTo>
                  <a:pt x="560015" y="308329"/>
                  <a:pt x="546681" y="304996"/>
                  <a:pt x="540014" y="294996"/>
                </a:cubicBezTo>
                <a:cubicBezTo>
                  <a:pt x="536681" y="289996"/>
                  <a:pt x="534904" y="283489"/>
                  <a:pt x="530014" y="279996"/>
                </a:cubicBezTo>
                <a:cubicBezTo>
                  <a:pt x="504945" y="262091"/>
                  <a:pt x="508791" y="278775"/>
                  <a:pt x="490013" y="259997"/>
                </a:cubicBezTo>
                <a:cubicBezTo>
                  <a:pt x="484120" y="254104"/>
                  <a:pt x="480348" y="246399"/>
                  <a:pt x="475013" y="239997"/>
                </a:cubicBezTo>
                <a:cubicBezTo>
                  <a:pt x="471995" y="236375"/>
                  <a:pt x="468346" y="233330"/>
                  <a:pt x="465012" y="229997"/>
                </a:cubicBezTo>
                <a:cubicBezTo>
                  <a:pt x="456211" y="203596"/>
                  <a:pt x="464397" y="217922"/>
                  <a:pt x="430011" y="194998"/>
                </a:cubicBezTo>
                <a:lnTo>
                  <a:pt x="415011" y="184998"/>
                </a:lnTo>
                <a:cubicBezTo>
                  <a:pt x="393329" y="83815"/>
                  <a:pt x="422878" y="109344"/>
                  <a:pt x="295008" y="119999"/>
                </a:cubicBezTo>
                <a:cubicBezTo>
                  <a:pt x="289755" y="120437"/>
                  <a:pt x="285007" y="123332"/>
                  <a:pt x="280007" y="124999"/>
                </a:cubicBezTo>
                <a:cubicBezTo>
                  <a:pt x="270007" y="123332"/>
                  <a:pt x="257637" y="126675"/>
                  <a:pt x="250007" y="119999"/>
                </a:cubicBezTo>
                <a:cubicBezTo>
                  <a:pt x="242074" y="113058"/>
                  <a:pt x="240006" y="90000"/>
                  <a:pt x="240006" y="90000"/>
                </a:cubicBezTo>
                <a:cubicBezTo>
                  <a:pt x="245386" y="68481"/>
                  <a:pt x="256571" y="33071"/>
                  <a:pt x="240006" y="15001"/>
                </a:cubicBezTo>
                <a:cubicBezTo>
                  <a:pt x="228687" y="2654"/>
                  <a:pt x="206716" y="11140"/>
                  <a:pt x="190005" y="10001"/>
                </a:cubicBezTo>
                <a:cubicBezTo>
                  <a:pt x="37593" y="-390"/>
                  <a:pt x="73919" y="1"/>
                  <a:pt x="0" y="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73379" y="1241778"/>
            <a:ext cx="3752702" cy="536222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458E-6 1.76743E-6 L 0.2186 1.7674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0" y="1217872"/>
            <a:ext cx="261325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Identification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009568"/>
            <a:ext cx="3809762" cy="2382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6930" y="3510610"/>
            <a:ext cx="273759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Is this your car?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202644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Verification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009568"/>
            <a:ext cx="3809762" cy="2382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6930" y="3510610"/>
            <a:ext cx="215435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Is this a car?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2" y="1217872"/>
            <a:ext cx="231186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Classification: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501" y="1851269"/>
            <a:ext cx="3372475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Is there a car in this picture?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popular demand, we are redirecting the last 2 lectures of this course from Big Data Analytics &amp; Spark to Machine Learning.</a:t>
            </a:r>
          </a:p>
          <a:p>
            <a:r>
              <a:rPr lang="en-US" dirty="0" smtClean="0"/>
              <a:t>Your final project is due on Dec 3</a:t>
            </a:r>
            <a:r>
              <a:rPr lang="en-US" baseline="30000" dirty="0" smtClean="0"/>
              <a:t>rd</a:t>
            </a:r>
            <a:r>
              <a:rPr lang="en-US" dirty="0" smtClean="0"/>
              <a:t>, with optional presentation in class to show off what you have done for your project to the whole class.  This is your chance to learn the real-skill of communicating insights to others</a:t>
            </a:r>
            <a:r>
              <a:rPr lang="en-US" smtClean="0"/>
              <a:t>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0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17410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Detection: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009568"/>
            <a:ext cx="3809762" cy="23829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66500" y="1851269"/>
            <a:ext cx="3718724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Where is the car in this picture?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8551" y="3231325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346779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Activity Recognition: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7317934" y="4009567"/>
            <a:ext cx="627913" cy="25398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6472" y="3439265"/>
            <a:ext cx="323152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What is he doing?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8261" y="3561418"/>
            <a:ext cx="216936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What is he doing?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5691065" y="4009567"/>
            <a:ext cx="342498" cy="3709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38551" y="2035221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275425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Pose Estimation: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731789" y="5094112"/>
            <a:ext cx="1" cy="119392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84607" y="5094112"/>
            <a:ext cx="190098" cy="119392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62932" y="4854011"/>
            <a:ext cx="268857" cy="33987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731789" y="4480442"/>
            <a:ext cx="1" cy="37356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13566" y="4376001"/>
            <a:ext cx="0" cy="34701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113566" y="4023837"/>
            <a:ext cx="152400" cy="35216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731789" y="4632842"/>
            <a:ext cx="1" cy="46127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937903" y="1391604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Regression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68429" y="2653133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501" y="1217872"/>
            <a:ext cx="363904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Object Categorization: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7019" y="1883953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Sky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5572" y="3577396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Tree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9436" y="4842772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Car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7752" y="5570487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Person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3317" y="5953719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Bicycle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317" y="4612988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Horse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6985" y="3102511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Person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039" y="6184552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Road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69319" y="1592560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8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Visual Recognition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 descr="Hannane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3" y="1115497"/>
            <a:ext cx="9180809" cy="5699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58668" y="5570486"/>
            <a:ext cx="1321533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Person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501462" y="1115497"/>
            <a:ext cx="9200444" cy="2963333"/>
          </a:xfrm>
          <a:custGeom>
            <a:avLst/>
            <a:gdLst>
              <a:gd name="connsiteX0" fmla="*/ 9172222 w 9200444"/>
              <a:gd name="connsiteY0" fmla="*/ 2568222 h 2963333"/>
              <a:gd name="connsiteX1" fmla="*/ 9172222 w 9200444"/>
              <a:gd name="connsiteY1" fmla="*/ 2568222 h 2963333"/>
              <a:gd name="connsiteX2" fmla="*/ 8960555 w 9200444"/>
              <a:gd name="connsiteY2" fmla="*/ 2582333 h 2963333"/>
              <a:gd name="connsiteX3" fmla="*/ 8918222 w 9200444"/>
              <a:gd name="connsiteY3" fmla="*/ 2610555 h 2963333"/>
              <a:gd name="connsiteX4" fmla="*/ 8791222 w 9200444"/>
              <a:gd name="connsiteY4" fmla="*/ 2582333 h 2963333"/>
              <a:gd name="connsiteX5" fmla="*/ 8748889 w 9200444"/>
              <a:gd name="connsiteY5" fmla="*/ 2554111 h 2963333"/>
              <a:gd name="connsiteX6" fmla="*/ 8692444 w 9200444"/>
              <a:gd name="connsiteY6" fmla="*/ 2497666 h 2963333"/>
              <a:gd name="connsiteX7" fmla="*/ 8565444 w 9200444"/>
              <a:gd name="connsiteY7" fmla="*/ 2511778 h 2963333"/>
              <a:gd name="connsiteX8" fmla="*/ 8494889 w 9200444"/>
              <a:gd name="connsiteY8" fmla="*/ 2525889 h 2963333"/>
              <a:gd name="connsiteX9" fmla="*/ 8410222 w 9200444"/>
              <a:gd name="connsiteY9" fmla="*/ 2511778 h 2963333"/>
              <a:gd name="connsiteX10" fmla="*/ 8382000 w 9200444"/>
              <a:gd name="connsiteY10" fmla="*/ 2483555 h 2963333"/>
              <a:gd name="connsiteX11" fmla="*/ 8297333 w 9200444"/>
              <a:gd name="connsiteY11" fmla="*/ 2455333 h 2963333"/>
              <a:gd name="connsiteX12" fmla="*/ 8113889 w 9200444"/>
              <a:gd name="connsiteY12" fmla="*/ 2483555 h 2963333"/>
              <a:gd name="connsiteX13" fmla="*/ 8029222 w 9200444"/>
              <a:gd name="connsiteY13" fmla="*/ 2511778 h 2963333"/>
              <a:gd name="connsiteX14" fmla="*/ 7916333 w 9200444"/>
              <a:gd name="connsiteY14" fmla="*/ 2497666 h 2963333"/>
              <a:gd name="connsiteX15" fmla="*/ 7817555 w 9200444"/>
              <a:gd name="connsiteY15" fmla="*/ 2455333 h 2963333"/>
              <a:gd name="connsiteX16" fmla="*/ 7718778 w 9200444"/>
              <a:gd name="connsiteY16" fmla="*/ 2469444 h 2963333"/>
              <a:gd name="connsiteX17" fmla="*/ 7634111 w 9200444"/>
              <a:gd name="connsiteY17" fmla="*/ 2497666 h 2963333"/>
              <a:gd name="connsiteX18" fmla="*/ 7591778 w 9200444"/>
              <a:gd name="connsiteY18" fmla="*/ 2511778 h 2963333"/>
              <a:gd name="connsiteX19" fmla="*/ 7323666 w 9200444"/>
              <a:gd name="connsiteY19" fmla="*/ 2525889 h 2963333"/>
              <a:gd name="connsiteX20" fmla="*/ 6970889 w 9200444"/>
              <a:gd name="connsiteY20" fmla="*/ 2582333 h 2963333"/>
              <a:gd name="connsiteX21" fmla="*/ 6293555 w 9200444"/>
              <a:gd name="connsiteY21" fmla="*/ 2610555 h 2963333"/>
              <a:gd name="connsiteX22" fmla="*/ 6110111 w 9200444"/>
              <a:gd name="connsiteY22" fmla="*/ 2610555 h 2963333"/>
              <a:gd name="connsiteX23" fmla="*/ 6053666 w 9200444"/>
              <a:gd name="connsiteY23" fmla="*/ 2511778 h 2963333"/>
              <a:gd name="connsiteX24" fmla="*/ 6025444 w 9200444"/>
              <a:gd name="connsiteY24" fmla="*/ 2483555 h 2963333"/>
              <a:gd name="connsiteX25" fmla="*/ 5969000 w 9200444"/>
              <a:gd name="connsiteY25" fmla="*/ 2398889 h 2963333"/>
              <a:gd name="connsiteX26" fmla="*/ 5926666 w 9200444"/>
              <a:gd name="connsiteY26" fmla="*/ 2384778 h 2963333"/>
              <a:gd name="connsiteX27" fmla="*/ 5884333 w 9200444"/>
              <a:gd name="connsiteY27" fmla="*/ 2441222 h 2963333"/>
              <a:gd name="connsiteX28" fmla="*/ 5856111 w 9200444"/>
              <a:gd name="connsiteY28" fmla="*/ 2525889 h 2963333"/>
              <a:gd name="connsiteX29" fmla="*/ 5842000 w 9200444"/>
              <a:gd name="connsiteY29" fmla="*/ 2568222 h 2963333"/>
              <a:gd name="connsiteX30" fmla="*/ 5602111 w 9200444"/>
              <a:gd name="connsiteY30" fmla="*/ 2624666 h 2963333"/>
              <a:gd name="connsiteX31" fmla="*/ 5489222 w 9200444"/>
              <a:gd name="connsiteY31" fmla="*/ 2596444 h 2963333"/>
              <a:gd name="connsiteX32" fmla="*/ 5446889 w 9200444"/>
              <a:gd name="connsiteY32" fmla="*/ 2511778 h 2963333"/>
              <a:gd name="connsiteX33" fmla="*/ 5348111 w 9200444"/>
              <a:gd name="connsiteY33" fmla="*/ 2483555 h 2963333"/>
              <a:gd name="connsiteX34" fmla="*/ 5249333 w 9200444"/>
              <a:gd name="connsiteY34" fmla="*/ 2497666 h 2963333"/>
              <a:gd name="connsiteX35" fmla="*/ 5192889 w 9200444"/>
              <a:gd name="connsiteY35" fmla="*/ 2568222 h 2963333"/>
              <a:gd name="connsiteX36" fmla="*/ 5178778 w 9200444"/>
              <a:gd name="connsiteY36" fmla="*/ 2610555 h 2963333"/>
              <a:gd name="connsiteX37" fmla="*/ 5122333 w 9200444"/>
              <a:gd name="connsiteY37" fmla="*/ 2624666 h 2963333"/>
              <a:gd name="connsiteX38" fmla="*/ 5037666 w 9200444"/>
              <a:gd name="connsiteY38" fmla="*/ 2568222 h 2963333"/>
              <a:gd name="connsiteX39" fmla="*/ 4995333 w 9200444"/>
              <a:gd name="connsiteY39" fmla="*/ 2483555 h 2963333"/>
              <a:gd name="connsiteX40" fmla="*/ 4854222 w 9200444"/>
              <a:gd name="connsiteY40" fmla="*/ 2497666 h 2963333"/>
              <a:gd name="connsiteX41" fmla="*/ 4797778 w 9200444"/>
              <a:gd name="connsiteY41" fmla="*/ 2582333 h 2963333"/>
              <a:gd name="connsiteX42" fmla="*/ 4741333 w 9200444"/>
              <a:gd name="connsiteY42" fmla="*/ 2652889 h 2963333"/>
              <a:gd name="connsiteX43" fmla="*/ 4699000 w 9200444"/>
              <a:gd name="connsiteY43" fmla="*/ 2681111 h 2963333"/>
              <a:gd name="connsiteX44" fmla="*/ 4318000 w 9200444"/>
              <a:gd name="connsiteY44" fmla="*/ 2638778 h 2963333"/>
              <a:gd name="connsiteX45" fmla="*/ 4191000 w 9200444"/>
              <a:gd name="connsiteY45" fmla="*/ 2596444 h 2963333"/>
              <a:gd name="connsiteX46" fmla="*/ 4148666 w 9200444"/>
              <a:gd name="connsiteY46" fmla="*/ 2582333 h 2963333"/>
              <a:gd name="connsiteX47" fmla="*/ 4106333 w 9200444"/>
              <a:gd name="connsiteY47" fmla="*/ 2554111 h 2963333"/>
              <a:gd name="connsiteX48" fmla="*/ 4078111 w 9200444"/>
              <a:gd name="connsiteY48" fmla="*/ 2511778 h 2963333"/>
              <a:gd name="connsiteX49" fmla="*/ 4007555 w 9200444"/>
              <a:gd name="connsiteY49" fmla="*/ 2469444 h 2963333"/>
              <a:gd name="connsiteX50" fmla="*/ 3824111 w 9200444"/>
              <a:gd name="connsiteY50" fmla="*/ 2455333 h 2963333"/>
              <a:gd name="connsiteX51" fmla="*/ 3781778 w 9200444"/>
              <a:gd name="connsiteY51" fmla="*/ 2427111 h 2963333"/>
              <a:gd name="connsiteX52" fmla="*/ 3273778 w 9200444"/>
              <a:gd name="connsiteY52" fmla="*/ 2370666 h 2963333"/>
              <a:gd name="connsiteX53" fmla="*/ 3175000 w 9200444"/>
              <a:gd name="connsiteY53" fmla="*/ 2342444 h 2963333"/>
              <a:gd name="connsiteX54" fmla="*/ 3005666 w 9200444"/>
              <a:gd name="connsiteY54" fmla="*/ 2370666 h 2963333"/>
              <a:gd name="connsiteX55" fmla="*/ 2963333 w 9200444"/>
              <a:gd name="connsiteY55" fmla="*/ 2384778 h 2963333"/>
              <a:gd name="connsiteX56" fmla="*/ 2921000 w 9200444"/>
              <a:gd name="connsiteY56" fmla="*/ 2413000 h 2963333"/>
              <a:gd name="connsiteX57" fmla="*/ 2469444 w 9200444"/>
              <a:gd name="connsiteY57" fmla="*/ 2427111 h 2963333"/>
              <a:gd name="connsiteX58" fmla="*/ 2413000 w 9200444"/>
              <a:gd name="connsiteY58" fmla="*/ 2441222 h 2963333"/>
              <a:gd name="connsiteX59" fmla="*/ 2314222 w 9200444"/>
              <a:gd name="connsiteY59" fmla="*/ 2497666 h 2963333"/>
              <a:gd name="connsiteX60" fmla="*/ 2173111 w 9200444"/>
              <a:gd name="connsiteY60" fmla="*/ 2525889 h 2963333"/>
              <a:gd name="connsiteX61" fmla="*/ 2088444 w 9200444"/>
              <a:gd name="connsiteY61" fmla="*/ 2568222 h 2963333"/>
              <a:gd name="connsiteX62" fmla="*/ 2032000 w 9200444"/>
              <a:gd name="connsiteY62" fmla="*/ 2596444 h 2963333"/>
              <a:gd name="connsiteX63" fmla="*/ 1933222 w 9200444"/>
              <a:gd name="connsiteY63" fmla="*/ 2681111 h 2963333"/>
              <a:gd name="connsiteX64" fmla="*/ 1905000 w 9200444"/>
              <a:gd name="connsiteY64" fmla="*/ 2723444 h 2963333"/>
              <a:gd name="connsiteX65" fmla="*/ 1862666 w 9200444"/>
              <a:gd name="connsiteY65" fmla="*/ 2737555 h 2963333"/>
              <a:gd name="connsiteX66" fmla="*/ 1679222 w 9200444"/>
              <a:gd name="connsiteY66" fmla="*/ 2695222 h 2963333"/>
              <a:gd name="connsiteX67" fmla="*/ 1636889 w 9200444"/>
              <a:gd name="connsiteY67" fmla="*/ 2681111 h 2963333"/>
              <a:gd name="connsiteX68" fmla="*/ 1284111 w 9200444"/>
              <a:gd name="connsiteY68" fmla="*/ 2695222 h 2963333"/>
              <a:gd name="connsiteX69" fmla="*/ 1241778 w 9200444"/>
              <a:gd name="connsiteY69" fmla="*/ 2723444 h 2963333"/>
              <a:gd name="connsiteX70" fmla="*/ 1157111 w 9200444"/>
              <a:gd name="connsiteY70" fmla="*/ 2751666 h 2963333"/>
              <a:gd name="connsiteX71" fmla="*/ 1044222 w 9200444"/>
              <a:gd name="connsiteY71" fmla="*/ 2850444 h 2963333"/>
              <a:gd name="connsiteX72" fmla="*/ 1030111 w 9200444"/>
              <a:gd name="connsiteY72" fmla="*/ 2921000 h 2963333"/>
              <a:gd name="connsiteX73" fmla="*/ 903111 w 9200444"/>
              <a:gd name="connsiteY73" fmla="*/ 2963333 h 2963333"/>
              <a:gd name="connsiteX74" fmla="*/ 846666 w 9200444"/>
              <a:gd name="connsiteY74" fmla="*/ 2935111 h 2963333"/>
              <a:gd name="connsiteX75" fmla="*/ 804333 w 9200444"/>
              <a:gd name="connsiteY75" fmla="*/ 2906889 h 2963333"/>
              <a:gd name="connsiteX76" fmla="*/ 719666 w 9200444"/>
              <a:gd name="connsiteY76" fmla="*/ 2878666 h 2963333"/>
              <a:gd name="connsiteX77" fmla="*/ 28222 w 9200444"/>
              <a:gd name="connsiteY77" fmla="*/ 2836333 h 2963333"/>
              <a:gd name="connsiteX78" fmla="*/ 0 w 9200444"/>
              <a:gd name="connsiteY78" fmla="*/ 0 h 2963333"/>
              <a:gd name="connsiteX79" fmla="*/ 9200444 w 9200444"/>
              <a:gd name="connsiteY79" fmla="*/ 14111 h 2963333"/>
              <a:gd name="connsiteX80" fmla="*/ 9172222 w 9200444"/>
              <a:gd name="connsiteY80" fmla="*/ 2624666 h 296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9200444" h="2963333">
                <a:moveTo>
                  <a:pt x="9172222" y="2568222"/>
                </a:moveTo>
                <a:lnTo>
                  <a:pt x="9172222" y="2568222"/>
                </a:lnTo>
                <a:cubicBezTo>
                  <a:pt x="9101666" y="2572926"/>
                  <a:pt x="9030305" y="2570708"/>
                  <a:pt x="8960555" y="2582333"/>
                </a:cubicBezTo>
                <a:cubicBezTo>
                  <a:pt x="8943826" y="2585121"/>
                  <a:pt x="8935181" y="2610555"/>
                  <a:pt x="8918222" y="2610555"/>
                </a:cubicBezTo>
                <a:cubicBezTo>
                  <a:pt x="8874856" y="2610555"/>
                  <a:pt x="8833555" y="2591740"/>
                  <a:pt x="8791222" y="2582333"/>
                </a:cubicBezTo>
                <a:cubicBezTo>
                  <a:pt x="8777111" y="2572926"/>
                  <a:pt x="8759483" y="2567354"/>
                  <a:pt x="8748889" y="2554111"/>
                </a:cubicBezTo>
                <a:cubicBezTo>
                  <a:pt x="8694154" y="2485693"/>
                  <a:pt x="8784810" y="2528456"/>
                  <a:pt x="8692444" y="2497666"/>
                </a:cubicBezTo>
                <a:cubicBezTo>
                  <a:pt x="8650111" y="2502370"/>
                  <a:pt x="8607610" y="2505754"/>
                  <a:pt x="8565444" y="2511778"/>
                </a:cubicBezTo>
                <a:cubicBezTo>
                  <a:pt x="8541701" y="2515170"/>
                  <a:pt x="8518873" y="2525889"/>
                  <a:pt x="8494889" y="2525889"/>
                </a:cubicBezTo>
                <a:cubicBezTo>
                  <a:pt x="8466277" y="2525889"/>
                  <a:pt x="8438444" y="2516482"/>
                  <a:pt x="8410222" y="2511778"/>
                </a:cubicBezTo>
                <a:cubicBezTo>
                  <a:pt x="8400815" y="2502370"/>
                  <a:pt x="8393900" y="2489505"/>
                  <a:pt x="8382000" y="2483555"/>
                </a:cubicBezTo>
                <a:cubicBezTo>
                  <a:pt x="8355392" y="2470251"/>
                  <a:pt x="8297333" y="2455333"/>
                  <a:pt x="8297333" y="2455333"/>
                </a:cubicBezTo>
                <a:cubicBezTo>
                  <a:pt x="8236185" y="2464740"/>
                  <a:pt x="8174429" y="2470810"/>
                  <a:pt x="8113889" y="2483555"/>
                </a:cubicBezTo>
                <a:cubicBezTo>
                  <a:pt x="8084778" y="2489684"/>
                  <a:pt x="8029222" y="2511778"/>
                  <a:pt x="8029222" y="2511778"/>
                </a:cubicBezTo>
                <a:cubicBezTo>
                  <a:pt x="7991592" y="2507074"/>
                  <a:pt x="7953644" y="2504450"/>
                  <a:pt x="7916333" y="2497666"/>
                </a:cubicBezTo>
                <a:cubicBezTo>
                  <a:pt x="7883706" y="2491734"/>
                  <a:pt x="7845355" y="2469233"/>
                  <a:pt x="7817555" y="2455333"/>
                </a:cubicBezTo>
                <a:cubicBezTo>
                  <a:pt x="7784629" y="2460037"/>
                  <a:pt x="7751186" y="2461965"/>
                  <a:pt x="7718778" y="2469444"/>
                </a:cubicBezTo>
                <a:cubicBezTo>
                  <a:pt x="7689791" y="2476133"/>
                  <a:pt x="7662333" y="2488258"/>
                  <a:pt x="7634111" y="2497666"/>
                </a:cubicBezTo>
                <a:cubicBezTo>
                  <a:pt x="7620000" y="2502370"/>
                  <a:pt x="7606632" y="2510996"/>
                  <a:pt x="7591778" y="2511778"/>
                </a:cubicBezTo>
                <a:lnTo>
                  <a:pt x="7323666" y="2525889"/>
                </a:lnTo>
                <a:cubicBezTo>
                  <a:pt x="7193736" y="2569199"/>
                  <a:pt x="7215448" y="2564865"/>
                  <a:pt x="6970889" y="2582333"/>
                </a:cubicBezTo>
                <a:cubicBezTo>
                  <a:pt x="6613744" y="2607843"/>
                  <a:pt x="6839324" y="2594503"/>
                  <a:pt x="6293555" y="2610555"/>
                </a:cubicBezTo>
                <a:cubicBezTo>
                  <a:pt x="6252929" y="2617326"/>
                  <a:pt x="6147878" y="2643601"/>
                  <a:pt x="6110111" y="2610555"/>
                </a:cubicBezTo>
                <a:cubicBezTo>
                  <a:pt x="5936906" y="2459002"/>
                  <a:pt x="6204583" y="2562082"/>
                  <a:pt x="6053666" y="2511778"/>
                </a:cubicBezTo>
                <a:cubicBezTo>
                  <a:pt x="6044259" y="2502370"/>
                  <a:pt x="6033426" y="2494198"/>
                  <a:pt x="6025444" y="2483555"/>
                </a:cubicBezTo>
                <a:cubicBezTo>
                  <a:pt x="6005093" y="2456420"/>
                  <a:pt x="6001178" y="2409615"/>
                  <a:pt x="5969000" y="2398889"/>
                </a:cubicBezTo>
                <a:lnTo>
                  <a:pt x="5926666" y="2384778"/>
                </a:lnTo>
                <a:cubicBezTo>
                  <a:pt x="5912555" y="2403593"/>
                  <a:pt x="5894851" y="2420187"/>
                  <a:pt x="5884333" y="2441222"/>
                </a:cubicBezTo>
                <a:cubicBezTo>
                  <a:pt x="5871029" y="2467830"/>
                  <a:pt x="5865518" y="2497667"/>
                  <a:pt x="5856111" y="2525889"/>
                </a:cubicBezTo>
                <a:lnTo>
                  <a:pt x="5842000" y="2568222"/>
                </a:lnTo>
                <a:cubicBezTo>
                  <a:pt x="5804043" y="2682092"/>
                  <a:pt x="5842734" y="2609627"/>
                  <a:pt x="5602111" y="2624666"/>
                </a:cubicBezTo>
                <a:cubicBezTo>
                  <a:pt x="5564481" y="2615259"/>
                  <a:pt x="5523915" y="2613790"/>
                  <a:pt x="5489222" y="2596444"/>
                </a:cubicBezTo>
                <a:cubicBezTo>
                  <a:pt x="5436880" y="2570273"/>
                  <a:pt x="5480281" y="2545170"/>
                  <a:pt x="5446889" y="2511778"/>
                </a:cubicBezTo>
                <a:cubicBezTo>
                  <a:pt x="5440140" y="2505029"/>
                  <a:pt x="5348602" y="2483678"/>
                  <a:pt x="5348111" y="2483555"/>
                </a:cubicBezTo>
                <a:cubicBezTo>
                  <a:pt x="5315185" y="2488259"/>
                  <a:pt x="5280886" y="2487148"/>
                  <a:pt x="5249333" y="2497666"/>
                </a:cubicBezTo>
                <a:cubicBezTo>
                  <a:pt x="5233584" y="2502916"/>
                  <a:pt x="5197305" y="2559391"/>
                  <a:pt x="5192889" y="2568222"/>
                </a:cubicBezTo>
                <a:cubicBezTo>
                  <a:pt x="5186237" y="2581526"/>
                  <a:pt x="5190393" y="2601263"/>
                  <a:pt x="5178778" y="2610555"/>
                </a:cubicBezTo>
                <a:cubicBezTo>
                  <a:pt x="5163634" y="2622670"/>
                  <a:pt x="5141148" y="2619962"/>
                  <a:pt x="5122333" y="2624666"/>
                </a:cubicBezTo>
                <a:cubicBezTo>
                  <a:pt x="5081923" y="2611196"/>
                  <a:pt x="5062537" y="2611746"/>
                  <a:pt x="5037666" y="2568222"/>
                </a:cubicBezTo>
                <a:cubicBezTo>
                  <a:pt x="4968310" y="2446851"/>
                  <a:pt x="5072953" y="2561178"/>
                  <a:pt x="4995333" y="2483555"/>
                </a:cubicBezTo>
                <a:cubicBezTo>
                  <a:pt x="4948296" y="2488259"/>
                  <a:pt x="4896503" y="2476525"/>
                  <a:pt x="4854222" y="2497666"/>
                </a:cubicBezTo>
                <a:cubicBezTo>
                  <a:pt x="4823884" y="2512835"/>
                  <a:pt x="4816593" y="2554111"/>
                  <a:pt x="4797778" y="2582333"/>
                </a:cubicBezTo>
                <a:cubicBezTo>
                  <a:pt x="4776826" y="2613761"/>
                  <a:pt x="4770054" y="2629912"/>
                  <a:pt x="4741333" y="2652889"/>
                </a:cubicBezTo>
                <a:cubicBezTo>
                  <a:pt x="4728090" y="2663484"/>
                  <a:pt x="4713111" y="2671704"/>
                  <a:pt x="4699000" y="2681111"/>
                </a:cubicBezTo>
                <a:cubicBezTo>
                  <a:pt x="4591919" y="2671800"/>
                  <a:pt x="4437506" y="2675550"/>
                  <a:pt x="4318000" y="2638778"/>
                </a:cubicBezTo>
                <a:cubicBezTo>
                  <a:pt x="4275350" y="2625655"/>
                  <a:pt x="4233333" y="2610555"/>
                  <a:pt x="4191000" y="2596444"/>
                </a:cubicBezTo>
                <a:lnTo>
                  <a:pt x="4148666" y="2582333"/>
                </a:lnTo>
                <a:cubicBezTo>
                  <a:pt x="4134555" y="2572926"/>
                  <a:pt x="4118325" y="2566103"/>
                  <a:pt x="4106333" y="2554111"/>
                </a:cubicBezTo>
                <a:cubicBezTo>
                  <a:pt x="4094341" y="2542119"/>
                  <a:pt x="4088705" y="2525021"/>
                  <a:pt x="4078111" y="2511778"/>
                </a:cubicBezTo>
                <a:cubicBezTo>
                  <a:pt x="4057081" y="2485491"/>
                  <a:pt x="4042710" y="2473838"/>
                  <a:pt x="4007555" y="2469444"/>
                </a:cubicBezTo>
                <a:cubicBezTo>
                  <a:pt x="3946700" y="2461837"/>
                  <a:pt x="3885259" y="2460037"/>
                  <a:pt x="3824111" y="2455333"/>
                </a:cubicBezTo>
                <a:cubicBezTo>
                  <a:pt x="3810000" y="2445926"/>
                  <a:pt x="3797276" y="2433999"/>
                  <a:pt x="3781778" y="2427111"/>
                </a:cubicBezTo>
                <a:cubicBezTo>
                  <a:pt x="3627308" y="2358458"/>
                  <a:pt x="3420812" y="2380469"/>
                  <a:pt x="3273778" y="2370666"/>
                </a:cubicBezTo>
                <a:cubicBezTo>
                  <a:pt x="3240852" y="2361259"/>
                  <a:pt x="3209168" y="2344722"/>
                  <a:pt x="3175000" y="2342444"/>
                </a:cubicBezTo>
                <a:cubicBezTo>
                  <a:pt x="3133218" y="2339659"/>
                  <a:pt x="3052695" y="2357229"/>
                  <a:pt x="3005666" y="2370666"/>
                </a:cubicBezTo>
                <a:cubicBezTo>
                  <a:pt x="2991364" y="2374752"/>
                  <a:pt x="2976637" y="2378126"/>
                  <a:pt x="2963333" y="2384778"/>
                </a:cubicBezTo>
                <a:cubicBezTo>
                  <a:pt x="2948164" y="2392363"/>
                  <a:pt x="2937897" y="2411552"/>
                  <a:pt x="2921000" y="2413000"/>
                </a:cubicBezTo>
                <a:cubicBezTo>
                  <a:pt x="2770958" y="2425861"/>
                  <a:pt x="2619963" y="2422407"/>
                  <a:pt x="2469444" y="2427111"/>
                </a:cubicBezTo>
                <a:cubicBezTo>
                  <a:pt x="2450629" y="2431815"/>
                  <a:pt x="2430826" y="2433583"/>
                  <a:pt x="2413000" y="2441222"/>
                </a:cubicBezTo>
                <a:cubicBezTo>
                  <a:pt x="2340044" y="2472489"/>
                  <a:pt x="2402107" y="2472556"/>
                  <a:pt x="2314222" y="2497666"/>
                </a:cubicBezTo>
                <a:cubicBezTo>
                  <a:pt x="2268099" y="2510844"/>
                  <a:pt x="2219851" y="2515103"/>
                  <a:pt x="2173111" y="2525889"/>
                </a:cubicBezTo>
                <a:cubicBezTo>
                  <a:pt x="2118864" y="2538408"/>
                  <a:pt x="2138393" y="2539680"/>
                  <a:pt x="2088444" y="2568222"/>
                </a:cubicBezTo>
                <a:cubicBezTo>
                  <a:pt x="2070180" y="2578658"/>
                  <a:pt x="2049838" y="2585295"/>
                  <a:pt x="2032000" y="2596444"/>
                </a:cubicBezTo>
                <a:cubicBezTo>
                  <a:pt x="1999502" y="2616755"/>
                  <a:pt x="1958319" y="2650994"/>
                  <a:pt x="1933222" y="2681111"/>
                </a:cubicBezTo>
                <a:cubicBezTo>
                  <a:pt x="1922365" y="2694140"/>
                  <a:pt x="1918243" y="2712850"/>
                  <a:pt x="1905000" y="2723444"/>
                </a:cubicBezTo>
                <a:cubicBezTo>
                  <a:pt x="1893385" y="2732736"/>
                  <a:pt x="1876777" y="2732851"/>
                  <a:pt x="1862666" y="2737555"/>
                </a:cubicBezTo>
                <a:cubicBezTo>
                  <a:pt x="1840643" y="2732661"/>
                  <a:pt x="1722324" y="2707537"/>
                  <a:pt x="1679222" y="2695222"/>
                </a:cubicBezTo>
                <a:cubicBezTo>
                  <a:pt x="1664920" y="2691136"/>
                  <a:pt x="1651000" y="2685815"/>
                  <a:pt x="1636889" y="2681111"/>
                </a:cubicBezTo>
                <a:cubicBezTo>
                  <a:pt x="1519296" y="2685815"/>
                  <a:pt x="1401128" y="2682685"/>
                  <a:pt x="1284111" y="2695222"/>
                </a:cubicBezTo>
                <a:cubicBezTo>
                  <a:pt x="1267248" y="2697029"/>
                  <a:pt x="1257276" y="2716556"/>
                  <a:pt x="1241778" y="2723444"/>
                </a:cubicBezTo>
                <a:cubicBezTo>
                  <a:pt x="1214593" y="2735526"/>
                  <a:pt x="1157111" y="2751666"/>
                  <a:pt x="1157111" y="2751666"/>
                </a:cubicBezTo>
                <a:cubicBezTo>
                  <a:pt x="1058333" y="2817518"/>
                  <a:pt x="1091259" y="2779889"/>
                  <a:pt x="1044222" y="2850444"/>
                </a:cubicBezTo>
                <a:cubicBezTo>
                  <a:pt x="1039518" y="2873963"/>
                  <a:pt x="1042011" y="2900176"/>
                  <a:pt x="1030111" y="2921000"/>
                </a:cubicBezTo>
                <a:cubicBezTo>
                  <a:pt x="1009225" y="2957551"/>
                  <a:pt x="928161" y="2959158"/>
                  <a:pt x="903111" y="2963333"/>
                </a:cubicBezTo>
                <a:cubicBezTo>
                  <a:pt x="884296" y="2953926"/>
                  <a:pt x="864930" y="2945548"/>
                  <a:pt x="846666" y="2935111"/>
                </a:cubicBezTo>
                <a:cubicBezTo>
                  <a:pt x="831941" y="2926697"/>
                  <a:pt x="819831" y="2913777"/>
                  <a:pt x="804333" y="2906889"/>
                </a:cubicBezTo>
                <a:cubicBezTo>
                  <a:pt x="777148" y="2894807"/>
                  <a:pt x="719666" y="2878666"/>
                  <a:pt x="719666" y="2878666"/>
                </a:cubicBezTo>
                <a:cubicBezTo>
                  <a:pt x="568814" y="2652388"/>
                  <a:pt x="708403" y="2836333"/>
                  <a:pt x="28222" y="2836333"/>
                </a:cubicBezTo>
                <a:lnTo>
                  <a:pt x="0" y="0"/>
                </a:lnTo>
                <a:lnTo>
                  <a:pt x="9200444" y="14111"/>
                </a:lnTo>
                <a:lnTo>
                  <a:pt x="9172222" y="2624666"/>
                </a:lnTo>
              </a:path>
            </a:pathLst>
          </a:custGeom>
          <a:solidFill>
            <a:srgbClr val="3366FF">
              <a:alpha val="64000"/>
            </a:srgbClr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6501" y="1217872"/>
            <a:ext cx="247907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/>
                <a:cs typeface="Arial Rounded MT Bold"/>
              </a:rPr>
              <a:t>Segmentation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7019" y="1883953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Sky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39335" y="3414889"/>
            <a:ext cx="5884341" cy="1397000"/>
          </a:xfrm>
          <a:custGeom>
            <a:avLst/>
            <a:gdLst>
              <a:gd name="connsiteX0" fmla="*/ 127000 w 5940785"/>
              <a:gd name="connsiteY0" fmla="*/ 479778 h 1397000"/>
              <a:gd name="connsiteX1" fmla="*/ 127000 w 5940785"/>
              <a:gd name="connsiteY1" fmla="*/ 479778 h 1397000"/>
              <a:gd name="connsiteX2" fmla="*/ 324555 w 5940785"/>
              <a:gd name="connsiteY2" fmla="*/ 522111 h 1397000"/>
              <a:gd name="connsiteX3" fmla="*/ 437444 w 5940785"/>
              <a:gd name="connsiteY3" fmla="*/ 493889 h 1397000"/>
              <a:gd name="connsiteX4" fmla="*/ 550333 w 5940785"/>
              <a:gd name="connsiteY4" fmla="*/ 479778 h 1397000"/>
              <a:gd name="connsiteX5" fmla="*/ 860778 w 5940785"/>
              <a:gd name="connsiteY5" fmla="*/ 479778 h 1397000"/>
              <a:gd name="connsiteX6" fmla="*/ 903111 w 5940785"/>
              <a:gd name="connsiteY6" fmla="*/ 522111 h 1397000"/>
              <a:gd name="connsiteX7" fmla="*/ 917222 w 5940785"/>
              <a:gd name="connsiteY7" fmla="*/ 564445 h 1397000"/>
              <a:gd name="connsiteX8" fmla="*/ 1001889 w 5940785"/>
              <a:gd name="connsiteY8" fmla="*/ 592667 h 1397000"/>
              <a:gd name="connsiteX9" fmla="*/ 1086555 w 5940785"/>
              <a:gd name="connsiteY9" fmla="*/ 635000 h 1397000"/>
              <a:gd name="connsiteX10" fmla="*/ 1157111 w 5940785"/>
              <a:gd name="connsiteY10" fmla="*/ 620889 h 1397000"/>
              <a:gd name="connsiteX11" fmla="*/ 1199444 w 5940785"/>
              <a:gd name="connsiteY11" fmla="*/ 592667 h 1397000"/>
              <a:gd name="connsiteX12" fmla="*/ 1213555 w 5940785"/>
              <a:gd name="connsiteY12" fmla="*/ 550334 h 1397000"/>
              <a:gd name="connsiteX13" fmla="*/ 1227667 w 5940785"/>
              <a:gd name="connsiteY13" fmla="*/ 493889 h 1397000"/>
              <a:gd name="connsiteX14" fmla="*/ 1270000 w 5940785"/>
              <a:gd name="connsiteY14" fmla="*/ 479778 h 1397000"/>
              <a:gd name="connsiteX15" fmla="*/ 1298222 w 5940785"/>
              <a:gd name="connsiteY15" fmla="*/ 437445 h 1397000"/>
              <a:gd name="connsiteX16" fmla="*/ 1354667 w 5940785"/>
              <a:gd name="connsiteY16" fmla="*/ 423334 h 1397000"/>
              <a:gd name="connsiteX17" fmla="*/ 1439333 w 5940785"/>
              <a:gd name="connsiteY17" fmla="*/ 395111 h 1397000"/>
              <a:gd name="connsiteX18" fmla="*/ 1481667 w 5940785"/>
              <a:gd name="connsiteY18" fmla="*/ 381000 h 1397000"/>
              <a:gd name="connsiteX19" fmla="*/ 1848555 w 5940785"/>
              <a:gd name="connsiteY19" fmla="*/ 395111 h 1397000"/>
              <a:gd name="connsiteX20" fmla="*/ 2032000 w 5940785"/>
              <a:gd name="connsiteY20" fmla="*/ 395111 h 1397000"/>
              <a:gd name="connsiteX21" fmla="*/ 2074333 w 5940785"/>
              <a:gd name="connsiteY21" fmla="*/ 366889 h 1397000"/>
              <a:gd name="connsiteX22" fmla="*/ 2159000 w 5940785"/>
              <a:gd name="connsiteY22" fmla="*/ 338667 h 1397000"/>
              <a:gd name="connsiteX23" fmla="*/ 2201333 w 5940785"/>
              <a:gd name="connsiteY23" fmla="*/ 324556 h 1397000"/>
              <a:gd name="connsiteX24" fmla="*/ 2243667 w 5940785"/>
              <a:gd name="connsiteY24" fmla="*/ 310445 h 1397000"/>
              <a:gd name="connsiteX25" fmla="*/ 2300111 w 5940785"/>
              <a:gd name="connsiteY25" fmla="*/ 282223 h 1397000"/>
              <a:gd name="connsiteX26" fmla="*/ 2314222 w 5940785"/>
              <a:gd name="connsiteY26" fmla="*/ 239889 h 1397000"/>
              <a:gd name="connsiteX27" fmla="*/ 2370667 w 5940785"/>
              <a:gd name="connsiteY27" fmla="*/ 225778 h 1397000"/>
              <a:gd name="connsiteX28" fmla="*/ 2582333 w 5940785"/>
              <a:gd name="connsiteY28" fmla="*/ 211667 h 1397000"/>
              <a:gd name="connsiteX29" fmla="*/ 2652889 w 5940785"/>
              <a:gd name="connsiteY29" fmla="*/ 169334 h 1397000"/>
              <a:gd name="connsiteX30" fmla="*/ 2695222 w 5940785"/>
              <a:gd name="connsiteY30" fmla="*/ 141111 h 1397000"/>
              <a:gd name="connsiteX31" fmla="*/ 3048000 w 5940785"/>
              <a:gd name="connsiteY31" fmla="*/ 98778 h 1397000"/>
              <a:gd name="connsiteX32" fmla="*/ 3104444 w 5940785"/>
              <a:gd name="connsiteY32" fmla="*/ 84667 h 1397000"/>
              <a:gd name="connsiteX33" fmla="*/ 3118555 w 5940785"/>
              <a:gd name="connsiteY33" fmla="*/ 28223 h 1397000"/>
              <a:gd name="connsiteX34" fmla="*/ 3231444 w 5940785"/>
              <a:gd name="connsiteY34" fmla="*/ 0 h 1397000"/>
              <a:gd name="connsiteX35" fmla="*/ 3612444 w 5940785"/>
              <a:gd name="connsiteY35" fmla="*/ 28223 h 1397000"/>
              <a:gd name="connsiteX36" fmla="*/ 3739444 w 5940785"/>
              <a:gd name="connsiteY36" fmla="*/ 70556 h 1397000"/>
              <a:gd name="connsiteX37" fmla="*/ 3781778 w 5940785"/>
              <a:gd name="connsiteY37" fmla="*/ 84667 h 1397000"/>
              <a:gd name="connsiteX38" fmla="*/ 3824111 w 5940785"/>
              <a:gd name="connsiteY38" fmla="*/ 112889 h 1397000"/>
              <a:gd name="connsiteX39" fmla="*/ 3908778 w 5940785"/>
              <a:gd name="connsiteY39" fmla="*/ 127000 h 1397000"/>
              <a:gd name="connsiteX40" fmla="*/ 4106333 w 5940785"/>
              <a:gd name="connsiteY40" fmla="*/ 155223 h 1397000"/>
              <a:gd name="connsiteX41" fmla="*/ 4205111 w 5940785"/>
              <a:gd name="connsiteY41" fmla="*/ 239889 h 1397000"/>
              <a:gd name="connsiteX42" fmla="*/ 4233333 w 5940785"/>
              <a:gd name="connsiteY42" fmla="*/ 282223 h 1397000"/>
              <a:gd name="connsiteX43" fmla="*/ 4289778 w 5940785"/>
              <a:gd name="connsiteY43" fmla="*/ 296334 h 1397000"/>
              <a:gd name="connsiteX44" fmla="*/ 4374444 w 5940785"/>
              <a:gd name="connsiteY44" fmla="*/ 324556 h 1397000"/>
              <a:gd name="connsiteX45" fmla="*/ 4416778 w 5940785"/>
              <a:gd name="connsiteY45" fmla="*/ 338667 h 1397000"/>
              <a:gd name="connsiteX46" fmla="*/ 4487333 w 5940785"/>
              <a:gd name="connsiteY46" fmla="*/ 366889 h 1397000"/>
              <a:gd name="connsiteX47" fmla="*/ 4896555 w 5940785"/>
              <a:gd name="connsiteY47" fmla="*/ 352778 h 1397000"/>
              <a:gd name="connsiteX48" fmla="*/ 4938889 w 5940785"/>
              <a:gd name="connsiteY48" fmla="*/ 338667 h 1397000"/>
              <a:gd name="connsiteX49" fmla="*/ 5009444 w 5940785"/>
              <a:gd name="connsiteY49" fmla="*/ 225778 h 1397000"/>
              <a:gd name="connsiteX50" fmla="*/ 5080000 w 5940785"/>
              <a:gd name="connsiteY50" fmla="*/ 239889 h 1397000"/>
              <a:gd name="connsiteX51" fmla="*/ 5108222 w 5940785"/>
              <a:gd name="connsiteY51" fmla="*/ 282223 h 1397000"/>
              <a:gd name="connsiteX52" fmla="*/ 5192889 w 5940785"/>
              <a:gd name="connsiteY52" fmla="*/ 310445 h 1397000"/>
              <a:gd name="connsiteX53" fmla="*/ 5334000 w 5940785"/>
              <a:gd name="connsiteY53" fmla="*/ 296334 h 1397000"/>
              <a:gd name="connsiteX54" fmla="*/ 5376333 w 5940785"/>
              <a:gd name="connsiteY54" fmla="*/ 282223 h 1397000"/>
              <a:gd name="connsiteX55" fmla="*/ 5390444 w 5940785"/>
              <a:gd name="connsiteY55" fmla="*/ 239889 h 1397000"/>
              <a:gd name="connsiteX56" fmla="*/ 5418667 w 5940785"/>
              <a:gd name="connsiteY56" fmla="*/ 211667 h 1397000"/>
              <a:gd name="connsiteX57" fmla="*/ 5503333 w 5940785"/>
              <a:gd name="connsiteY57" fmla="*/ 225778 h 1397000"/>
              <a:gd name="connsiteX58" fmla="*/ 5630333 w 5940785"/>
              <a:gd name="connsiteY58" fmla="*/ 324556 h 1397000"/>
              <a:gd name="connsiteX59" fmla="*/ 5686778 w 5940785"/>
              <a:gd name="connsiteY59" fmla="*/ 352778 h 1397000"/>
              <a:gd name="connsiteX60" fmla="*/ 5884333 w 5940785"/>
              <a:gd name="connsiteY60" fmla="*/ 338667 h 1397000"/>
              <a:gd name="connsiteX61" fmla="*/ 5912555 w 5940785"/>
              <a:gd name="connsiteY61" fmla="*/ 395111 h 1397000"/>
              <a:gd name="connsiteX62" fmla="*/ 5799667 w 5940785"/>
              <a:gd name="connsiteY62" fmla="*/ 479778 h 1397000"/>
              <a:gd name="connsiteX63" fmla="*/ 5771444 w 5940785"/>
              <a:gd name="connsiteY63" fmla="*/ 508000 h 1397000"/>
              <a:gd name="connsiteX64" fmla="*/ 5743222 w 5940785"/>
              <a:gd name="connsiteY64" fmla="*/ 606778 h 1397000"/>
              <a:gd name="connsiteX65" fmla="*/ 5715000 w 5940785"/>
              <a:gd name="connsiteY65" fmla="*/ 649111 h 1397000"/>
              <a:gd name="connsiteX66" fmla="*/ 5700889 w 5940785"/>
              <a:gd name="connsiteY66" fmla="*/ 733778 h 1397000"/>
              <a:gd name="connsiteX67" fmla="*/ 5686778 w 5940785"/>
              <a:gd name="connsiteY67" fmla="*/ 776111 h 1397000"/>
              <a:gd name="connsiteX68" fmla="*/ 5658555 w 5940785"/>
              <a:gd name="connsiteY68" fmla="*/ 903111 h 1397000"/>
              <a:gd name="connsiteX69" fmla="*/ 5630333 w 5940785"/>
              <a:gd name="connsiteY69" fmla="*/ 931334 h 1397000"/>
              <a:gd name="connsiteX70" fmla="*/ 5573889 w 5940785"/>
              <a:gd name="connsiteY70" fmla="*/ 1016000 h 1397000"/>
              <a:gd name="connsiteX71" fmla="*/ 5489222 w 5940785"/>
              <a:gd name="connsiteY71" fmla="*/ 1044223 h 1397000"/>
              <a:gd name="connsiteX72" fmla="*/ 5207000 w 5940785"/>
              <a:gd name="connsiteY72" fmla="*/ 1016000 h 1397000"/>
              <a:gd name="connsiteX73" fmla="*/ 5150555 w 5940785"/>
              <a:gd name="connsiteY73" fmla="*/ 987778 h 1397000"/>
              <a:gd name="connsiteX74" fmla="*/ 5080000 w 5940785"/>
              <a:gd name="connsiteY74" fmla="*/ 973667 h 1397000"/>
              <a:gd name="connsiteX75" fmla="*/ 4938889 w 5940785"/>
              <a:gd name="connsiteY75" fmla="*/ 973667 h 1397000"/>
              <a:gd name="connsiteX76" fmla="*/ 4896555 w 5940785"/>
              <a:gd name="connsiteY76" fmla="*/ 945445 h 1397000"/>
              <a:gd name="connsiteX77" fmla="*/ 4826000 w 5940785"/>
              <a:gd name="connsiteY77" fmla="*/ 959556 h 1397000"/>
              <a:gd name="connsiteX78" fmla="*/ 4783667 w 5940785"/>
              <a:gd name="connsiteY78" fmla="*/ 987778 h 1397000"/>
              <a:gd name="connsiteX79" fmla="*/ 4656667 w 5940785"/>
              <a:gd name="connsiteY79" fmla="*/ 973667 h 1397000"/>
              <a:gd name="connsiteX80" fmla="*/ 4628444 w 5940785"/>
              <a:gd name="connsiteY80" fmla="*/ 945445 h 1397000"/>
              <a:gd name="connsiteX81" fmla="*/ 4572000 w 5940785"/>
              <a:gd name="connsiteY81" fmla="*/ 860778 h 1397000"/>
              <a:gd name="connsiteX82" fmla="*/ 4600222 w 5940785"/>
              <a:gd name="connsiteY82" fmla="*/ 776111 h 1397000"/>
              <a:gd name="connsiteX83" fmla="*/ 4656667 w 5940785"/>
              <a:gd name="connsiteY83" fmla="*/ 705556 h 1397000"/>
              <a:gd name="connsiteX84" fmla="*/ 4642555 w 5940785"/>
              <a:gd name="connsiteY84" fmla="*/ 635000 h 1397000"/>
              <a:gd name="connsiteX85" fmla="*/ 4572000 w 5940785"/>
              <a:gd name="connsiteY85" fmla="*/ 550334 h 1397000"/>
              <a:gd name="connsiteX86" fmla="*/ 4487333 w 5940785"/>
              <a:gd name="connsiteY86" fmla="*/ 522111 h 1397000"/>
              <a:gd name="connsiteX87" fmla="*/ 4346222 w 5940785"/>
              <a:gd name="connsiteY87" fmla="*/ 578556 h 1397000"/>
              <a:gd name="connsiteX88" fmla="*/ 4332111 w 5940785"/>
              <a:gd name="connsiteY88" fmla="*/ 620889 h 1397000"/>
              <a:gd name="connsiteX89" fmla="*/ 4318000 w 5940785"/>
              <a:gd name="connsiteY89" fmla="*/ 973667 h 1397000"/>
              <a:gd name="connsiteX90" fmla="*/ 4303889 w 5940785"/>
              <a:gd name="connsiteY90" fmla="*/ 1016000 h 1397000"/>
              <a:gd name="connsiteX91" fmla="*/ 4247444 w 5940785"/>
              <a:gd name="connsiteY91" fmla="*/ 1072445 h 1397000"/>
              <a:gd name="connsiteX92" fmla="*/ 4049889 w 5940785"/>
              <a:gd name="connsiteY92" fmla="*/ 1100667 h 1397000"/>
              <a:gd name="connsiteX93" fmla="*/ 3852333 w 5940785"/>
              <a:gd name="connsiteY93" fmla="*/ 1100667 h 1397000"/>
              <a:gd name="connsiteX94" fmla="*/ 3810000 w 5940785"/>
              <a:gd name="connsiteY94" fmla="*/ 1072445 h 1397000"/>
              <a:gd name="connsiteX95" fmla="*/ 3725333 w 5940785"/>
              <a:gd name="connsiteY95" fmla="*/ 917223 h 1397000"/>
              <a:gd name="connsiteX96" fmla="*/ 3697111 w 5940785"/>
              <a:gd name="connsiteY96" fmla="*/ 818445 h 1397000"/>
              <a:gd name="connsiteX97" fmla="*/ 3668889 w 5940785"/>
              <a:gd name="connsiteY97" fmla="*/ 776111 h 1397000"/>
              <a:gd name="connsiteX98" fmla="*/ 3612444 w 5940785"/>
              <a:gd name="connsiteY98" fmla="*/ 747889 h 1397000"/>
              <a:gd name="connsiteX99" fmla="*/ 3527778 w 5940785"/>
              <a:gd name="connsiteY99" fmla="*/ 719667 h 1397000"/>
              <a:gd name="connsiteX100" fmla="*/ 3499555 w 5940785"/>
              <a:gd name="connsiteY100" fmla="*/ 691445 h 1397000"/>
              <a:gd name="connsiteX101" fmla="*/ 3414889 w 5940785"/>
              <a:gd name="connsiteY101" fmla="*/ 663223 h 1397000"/>
              <a:gd name="connsiteX102" fmla="*/ 3146778 w 5940785"/>
              <a:gd name="connsiteY102" fmla="*/ 635000 h 1397000"/>
              <a:gd name="connsiteX103" fmla="*/ 3090333 w 5940785"/>
              <a:gd name="connsiteY103" fmla="*/ 620889 h 1397000"/>
              <a:gd name="connsiteX104" fmla="*/ 2991555 w 5940785"/>
              <a:gd name="connsiteY104" fmla="*/ 592667 h 1397000"/>
              <a:gd name="connsiteX105" fmla="*/ 2370667 w 5940785"/>
              <a:gd name="connsiteY105" fmla="*/ 620889 h 1397000"/>
              <a:gd name="connsiteX106" fmla="*/ 2144889 w 5940785"/>
              <a:gd name="connsiteY106" fmla="*/ 635000 h 1397000"/>
              <a:gd name="connsiteX107" fmla="*/ 2032000 w 5940785"/>
              <a:gd name="connsiteY107" fmla="*/ 649111 h 1397000"/>
              <a:gd name="connsiteX108" fmla="*/ 1763889 w 5940785"/>
              <a:gd name="connsiteY108" fmla="*/ 677334 h 1397000"/>
              <a:gd name="connsiteX109" fmla="*/ 1651000 w 5940785"/>
              <a:gd name="connsiteY109" fmla="*/ 776111 h 1397000"/>
              <a:gd name="connsiteX110" fmla="*/ 1594555 w 5940785"/>
              <a:gd name="connsiteY110" fmla="*/ 832556 h 1397000"/>
              <a:gd name="connsiteX111" fmla="*/ 1509889 w 5940785"/>
              <a:gd name="connsiteY111" fmla="*/ 860778 h 1397000"/>
              <a:gd name="connsiteX112" fmla="*/ 1467555 w 5940785"/>
              <a:gd name="connsiteY112" fmla="*/ 959556 h 1397000"/>
              <a:gd name="connsiteX113" fmla="*/ 1439333 w 5940785"/>
              <a:gd name="connsiteY113" fmla="*/ 1072445 h 1397000"/>
              <a:gd name="connsiteX114" fmla="*/ 1425222 w 5940785"/>
              <a:gd name="connsiteY114" fmla="*/ 1114778 h 1397000"/>
              <a:gd name="connsiteX115" fmla="*/ 1382889 w 5940785"/>
              <a:gd name="connsiteY115" fmla="*/ 1128889 h 1397000"/>
              <a:gd name="connsiteX116" fmla="*/ 1354667 w 5940785"/>
              <a:gd name="connsiteY116" fmla="*/ 1227667 h 1397000"/>
              <a:gd name="connsiteX117" fmla="*/ 1312333 w 5940785"/>
              <a:gd name="connsiteY117" fmla="*/ 1255889 h 1397000"/>
              <a:gd name="connsiteX118" fmla="*/ 1241778 w 5940785"/>
              <a:gd name="connsiteY118" fmla="*/ 1354667 h 1397000"/>
              <a:gd name="connsiteX119" fmla="*/ 1199444 w 5940785"/>
              <a:gd name="connsiteY119" fmla="*/ 1368778 h 1397000"/>
              <a:gd name="connsiteX120" fmla="*/ 254000 w 5940785"/>
              <a:gd name="connsiteY120" fmla="*/ 1397000 h 1397000"/>
              <a:gd name="connsiteX121" fmla="*/ 112889 w 5940785"/>
              <a:gd name="connsiteY121" fmla="*/ 1382889 h 1397000"/>
              <a:gd name="connsiteX122" fmla="*/ 98778 w 5940785"/>
              <a:gd name="connsiteY122" fmla="*/ 1340556 h 1397000"/>
              <a:gd name="connsiteX123" fmla="*/ 70555 w 5940785"/>
              <a:gd name="connsiteY123" fmla="*/ 1072445 h 1397000"/>
              <a:gd name="connsiteX124" fmla="*/ 42333 w 5940785"/>
              <a:gd name="connsiteY124" fmla="*/ 931334 h 1397000"/>
              <a:gd name="connsiteX125" fmla="*/ 28222 w 5940785"/>
              <a:gd name="connsiteY125" fmla="*/ 889000 h 1397000"/>
              <a:gd name="connsiteX126" fmla="*/ 0 w 5940785"/>
              <a:gd name="connsiteY126" fmla="*/ 832556 h 1397000"/>
              <a:gd name="connsiteX127" fmla="*/ 14111 w 5940785"/>
              <a:gd name="connsiteY127" fmla="*/ 719667 h 1397000"/>
              <a:gd name="connsiteX128" fmla="*/ 56444 w 5940785"/>
              <a:gd name="connsiteY128" fmla="*/ 677334 h 1397000"/>
              <a:gd name="connsiteX129" fmla="*/ 84667 w 5940785"/>
              <a:gd name="connsiteY129" fmla="*/ 592667 h 1397000"/>
              <a:gd name="connsiteX130" fmla="*/ 98778 w 5940785"/>
              <a:gd name="connsiteY130" fmla="*/ 550334 h 1397000"/>
              <a:gd name="connsiteX131" fmla="*/ 127000 w 5940785"/>
              <a:gd name="connsiteY131" fmla="*/ 479778 h 1397000"/>
              <a:gd name="connsiteX0" fmla="*/ 113297 w 5927082"/>
              <a:gd name="connsiteY0" fmla="*/ 479778 h 1397000"/>
              <a:gd name="connsiteX1" fmla="*/ 113297 w 5927082"/>
              <a:gd name="connsiteY1" fmla="*/ 479778 h 1397000"/>
              <a:gd name="connsiteX2" fmla="*/ 310852 w 5927082"/>
              <a:gd name="connsiteY2" fmla="*/ 522111 h 1397000"/>
              <a:gd name="connsiteX3" fmla="*/ 423741 w 5927082"/>
              <a:gd name="connsiteY3" fmla="*/ 493889 h 1397000"/>
              <a:gd name="connsiteX4" fmla="*/ 536630 w 5927082"/>
              <a:gd name="connsiteY4" fmla="*/ 479778 h 1397000"/>
              <a:gd name="connsiteX5" fmla="*/ 847075 w 5927082"/>
              <a:gd name="connsiteY5" fmla="*/ 479778 h 1397000"/>
              <a:gd name="connsiteX6" fmla="*/ 889408 w 5927082"/>
              <a:gd name="connsiteY6" fmla="*/ 522111 h 1397000"/>
              <a:gd name="connsiteX7" fmla="*/ 903519 w 5927082"/>
              <a:gd name="connsiteY7" fmla="*/ 564445 h 1397000"/>
              <a:gd name="connsiteX8" fmla="*/ 988186 w 5927082"/>
              <a:gd name="connsiteY8" fmla="*/ 592667 h 1397000"/>
              <a:gd name="connsiteX9" fmla="*/ 1072852 w 5927082"/>
              <a:gd name="connsiteY9" fmla="*/ 635000 h 1397000"/>
              <a:gd name="connsiteX10" fmla="*/ 1143408 w 5927082"/>
              <a:gd name="connsiteY10" fmla="*/ 620889 h 1397000"/>
              <a:gd name="connsiteX11" fmla="*/ 1185741 w 5927082"/>
              <a:gd name="connsiteY11" fmla="*/ 592667 h 1397000"/>
              <a:gd name="connsiteX12" fmla="*/ 1199852 w 5927082"/>
              <a:gd name="connsiteY12" fmla="*/ 550334 h 1397000"/>
              <a:gd name="connsiteX13" fmla="*/ 1213964 w 5927082"/>
              <a:gd name="connsiteY13" fmla="*/ 493889 h 1397000"/>
              <a:gd name="connsiteX14" fmla="*/ 1256297 w 5927082"/>
              <a:gd name="connsiteY14" fmla="*/ 479778 h 1397000"/>
              <a:gd name="connsiteX15" fmla="*/ 1284519 w 5927082"/>
              <a:gd name="connsiteY15" fmla="*/ 437445 h 1397000"/>
              <a:gd name="connsiteX16" fmla="*/ 1340964 w 5927082"/>
              <a:gd name="connsiteY16" fmla="*/ 423334 h 1397000"/>
              <a:gd name="connsiteX17" fmla="*/ 1425630 w 5927082"/>
              <a:gd name="connsiteY17" fmla="*/ 395111 h 1397000"/>
              <a:gd name="connsiteX18" fmla="*/ 1467964 w 5927082"/>
              <a:gd name="connsiteY18" fmla="*/ 381000 h 1397000"/>
              <a:gd name="connsiteX19" fmla="*/ 1834852 w 5927082"/>
              <a:gd name="connsiteY19" fmla="*/ 395111 h 1397000"/>
              <a:gd name="connsiteX20" fmla="*/ 2018297 w 5927082"/>
              <a:gd name="connsiteY20" fmla="*/ 395111 h 1397000"/>
              <a:gd name="connsiteX21" fmla="*/ 2060630 w 5927082"/>
              <a:gd name="connsiteY21" fmla="*/ 366889 h 1397000"/>
              <a:gd name="connsiteX22" fmla="*/ 2145297 w 5927082"/>
              <a:gd name="connsiteY22" fmla="*/ 338667 h 1397000"/>
              <a:gd name="connsiteX23" fmla="*/ 2187630 w 5927082"/>
              <a:gd name="connsiteY23" fmla="*/ 324556 h 1397000"/>
              <a:gd name="connsiteX24" fmla="*/ 2229964 w 5927082"/>
              <a:gd name="connsiteY24" fmla="*/ 310445 h 1397000"/>
              <a:gd name="connsiteX25" fmla="*/ 2286408 w 5927082"/>
              <a:gd name="connsiteY25" fmla="*/ 282223 h 1397000"/>
              <a:gd name="connsiteX26" fmla="*/ 2300519 w 5927082"/>
              <a:gd name="connsiteY26" fmla="*/ 239889 h 1397000"/>
              <a:gd name="connsiteX27" fmla="*/ 2356964 w 5927082"/>
              <a:gd name="connsiteY27" fmla="*/ 225778 h 1397000"/>
              <a:gd name="connsiteX28" fmla="*/ 2568630 w 5927082"/>
              <a:gd name="connsiteY28" fmla="*/ 211667 h 1397000"/>
              <a:gd name="connsiteX29" fmla="*/ 2639186 w 5927082"/>
              <a:gd name="connsiteY29" fmla="*/ 169334 h 1397000"/>
              <a:gd name="connsiteX30" fmla="*/ 2681519 w 5927082"/>
              <a:gd name="connsiteY30" fmla="*/ 141111 h 1397000"/>
              <a:gd name="connsiteX31" fmla="*/ 3034297 w 5927082"/>
              <a:gd name="connsiteY31" fmla="*/ 98778 h 1397000"/>
              <a:gd name="connsiteX32" fmla="*/ 3090741 w 5927082"/>
              <a:gd name="connsiteY32" fmla="*/ 84667 h 1397000"/>
              <a:gd name="connsiteX33" fmla="*/ 3104852 w 5927082"/>
              <a:gd name="connsiteY33" fmla="*/ 28223 h 1397000"/>
              <a:gd name="connsiteX34" fmla="*/ 3217741 w 5927082"/>
              <a:gd name="connsiteY34" fmla="*/ 0 h 1397000"/>
              <a:gd name="connsiteX35" fmla="*/ 3598741 w 5927082"/>
              <a:gd name="connsiteY35" fmla="*/ 28223 h 1397000"/>
              <a:gd name="connsiteX36" fmla="*/ 3725741 w 5927082"/>
              <a:gd name="connsiteY36" fmla="*/ 70556 h 1397000"/>
              <a:gd name="connsiteX37" fmla="*/ 3768075 w 5927082"/>
              <a:gd name="connsiteY37" fmla="*/ 84667 h 1397000"/>
              <a:gd name="connsiteX38" fmla="*/ 3810408 w 5927082"/>
              <a:gd name="connsiteY38" fmla="*/ 112889 h 1397000"/>
              <a:gd name="connsiteX39" fmla="*/ 3895075 w 5927082"/>
              <a:gd name="connsiteY39" fmla="*/ 127000 h 1397000"/>
              <a:gd name="connsiteX40" fmla="*/ 4092630 w 5927082"/>
              <a:gd name="connsiteY40" fmla="*/ 155223 h 1397000"/>
              <a:gd name="connsiteX41" fmla="*/ 4191408 w 5927082"/>
              <a:gd name="connsiteY41" fmla="*/ 239889 h 1397000"/>
              <a:gd name="connsiteX42" fmla="*/ 4219630 w 5927082"/>
              <a:gd name="connsiteY42" fmla="*/ 282223 h 1397000"/>
              <a:gd name="connsiteX43" fmla="*/ 4276075 w 5927082"/>
              <a:gd name="connsiteY43" fmla="*/ 296334 h 1397000"/>
              <a:gd name="connsiteX44" fmla="*/ 4360741 w 5927082"/>
              <a:gd name="connsiteY44" fmla="*/ 324556 h 1397000"/>
              <a:gd name="connsiteX45" fmla="*/ 4403075 w 5927082"/>
              <a:gd name="connsiteY45" fmla="*/ 338667 h 1397000"/>
              <a:gd name="connsiteX46" fmla="*/ 4473630 w 5927082"/>
              <a:gd name="connsiteY46" fmla="*/ 366889 h 1397000"/>
              <a:gd name="connsiteX47" fmla="*/ 4882852 w 5927082"/>
              <a:gd name="connsiteY47" fmla="*/ 352778 h 1397000"/>
              <a:gd name="connsiteX48" fmla="*/ 4925186 w 5927082"/>
              <a:gd name="connsiteY48" fmla="*/ 338667 h 1397000"/>
              <a:gd name="connsiteX49" fmla="*/ 4995741 w 5927082"/>
              <a:gd name="connsiteY49" fmla="*/ 225778 h 1397000"/>
              <a:gd name="connsiteX50" fmla="*/ 5066297 w 5927082"/>
              <a:gd name="connsiteY50" fmla="*/ 239889 h 1397000"/>
              <a:gd name="connsiteX51" fmla="*/ 5094519 w 5927082"/>
              <a:gd name="connsiteY51" fmla="*/ 282223 h 1397000"/>
              <a:gd name="connsiteX52" fmla="*/ 5179186 w 5927082"/>
              <a:gd name="connsiteY52" fmla="*/ 310445 h 1397000"/>
              <a:gd name="connsiteX53" fmla="*/ 5320297 w 5927082"/>
              <a:gd name="connsiteY53" fmla="*/ 296334 h 1397000"/>
              <a:gd name="connsiteX54" fmla="*/ 5362630 w 5927082"/>
              <a:gd name="connsiteY54" fmla="*/ 282223 h 1397000"/>
              <a:gd name="connsiteX55" fmla="*/ 5376741 w 5927082"/>
              <a:gd name="connsiteY55" fmla="*/ 239889 h 1397000"/>
              <a:gd name="connsiteX56" fmla="*/ 5404964 w 5927082"/>
              <a:gd name="connsiteY56" fmla="*/ 211667 h 1397000"/>
              <a:gd name="connsiteX57" fmla="*/ 5489630 w 5927082"/>
              <a:gd name="connsiteY57" fmla="*/ 225778 h 1397000"/>
              <a:gd name="connsiteX58" fmla="*/ 5616630 w 5927082"/>
              <a:gd name="connsiteY58" fmla="*/ 324556 h 1397000"/>
              <a:gd name="connsiteX59" fmla="*/ 5673075 w 5927082"/>
              <a:gd name="connsiteY59" fmla="*/ 352778 h 1397000"/>
              <a:gd name="connsiteX60" fmla="*/ 5870630 w 5927082"/>
              <a:gd name="connsiteY60" fmla="*/ 338667 h 1397000"/>
              <a:gd name="connsiteX61" fmla="*/ 5898852 w 5927082"/>
              <a:gd name="connsiteY61" fmla="*/ 395111 h 1397000"/>
              <a:gd name="connsiteX62" fmla="*/ 5785964 w 5927082"/>
              <a:gd name="connsiteY62" fmla="*/ 479778 h 1397000"/>
              <a:gd name="connsiteX63" fmla="*/ 5757741 w 5927082"/>
              <a:gd name="connsiteY63" fmla="*/ 508000 h 1397000"/>
              <a:gd name="connsiteX64" fmla="*/ 5729519 w 5927082"/>
              <a:gd name="connsiteY64" fmla="*/ 606778 h 1397000"/>
              <a:gd name="connsiteX65" fmla="*/ 5701297 w 5927082"/>
              <a:gd name="connsiteY65" fmla="*/ 649111 h 1397000"/>
              <a:gd name="connsiteX66" fmla="*/ 5687186 w 5927082"/>
              <a:gd name="connsiteY66" fmla="*/ 733778 h 1397000"/>
              <a:gd name="connsiteX67" fmla="*/ 5673075 w 5927082"/>
              <a:gd name="connsiteY67" fmla="*/ 776111 h 1397000"/>
              <a:gd name="connsiteX68" fmla="*/ 5644852 w 5927082"/>
              <a:gd name="connsiteY68" fmla="*/ 903111 h 1397000"/>
              <a:gd name="connsiteX69" fmla="*/ 5616630 w 5927082"/>
              <a:gd name="connsiteY69" fmla="*/ 931334 h 1397000"/>
              <a:gd name="connsiteX70" fmla="*/ 5560186 w 5927082"/>
              <a:gd name="connsiteY70" fmla="*/ 1016000 h 1397000"/>
              <a:gd name="connsiteX71" fmla="*/ 5475519 w 5927082"/>
              <a:gd name="connsiteY71" fmla="*/ 1044223 h 1397000"/>
              <a:gd name="connsiteX72" fmla="*/ 5193297 w 5927082"/>
              <a:gd name="connsiteY72" fmla="*/ 1016000 h 1397000"/>
              <a:gd name="connsiteX73" fmla="*/ 5136852 w 5927082"/>
              <a:gd name="connsiteY73" fmla="*/ 987778 h 1397000"/>
              <a:gd name="connsiteX74" fmla="*/ 5066297 w 5927082"/>
              <a:gd name="connsiteY74" fmla="*/ 973667 h 1397000"/>
              <a:gd name="connsiteX75" fmla="*/ 4925186 w 5927082"/>
              <a:gd name="connsiteY75" fmla="*/ 973667 h 1397000"/>
              <a:gd name="connsiteX76" fmla="*/ 4882852 w 5927082"/>
              <a:gd name="connsiteY76" fmla="*/ 945445 h 1397000"/>
              <a:gd name="connsiteX77" fmla="*/ 4812297 w 5927082"/>
              <a:gd name="connsiteY77" fmla="*/ 959556 h 1397000"/>
              <a:gd name="connsiteX78" fmla="*/ 4769964 w 5927082"/>
              <a:gd name="connsiteY78" fmla="*/ 987778 h 1397000"/>
              <a:gd name="connsiteX79" fmla="*/ 4642964 w 5927082"/>
              <a:gd name="connsiteY79" fmla="*/ 973667 h 1397000"/>
              <a:gd name="connsiteX80" fmla="*/ 4614741 w 5927082"/>
              <a:gd name="connsiteY80" fmla="*/ 945445 h 1397000"/>
              <a:gd name="connsiteX81" fmla="*/ 4558297 w 5927082"/>
              <a:gd name="connsiteY81" fmla="*/ 860778 h 1397000"/>
              <a:gd name="connsiteX82" fmla="*/ 4586519 w 5927082"/>
              <a:gd name="connsiteY82" fmla="*/ 776111 h 1397000"/>
              <a:gd name="connsiteX83" fmla="*/ 4642964 w 5927082"/>
              <a:gd name="connsiteY83" fmla="*/ 705556 h 1397000"/>
              <a:gd name="connsiteX84" fmla="*/ 4628852 w 5927082"/>
              <a:gd name="connsiteY84" fmla="*/ 635000 h 1397000"/>
              <a:gd name="connsiteX85" fmla="*/ 4558297 w 5927082"/>
              <a:gd name="connsiteY85" fmla="*/ 550334 h 1397000"/>
              <a:gd name="connsiteX86" fmla="*/ 4473630 w 5927082"/>
              <a:gd name="connsiteY86" fmla="*/ 522111 h 1397000"/>
              <a:gd name="connsiteX87" fmla="*/ 4332519 w 5927082"/>
              <a:gd name="connsiteY87" fmla="*/ 578556 h 1397000"/>
              <a:gd name="connsiteX88" fmla="*/ 4318408 w 5927082"/>
              <a:gd name="connsiteY88" fmla="*/ 620889 h 1397000"/>
              <a:gd name="connsiteX89" fmla="*/ 4304297 w 5927082"/>
              <a:gd name="connsiteY89" fmla="*/ 973667 h 1397000"/>
              <a:gd name="connsiteX90" fmla="*/ 4290186 w 5927082"/>
              <a:gd name="connsiteY90" fmla="*/ 1016000 h 1397000"/>
              <a:gd name="connsiteX91" fmla="*/ 4233741 w 5927082"/>
              <a:gd name="connsiteY91" fmla="*/ 1072445 h 1397000"/>
              <a:gd name="connsiteX92" fmla="*/ 4036186 w 5927082"/>
              <a:gd name="connsiteY92" fmla="*/ 1100667 h 1397000"/>
              <a:gd name="connsiteX93" fmla="*/ 3838630 w 5927082"/>
              <a:gd name="connsiteY93" fmla="*/ 1100667 h 1397000"/>
              <a:gd name="connsiteX94" fmla="*/ 3796297 w 5927082"/>
              <a:gd name="connsiteY94" fmla="*/ 1072445 h 1397000"/>
              <a:gd name="connsiteX95" fmla="*/ 3711630 w 5927082"/>
              <a:gd name="connsiteY95" fmla="*/ 917223 h 1397000"/>
              <a:gd name="connsiteX96" fmla="*/ 3683408 w 5927082"/>
              <a:gd name="connsiteY96" fmla="*/ 818445 h 1397000"/>
              <a:gd name="connsiteX97" fmla="*/ 3655186 w 5927082"/>
              <a:gd name="connsiteY97" fmla="*/ 776111 h 1397000"/>
              <a:gd name="connsiteX98" fmla="*/ 3598741 w 5927082"/>
              <a:gd name="connsiteY98" fmla="*/ 747889 h 1397000"/>
              <a:gd name="connsiteX99" fmla="*/ 3514075 w 5927082"/>
              <a:gd name="connsiteY99" fmla="*/ 719667 h 1397000"/>
              <a:gd name="connsiteX100" fmla="*/ 3485852 w 5927082"/>
              <a:gd name="connsiteY100" fmla="*/ 691445 h 1397000"/>
              <a:gd name="connsiteX101" fmla="*/ 3401186 w 5927082"/>
              <a:gd name="connsiteY101" fmla="*/ 663223 h 1397000"/>
              <a:gd name="connsiteX102" fmla="*/ 3133075 w 5927082"/>
              <a:gd name="connsiteY102" fmla="*/ 635000 h 1397000"/>
              <a:gd name="connsiteX103" fmla="*/ 3076630 w 5927082"/>
              <a:gd name="connsiteY103" fmla="*/ 620889 h 1397000"/>
              <a:gd name="connsiteX104" fmla="*/ 2977852 w 5927082"/>
              <a:gd name="connsiteY104" fmla="*/ 592667 h 1397000"/>
              <a:gd name="connsiteX105" fmla="*/ 2356964 w 5927082"/>
              <a:gd name="connsiteY105" fmla="*/ 620889 h 1397000"/>
              <a:gd name="connsiteX106" fmla="*/ 2131186 w 5927082"/>
              <a:gd name="connsiteY106" fmla="*/ 635000 h 1397000"/>
              <a:gd name="connsiteX107" fmla="*/ 2018297 w 5927082"/>
              <a:gd name="connsiteY107" fmla="*/ 649111 h 1397000"/>
              <a:gd name="connsiteX108" fmla="*/ 1750186 w 5927082"/>
              <a:gd name="connsiteY108" fmla="*/ 677334 h 1397000"/>
              <a:gd name="connsiteX109" fmla="*/ 1637297 w 5927082"/>
              <a:gd name="connsiteY109" fmla="*/ 776111 h 1397000"/>
              <a:gd name="connsiteX110" fmla="*/ 1580852 w 5927082"/>
              <a:gd name="connsiteY110" fmla="*/ 832556 h 1397000"/>
              <a:gd name="connsiteX111" fmla="*/ 1496186 w 5927082"/>
              <a:gd name="connsiteY111" fmla="*/ 860778 h 1397000"/>
              <a:gd name="connsiteX112" fmla="*/ 1453852 w 5927082"/>
              <a:gd name="connsiteY112" fmla="*/ 959556 h 1397000"/>
              <a:gd name="connsiteX113" fmla="*/ 1425630 w 5927082"/>
              <a:gd name="connsiteY113" fmla="*/ 1072445 h 1397000"/>
              <a:gd name="connsiteX114" fmla="*/ 1411519 w 5927082"/>
              <a:gd name="connsiteY114" fmla="*/ 1114778 h 1397000"/>
              <a:gd name="connsiteX115" fmla="*/ 1369186 w 5927082"/>
              <a:gd name="connsiteY115" fmla="*/ 1128889 h 1397000"/>
              <a:gd name="connsiteX116" fmla="*/ 1340964 w 5927082"/>
              <a:gd name="connsiteY116" fmla="*/ 1227667 h 1397000"/>
              <a:gd name="connsiteX117" fmla="*/ 1298630 w 5927082"/>
              <a:gd name="connsiteY117" fmla="*/ 1255889 h 1397000"/>
              <a:gd name="connsiteX118" fmla="*/ 1228075 w 5927082"/>
              <a:gd name="connsiteY118" fmla="*/ 1354667 h 1397000"/>
              <a:gd name="connsiteX119" fmla="*/ 1185741 w 5927082"/>
              <a:gd name="connsiteY119" fmla="*/ 1368778 h 1397000"/>
              <a:gd name="connsiteX120" fmla="*/ 240297 w 5927082"/>
              <a:gd name="connsiteY120" fmla="*/ 1397000 h 1397000"/>
              <a:gd name="connsiteX121" fmla="*/ 99186 w 5927082"/>
              <a:gd name="connsiteY121" fmla="*/ 1382889 h 1397000"/>
              <a:gd name="connsiteX122" fmla="*/ 85075 w 5927082"/>
              <a:gd name="connsiteY122" fmla="*/ 1340556 h 1397000"/>
              <a:gd name="connsiteX123" fmla="*/ 56852 w 5927082"/>
              <a:gd name="connsiteY123" fmla="*/ 1072445 h 1397000"/>
              <a:gd name="connsiteX124" fmla="*/ 28630 w 5927082"/>
              <a:gd name="connsiteY124" fmla="*/ 931334 h 1397000"/>
              <a:gd name="connsiteX125" fmla="*/ 14519 w 5927082"/>
              <a:gd name="connsiteY125" fmla="*/ 889000 h 1397000"/>
              <a:gd name="connsiteX126" fmla="*/ 70964 w 5927082"/>
              <a:gd name="connsiteY126" fmla="*/ 832556 h 1397000"/>
              <a:gd name="connsiteX127" fmla="*/ 408 w 5927082"/>
              <a:gd name="connsiteY127" fmla="*/ 719667 h 1397000"/>
              <a:gd name="connsiteX128" fmla="*/ 42741 w 5927082"/>
              <a:gd name="connsiteY128" fmla="*/ 677334 h 1397000"/>
              <a:gd name="connsiteX129" fmla="*/ 70964 w 5927082"/>
              <a:gd name="connsiteY129" fmla="*/ 592667 h 1397000"/>
              <a:gd name="connsiteX130" fmla="*/ 85075 w 5927082"/>
              <a:gd name="connsiteY130" fmla="*/ 550334 h 1397000"/>
              <a:gd name="connsiteX131" fmla="*/ 113297 w 5927082"/>
              <a:gd name="connsiteY131" fmla="*/ 479778 h 1397000"/>
              <a:gd name="connsiteX0" fmla="*/ 100467 w 5914252"/>
              <a:gd name="connsiteY0" fmla="*/ 479778 h 1397000"/>
              <a:gd name="connsiteX1" fmla="*/ 100467 w 5914252"/>
              <a:gd name="connsiteY1" fmla="*/ 479778 h 1397000"/>
              <a:gd name="connsiteX2" fmla="*/ 298022 w 5914252"/>
              <a:gd name="connsiteY2" fmla="*/ 522111 h 1397000"/>
              <a:gd name="connsiteX3" fmla="*/ 410911 w 5914252"/>
              <a:gd name="connsiteY3" fmla="*/ 493889 h 1397000"/>
              <a:gd name="connsiteX4" fmla="*/ 523800 w 5914252"/>
              <a:gd name="connsiteY4" fmla="*/ 479778 h 1397000"/>
              <a:gd name="connsiteX5" fmla="*/ 834245 w 5914252"/>
              <a:gd name="connsiteY5" fmla="*/ 479778 h 1397000"/>
              <a:gd name="connsiteX6" fmla="*/ 876578 w 5914252"/>
              <a:gd name="connsiteY6" fmla="*/ 522111 h 1397000"/>
              <a:gd name="connsiteX7" fmla="*/ 890689 w 5914252"/>
              <a:gd name="connsiteY7" fmla="*/ 564445 h 1397000"/>
              <a:gd name="connsiteX8" fmla="*/ 975356 w 5914252"/>
              <a:gd name="connsiteY8" fmla="*/ 592667 h 1397000"/>
              <a:gd name="connsiteX9" fmla="*/ 1060022 w 5914252"/>
              <a:gd name="connsiteY9" fmla="*/ 635000 h 1397000"/>
              <a:gd name="connsiteX10" fmla="*/ 1130578 w 5914252"/>
              <a:gd name="connsiteY10" fmla="*/ 620889 h 1397000"/>
              <a:gd name="connsiteX11" fmla="*/ 1172911 w 5914252"/>
              <a:gd name="connsiteY11" fmla="*/ 592667 h 1397000"/>
              <a:gd name="connsiteX12" fmla="*/ 1187022 w 5914252"/>
              <a:gd name="connsiteY12" fmla="*/ 550334 h 1397000"/>
              <a:gd name="connsiteX13" fmla="*/ 1201134 w 5914252"/>
              <a:gd name="connsiteY13" fmla="*/ 493889 h 1397000"/>
              <a:gd name="connsiteX14" fmla="*/ 1243467 w 5914252"/>
              <a:gd name="connsiteY14" fmla="*/ 479778 h 1397000"/>
              <a:gd name="connsiteX15" fmla="*/ 1271689 w 5914252"/>
              <a:gd name="connsiteY15" fmla="*/ 437445 h 1397000"/>
              <a:gd name="connsiteX16" fmla="*/ 1328134 w 5914252"/>
              <a:gd name="connsiteY16" fmla="*/ 423334 h 1397000"/>
              <a:gd name="connsiteX17" fmla="*/ 1412800 w 5914252"/>
              <a:gd name="connsiteY17" fmla="*/ 395111 h 1397000"/>
              <a:gd name="connsiteX18" fmla="*/ 1455134 w 5914252"/>
              <a:gd name="connsiteY18" fmla="*/ 381000 h 1397000"/>
              <a:gd name="connsiteX19" fmla="*/ 1822022 w 5914252"/>
              <a:gd name="connsiteY19" fmla="*/ 395111 h 1397000"/>
              <a:gd name="connsiteX20" fmla="*/ 2005467 w 5914252"/>
              <a:gd name="connsiteY20" fmla="*/ 395111 h 1397000"/>
              <a:gd name="connsiteX21" fmla="*/ 2047800 w 5914252"/>
              <a:gd name="connsiteY21" fmla="*/ 366889 h 1397000"/>
              <a:gd name="connsiteX22" fmla="*/ 2132467 w 5914252"/>
              <a:gd name="connsiteY22" fmla="*/ 338667 h 1397000"/>
              <a:gd name="connsiteX23" fmla="*/ 2174800 w 5914252"/>
              <a:gd name="connsiteY23" fmla="*/ 324556 h 1397000"/>
              <a:gd name="connsiteX24" fmla="*/ 2217134 w 5914252"/>
              <a:gd name="connsiteY24" fmla="*/ 310445 h 1397000"/>
              <a:gd name="connsiteX25" fmla="*/ 2273578 w 5914252"/>
              <a:gd name="connsiteY25" fmla="*/ 282223 h 1397000"/>
              <a:gd name="connsiteX26" fmla="*/ 2287689 w 5914252"/>
              <a:gd name="connsiteY26" fmla="*/ 239889 h 1397000"/>
              <a:gd name="connsiteX27" fmla="*/ 2344134 w 5914252"/>
              <a:gd name="connsiteY27" fmla="*/ 225778 h 1397000"/>
              <a:gd name="connsiteX28" fmla="*/ 2555800 w 5914252"/>
              <a:gd name="connsiteY28" fmla="*/ 211667 h 1397000"/>
              <a:gd name="connsiteX29" fmla="*/ 2626356 w 5914252"/>
              <a:gd name="connsiteY29" fmla="*/ 169334 h 1397000"/>
              <a:gd name="connsiteX30" fmla="*/ 2668689 w 5914252"/>
              <a:gd name="connsiteY30" fmla="*/ 141111 h 1397000"/>
              <a:gd name="connsiteX31" fmla="*/ 3021467 w 5914252"/>
              <a:gd name="connsiteY31" fmla="*/ 98778 h 1397000"/>
              <a:gd name="connsiteX32" fmla="*/ 3077911 w 5914252"/>
              <a:gd name="connsiteY32" fmla="*/ 84667 h 1397000"/>
              <a:gd name="connsiteX33" fmla="*/ 3092022 w 5914252"/>
              <a:gd name="connsiteY33" fmla="*/ 28223 h 1397000"/>
              <a:gd name="connsiteX34" fmla="*/ 3204911 w 5914252"/>
              <a:gd name="connsiteY34" fmla="*/ 0 h 1397000"/>
              <a:gd name="connsiteX35" fmla="*/ 3585911 w 5914252"/>
              <a:gd name="connsiteY35" fmla="*/ 28223 h 1397000"/>
              <a:gd name="connsiteX36" fmla="*/ 3712911 w 5914252"/>
              <a:gd name="connsiteY36" fmla="*/ 70556 h 1397000"/>
              <a:gd name="connsiteX37" fmla="*/ 3755245 w 5914252"/>
              <a:gd name="connsiteY37" fmla="*/ 84667 h 1397000"/>
              <a:gd name="connsiteX38" fmla="*/ 3797578 w 5914252"/>
              <a:gd name="connsiteY38" fmla="*/ 112889 h 1397000"/>
              <a:gd name="connsiteX39" fmla="*/ 3882245 w 5914252"/>
              <a:gd name="connsiteY39" fmla="*/ 127000 h 1397000"/>
              <a:gd name="connsiteX40" fmla="*/ 4079800 w 5914252"/>
              <a:gd name="connsiteY40" fmla="*/ 155223 h 1397000"/>
              <a:gd name="connsiteX41" fmla="*/ 4178578 w 5914252"/>
              <a:gd name="connsiteY41" fmla="*/ 239889 h 1397000"/>
              <a:gd name="connsiteX42" fmla="*/ 4206800 w 5914252"/>
              <a:gd name="connsiteY42" fmla="*/ 282223 h 1397000"/>
              <a:gd name="connsiteX43" fmla="*/ 4263245 w 5914252"/>
              <a:gd name="connsiteY43" fmla="*/ 296334 h 1397000"/>
              <a:gd name="connsiteX44" fmla="*/ 4347911 w 5914252"/>
              <a:gd name="connsiteY44" fmla="*/ 324556 h 1397000"/>
              <a:gd name="connsiteX45" fmla="*/ 4390245 w 5914252"/>
              <a:gd name="connsiteY45" fmla="*/ 338667 h 1397000"/>
              <a:gd name="connsiteX46" fmla="*/ 4460800 w 5914252"/>
              <a:gd name="connsiteY46" fmla="*/ 366889 h 1397000"/>
              <a:gd name="connsiteX47" fmla="*/ 4870022 w 5914252"/>
              <a:gd name="connsiteY47" fmla="*/ 352778 h 1397000"/>
              <a:gd name="connsiteX48" fmla="*/ 4912356 w 5914252"/>
              <a:gd name="connsiteY48" fmla="*/ 338667 h 1397000"/>
              <a:gd name="connsiteX49" fmla="*/ 4982911 w 5914252"/>
              <a:gd name="connsiteY49" fmla="*/ 225778 h 1397000"/>
              <a:gd name="connsiteX50" fmla="*/ 5053467 w 5914252"/>
              <a:gd name="connsiteY50" fmla="*/ 239889 h 1397000"/>
              <a:gd name="connsiteX51" fmla="*/ 5081689 w 5914252"/>
              <a:gd name="connsiteY51" fmla="*/ 282223 h 1397000"/>
              <a:gd name="connsiteX52" fmla="*/ 5166356 w 5914252"/>
              <a:gd name="connsiteY52" fmla="*/ 310445 h 1397000"/>
              <a:gd name="connsiteX53" fmla="*/ 5307467 w 5914252"/>
              <a:gd name="connsiteY53" fmla="*/ 296334 h 1397000"/>
              <a:gd name="connsiteX54" fmla="*/ 5349800 w 5914252"/>
              <a:gd name="connsiteY54" fmla="*/ 282223 h 1397000"/>
              <a:gd name="connsiteX55" fmla="*/ 5363911 w 5914252"/>
              <a:gd name="connsiteY55" fmla="*/ 239889 h 1397000"/>
              <a:gd name="connsiteX56" fmla="*/ 5392134 w 5914252"/>
              <a:gd name="connsiteY56" fmla="*/ 211667 h 1397000"/>
              <a:gd name="connsiteX57" fmla="*/ 5476800 w 5914252"/>
              <a:gd name="connsiteY57" fmla="*/ 225778 h 1397000"/>
              <a:gd name="connsiteX58" fmla="*/ 5603800 w 5914252"/>
              <a:gd name="connsiteY58" fmla="*/ 324556 h 1397000"/>
              <a:gd name="connsiteX59" fmla="*/ 5660245 w 5914252"/>
              <a:gd name="connsiteY59" fmla="*/ 352778 h 1397000"/>
              <a:gd name="connsiteX60" fmla="*/ 5857800 w 5914252"/>
              <a:gd name="connsiteY60" fmla="*/ 338667 h 1397000"/>
              <a:gd name="connsiteX61" fmla="*/ 5886022 w 5914252"/>
              <a:gd name="connsiteY61" fmla="*/ 395111 h 1397000"/>
              <a:gd name="connsiteX62" fmla="*/ 5773134 w 5914252"/>
              <a:gd name="connsiteY62" fmla="*/ 479778 h 1397000"/>
              <a:gd name="connsiteX63" fmla="*/ 5744911 w 5914252"/>
              <a:gd name="connsiteY63" fmla="*/ 508000 h 1397000"/>
              <a:gd name="connsiteX64" fmla="*/ 5716689 w 5914252"/>
              <a:gd name="connsiteY64" fmla="*/ 606778 h 1397000"/>
              <a:gd name="connsiteX65" fmla="*/ 5688467 w 5914252"/>
              <a:gd name="connsiteY65" fmla="*/ 649111 h 1397000"/>
              <a:gd name="connsiteX66" fmla="*/ 5674356 w 5914252"/>
              <a:gd name="connsiteY66" fmla="*/ 733778 h 1397000"/>
              <a:gd name="connsiteX67" fmla="*/ 5660245 w 5914252"/>
              <a:gd name="connsiteY67" fmla="*/ 776111 h 1397000"/>
              <a:gd name="connsiteX68" fmla="*/ 5632022 w 5914252"/>
              <a:gd name="connsiteY68" fmla="*/ 903111 h 1397000"/>
              <a:gd name="connsiteX69" fmla="*/ 5603800 w 5914252"/>
              <a:gd name="connsiteY69" fmla="*/ 931334 h 1397000"/>
              <a:gd name="connsiteX70" fmla="*/ 5547356 w 5914252"/>
              <a:gd name="connsiteY70" fmla="*/ 1016000 h 1397000"/>
              <a:gd name="connsiteX71" fmla="*/ 5462689 w 5914252"/>
              <a:gd name="connsiteY71" fmla="*/ 1044223 h 1397000"/>
              <a:gd name="connsiteX72" fmla="*/ 5180467 w 5914252"/>
              <a:gd name="connsiteY72" fmla="*/ 1016000 h 1397000"/>
              <a:gd name="connsiteX73" fmla="*/ 5124022 w 5914252"/>
              <a:gd name="connsiteY73" fmla="*/ 987778 h 1397000"/>
              <a:gd name="connsiteX74" fmla="*/ 5053467 w 5914252"/>
              <a:gd name="connsiteY74" fmla="*/ 973667 h 1397000"/>
              <a:gd name="connsiteX75" fmla="*/ 4912356 w 5914252"/>
              <a:gd name="connsiteY75" fmla="*/ 973667 h 1397000"/>
              <a:gd name="connsiteX76" fmla="*/ 4870022 w 5914252"/>
              <a:gd name="connsiteY76" fmla="*/ 945445 h 1397000"/>
              <a:gd name="connsiteX77" fmla="*/ 4799467 w 5914252"/>
              <a:gd name="connsiteY77" fmla="*/ 959556 h 1397000"/>
              <a:gd name="connsiteX78" fmla="*/ 4757134 w 5914252"/>
              <a:gd name="connsiteY78" fmla="*/ 987778 h 1397000"/>
              <a:gd name="connsiteX79" fmla="*/ 4630134 w 5914252"/>
              <a:gd name="connsiteY79" fmla="*/ 973667 h 1397000"/>
              <a:gd name="connsiteX80" fmla="*/ 4601911 w 5914252"/>
              <a:gd name="connsiteY80" fmla="*/ 945445 h 1397000"/>
              <a:gd name="connsiteX81" fmla="*/ 4545467 w 5914252"/>
              <a:gd name="connsiteY81" fmla="*/ 860778 h 1397000"/>
              <a:gd name="connsiteX82" fmla="*/ 4573689 w 5914252"/>
              <a:gd name="connsiteY82" fmla="*/ 776111 h 1397000"/>
              <a:gd name="connsiteX83" fmla="*/ 4630134 w 5914252"/>
              <a:gd name="connsiteY83" fmla="*/ 705556 h 1397000"/>
              <a:gd name="connsiteX84" fmla="*/ 4616022 w 5914252"/>
              <a:gd name="connsiteY84" fmla="*/ 635000 h 1397000"/>
              <a:gd name="connsiteX85" fmla="*/ 4545467 w 5914252"/>
              <a:gd name="connsiteY85" fmla="*/ 550334 h 1397000"/>
              <a:gd name="connsiteX86" fmla="*/ 4460800 w 5914252"/>
              <a:gd name="connsiteY86" fmla="*/ 522111 h 1397000"/>
              <a:gd name="connsiteX87" fmla="*/ 4319689 w 5914252"/>
              <a:gd name="connsiteY87" fmla="*/ 578556 h 1397000"/>
              <a:gd name="connsiteX88" fmla="*/ 4305578 w 5914252"/>
              <a:gd name="connsiteY88" fmla="*/ 620889 h 1397000"/>
              <a:gd name="connsiteX89" fmla="*/ 4291467 w 5914252"/>
              <a:gd name="connsiteY89" fmla="*/ 973667 h 1397000"/>
              <a:gd name="connsiteX90" fmla="*/ 4277356 w 5914252"/>
              <a:gd name="connsiteY90" fmla="*/ 1016000 h 1397000"/>
              <a:gd name="connsiteX91" fmla="*/ 4220911 w 5914252"/>
              <a:gd name="connsiteY91" fmla="*/ 1072445 h 1397000"/>
              <a:gd name="connsiteX92" fmla="*/ 4023356 w 5914252"/>
              <a:gd name="connsiteY92" fmla="*/ 1100667 h 1397000"/>
              <a:gd name="connsiteX93" fmla="*/ 3825800 w 5914252"/>
              <a:gd name="connsiteY93" fmla="*/ 1100667 h 1397000"/>
              <a:gd name="connsiteX94" fmla="*/ 3783467 w 5914252"/>
              <a:gd name="connsiteY94" fmla="*/ 1072445 h 1397000"/>
              <a:gd name="connsiteX95" fmla="*/ 3698800 w 5914252"/>
              <a:gd name="connsiteY95" fmla="*/ 917223 h 1397000"/>
              <a:gd name="connsiteX96" fmla="*/ 3670578 w 5914252"/>
              <a:gd name="connsiteY96" fmla="*/ 818445 h 1397000"/>
              <a:gd name="connsiteX97" fmla="*/ 3642356 w 5914252"/>
              <a:gd name="connsiteY97" fmla="*/ 776111 h 1397000"/>
              <a:gd name="connsiteX98" fmla="*/ 3585911 w 5914252"/>
              <a:gd name="connsiteY98" fmla="*/ 747889 h 1397000"/>
              <a:gd name="connsiteX99" fmla="*/ 3501245 w 5914252"/>
              <a:gd name="connsiteY99" fmla="*/ 719667 h 1397000"/>
              <a:gd name="connsiteX100" fmla="*/ 3473022 w 5914252"/>
              <a:gd name="connsiteY100" fmla="*/ 691445 h 1397000"/>
              <a:gd name="connsiteX101" fmla="*/ 3388356 w 5914252"/>
              <a:gd name="connsiteY101" fmla="*/ 663223 h 1397000"/>
              <a:gd name="connsiteX102" fmla="*/ 3120245 w 5914252"/>
              <a:gd name="connsiteY102" fmla="*/ 635000 h 1397000"/>
              <a:gd name="connsiteX103" fmla="*/ 3063800 w 5914252"/>
              <a:gd name="connsiteY103" fmla="*/ 620889 h 1397000"/>
              <a:gd name="connsiteX104" fmla="*/ 2965022 w 5914252"/>
              <a:gd name="connsiteY104" fmla="*/ 592667 h 1397000"/>
              <a:gd name="connsiteX105" fmla="*/ 2344134 w 5914252"/>
              <a:gd name="connsiteY105" fmla="*/ 620889 h 1397000"/>
              <a:gd name="connsiteX106" fmla="*/ 2118356 w 5914252"/>
              <a:gd name="connsiteY106" fmla="*/ 635000 h 1397000"/>
              <a:gd name="connsiteX107" fmla="*/ 2005467 w 5914252"/>
              <a:gd name="connsiteY107" fmla="*/ 649111 h 1397000"/>
              <a:gd name="connsiteX108" fmla="*/ 1737356 w 5914252"/>
              <a:gd name="connsiteY108" fmla="*/ 677334 h 1397000"/>
              <a:gd name="connsiteX109" fmla="*/ 1624467 w 5914252"/>
              <a:gd name="connsiteY109" fmla="*/ 776111 h 1397000"/>
              <a:gd name="connsiteX110" fmla="*/ 1568022 w 5914252"/>
              <a:gd name="connsiteY110" fmla="*/ 832556 h 1397000"/>
              <a:gd name="connsiteX111" fmla="*/ 1483356 w 5914252"/>
              <a:gd name="connsiteY111" fmla="*/ 860778 h 1397000"/>
              <a:gd name="connsiteX112" fmla="*/ 1441022 w 5914252"/>
              <a:gd name="connsiteY112" fmla="*/ 959556 h 1397000"/>
              <a:gd name="connsiteX113" fmla="*/ 1412800 w 5914252"/>
              <a:gd name="connsiteY113" fmla="*/ 1072445 h 1397000"/>
              <a:gd name="connsiteX114" fmla="*/ 1398689 w 5914252"/>
              <a:gd name="connsiteY114" fmla="*/ 1114778 h 1397000"/>
              <a:gd name="connsiteX115" fmla="*/ 1356356 w 5914252"/>
              <a:gd name="connsiteY115" fmla="*/ 1128889 h 1397000"/>
              <a:gd name="connsiteX116" fmla="*/ 1328134 w 5914252"/>
              <a:gd name="connsiteY116" fmla="*/ 1227667 h 1397000"/>
              <a:gd name="connsiteX117" fmla="*/ 1285800 w 5914252"/>
              <a:gd name="connsiteY117" fmla="*/ 1255889 h 1397000"/>
              <a:gd name="connsiteX118" fmla="*/ 1215245 w 5914252"/>
              <a:gd name="connsiteY118" fmla="*/ 1354667 h 1397000"/>
              <a:gd name="connsiteX119" fmla="*/ 1172911 w 5914252"/>
              <a:gd name="connsiteY119" fmla="*/ 1368778 h 1397000"/>
              <a:gd name="connsiteX120" fmla="*/ 227467 w 5914252"/>
              <a:gd name="connsiteY120" fmla="*/ 1397000 h 1397000"/>
              <a:gd name="connsiteX121" fmla="*/ 86356 w 5914252"/>
              <a:gd name="connsiteY121" fmla="*/ 1382889 h 1397000"/>
              <a:gd name="connsiteX122" fmla="*/ 72245 w 5914252"/>
              <a:gd name="connsiteY122" fmla="*/ 1340556 h 1397000"/>
              <a:gd name="connsiteX123" fmla="*/ 44022 w 5914252"/>
              <a:gd name="connsiteY123" fmla="*/ 1072445 h 1397000"/>
              <a:gd name="connsiteX124" fmla="*/ 15800 w 5914252"/>
              <a:gd name="connsiteY124" fmla="*/ 931334 h 1397000"/>
              <a:gd name="connsiteX125" fmla="*/ 1689 w 5914252"/>
              <a:gd name="connsiteY125" fmla="*/ 889000 h 1397000"/>
              <a:gd name="connsiteX126" fmla="*/ 58134 w 5914252"/>
              <a:gd name="connsiteY126" fmla="*/ 832556 h 1397000"/>
              <a:gd name="connsiteX127" fmla="*/ 58133 w 5914252"/>
              <a:gd name="connsiteY127" fmla="*/ 719667 h 1397000"/>
              <a:gd name="connsiteX128" fmla="*/ 29911 w 5914252"/>
              <a:gd name="connsiteY128" fmla="*/ 677334 h 1397000"/>
              <a:gd name="connsiteX129" fmla="*/ 58134 w 5914252"/>
              <a:gd name="connsiteY129" fmla="*/ 592667 h 1397000"/>
              <a:gd name="connsiteX130" fmla="*/ 72245 w 5914252"/>
              <a:gd name="connsiteY130" fmla="*/ 550334 h 1397000"/>
              <a:gd name="connsiteX131" fmla="*/ 100467 w 5914252"/>
              <a:gd name="connsiteY131" fmla="*/ 479778 h 1397000"/>
              <a:gd name="connsiteX0" fmla="*/ 85211 w 5898996"/>
              <a:gd name="connsiteY0" fmla="*/ 479778 h 1397000"/>
              <a:gd name="connsiteX1" fmla="*/ 85211 w 5898996"/>
              <a:gd name="connsiteY1" fmla="*/ 479778 h 1397000"/>
              <a:gd name="connsiteX2" fmla="*/ 282766 w 5898996"/>
              <a:gd name="connsiteY2" fmla="*/ 522111 h 1397000"/>
              <a:gd name="connsiteX3" fmla="*/ 395655 w 5898996"/>
              <a:gd name="connsiteY3" fmla="*/ 493889 h 1397000"/>
              <a:gd name="connsiteX4" fmla="*/ 508544 w 5898996"/>
              <a:gd name="connsiteY4" fmla="*/ 479778 h 1397000"/>
              <a:gd name="connsiteX5" fmla="*/ 818989 w 5898996"/>
              <a:gd name="connsiteY5" fmla="*/ 479778 h 1397000"/>
              <a:gd name="connsiteX6" fmla="*/ 861322 w 5898996"/>
              <a:gd name="connsiteY6" fmla="*/ 522111 h 1397000"/>
              <a:gd name="connsiteX7" fmla="*/ 875433 w 5898996"/>
              <a:gd name="connsiteY7" fmla="*/ 564445 h 1397000"/>
              <a:gd name="connsiteX8" fmla="*/ 960100 w 5898996"/>
              <a:gd name="connsiteY8" fmla="*/ 592667 h 1397000"/>
              <a:gd name="connsiteX9" fmla="*/ 1044766 w 5898996"/>
              <a:gd name="connsiteY9" fmla="*/ 635000 h 1397000"/>
              <a:gd name="connsiteX10" fmla="*/ 1115322 w 5898996"/>
              <a:gd name="connsiteY10" fmla="*/ 620889 h 1397000"/>
              <a:gd name="connsiteX11" fmla="*/ 1157655 w 5898996"/>
              <a:gd name="connsiteY11" fmla="*/ 592667 h 1397000"/>
              <a:gd name="connsiteX12" fmla="*/ 1171766 w 5898996"/>
              <a:gd name="connsiteY12" fmla="*/ 550334 h 1397000"/>
              <a:gd name="connsiteX13" fmla="*/ 1185878 w 5898996"/>
              <a:gd name="connsiteY13" fmla="*/ 493889 h 1397000"/>
              <a:gd name="connsiteX14" fmla="*/ 1228211 w 5898996"/>
              <a:gd name="connsiteY14" fmla="*/ 479778 h 1397000"/>
              <a:gd name="connsiteX15" fmla="*/ 1256433 w 5898996"/>
              <a:gd name="connsiteY15" fmla="*/ 437445 h 1397000"/>
              <a:gd name="connsiteX16" fmla="*/ 1312878 w 5898996"/>
              <a:gd name="connsiteY16" fmla="*/ 423334 h 1397000"/>
              <a:gd name="connsiteX17" fmla="*/ 1397544 w 5898996"/>
              <a:gd name="connsiteY17" fmla="*/ 395111 h 1397000"/>
              <a:gd name="connsiteX18" fmla="*/ 1439878 w 5898996"/>
              <a:gd name="connsiteY18" fmla="*/ 381000 h 1397000"/>
              <a:gd name="connsiteX19" fmla="*/ 1806766 w 5898996"/>
              <a:gd name="connsiteY19" fmla="*/ 395111 h 1397000"/>
              <a:gd name="connsiteX20" fmla="*/ 1990211 w 5898996"/>
              <a:gd name="connsiteY20" fmla="*/ 395111 h 1397000"/>
              <a:gd name="connsiteX21" fmla="*/ 2032544 w 5898996"/>
              <a:gd name="connsiteY21" fmla="*/ 366889 h 1397000"/>
              <a:gd name="connsiteX22" fmla="*/ 2117211 w 5898996"/>
              <a:gd name="connsiteY22" fmla="*/ 338667 h 1397000"/>
              <a:gd name="connsiteX23" fmla="*/ 2159544 w 5898996"/>
              <a:gd name="connsiteY23" fmla="*/ 324556 h 1397000"/>
              <a:gd name="connsiteX24" fmla="*/ 2201878 w 5898996"/>
              <a:gd name="connsiteY24" fmla="*/ 310445 h 1397000"/>
              <a:gd name="connsiteX25" fmla="*/ 2258322 w 5898996"/>
              <a:gd name="connsiteY25" fmla="*/ 282223 h 1397000"/>
              <a:gd name="connsiteX26" fmla="*/ 2272433 w 5898996"/>
              <a:gd name="connsiteY26" fmla="*/ 239889 h 1397000"/>
              <a:gd name="connsiteX27" fmla="*/ 2328878 w 5898996"/>
              <a:gd name="connsiteY27" fmla="*/ 225778 h 1397000"/>
              <a:gd name="connsiteX28" fmla="*/ 2540544 w 5898996"/>
              <a:gd name="connsiteY28" fmla="*/ 211667 h 1397000"/>
              <a:gd name="connsiteX29" fmla="*/ 2611100 w 5898996"/>
              <a:gd name="connsiteY29" fmla="*/ 169334 h 1397000"/>
              <a:gd name="connsiteX30" fmla="*/ 2653433 w 5898996"/>
              <a:gd name="connsiteY30" fmla="*/ 141111 h 1397000"/>
              <a:gd name="connsiteX31" fmla="*/ 3006211 w 5898996"/>
              <a:gd name="connsiteY31" fmla="*/ 98778 h 1397000"/>
              <a:gd name="connsiteX32" fmla="*/ 3062655 w 5898996"/>
              <a:gd name="connsiteY32" fmla="*/ 84667 h 1397000"/>
              <a:gd name="connsiteX33" fmla="*/ 3076766 w 5898996"/>
              <a:gd name="connsiteY33" fmla="*/ 28223 h 1397000"/>
              <a:gd name="connsiteX34" fmla="*/ 3189655 w 5898996"/>
              <a:gd name="connsiteY34" fmla="*/ 0 h 1397000"/>
              <a:gd name="connsiteX35" fmla="*/ 3570655 w 5898996"/>
              <a:gd name="connsiteY35" fmla="*/ 28223 h 1397000"/>
              <a:gd name="connsiteX36" fmla="*/ 3697655 w 5898996"/>
              <a:gd name="connsiteY36" fmla="*/ 70556 h 1397000"/>
              <a:gd name="connsiteX37" fmla="*/ 3739989 w 5898996"/>
              <a:gd name="connsiteY37" fmla="*/ 84667 h 1397000"/>
              <a:gd name="connsiteX38" fmla="*/ 3782322 w 5898996"/>
              <a:gd name="connsiteY38" fmla="*/ 112889 h 1397000"/>
              <a:gd name="connsiteX39" fmla="*/ 3866989 w 5898996"/>
              <a:gd name="connsiteY39" fmla="*/ 127000 h 1397000"/>
              <a:gd name="connsiteX40" fmla="*/ 4064544 w 5898996"/>
              <a:gd name="connsiteY40" fmla="*/ 155223 h 1397000"/>
              <a:gd name="connsiteX41" fmla="*/ 4163322 w 5898996"/>
              <a:gd name="connsiteY41" fmla="*/ 239889 h 1397000"/>
              <a:gd name="connsiteX42" fmla="*/ 4191544 w 5898996"/>
              <a:gd name="connsiteY42" fmla="*/ 282223 h 1397000"/>
              <a:gd name="connsiteX43" fmla="*/ 4247989 w 5898996"/>
              <a:gd name="connsiteY43" fmla="*/ 296334 h 1397000"/>
              <a:gd name="connsiteX44" fmla="*/ 4332655 w 5898996"/>
              <a:gd name="connsiteY44" fmla="*/ 324556 h 1397000"/>
              <a:gd name="connsiteX45" fmla="*/ 4374989 w 5898996"/>
              <a:gd name="connsiteY45" fmla="*/ 338667 h 1397000"/>
              <a:gd name="connsiteX46" fmla="*/ 4445544 w 5898996"/>
              <a:gd name="connsiteY46" fmla="*/ 366889 h 1397000"/>
              <a:gd name="connsiteX47" fmla="*/ 4854766 w 5898996"/>
              <a:gd name="connsiteY47" fmla="*/ 352778 h 1397000"/>
              <a:gd name="connsiteX48" fmla="*/ 4897100 w 5898996"/>
              <a:gd name="connsiteY48" fmla="*/ 338667 h 1397000"/>
              <a:gd name="connsiteX49" fmla="*/ 4967655 w 5898996"/>
              <a:gd name="connsiteY49" fmla="*/ 225778 h 1397000"/>
              <a:gd name="connsiteX50" fmla="*/ 5038211 w 5898996"/>
              <a:gd name="connsiteY50" fmla="*/ 239889 h 1397000"/>
              <a:gd name="connsiteX51" fmla="*/ 5066433 w 5898996"/>
              <a:gd name="connsiteY51" fmla="*/ 282223 h 1397000"/>
              <a:gd name="connsiteX52" fmla="*/ 5151100 w 5898996"/>
              <a:gd name="connsiteY52" fmla="*/ 310445 h 1397000"/>
              <a:gd name="connsiteX53" fmla="*/ 5292211 w 5898996"/>
              <a:gd name="connsiteY53" fmla="*/ 296334 h 1397000"/>
              <a:gd name="connsiteX54" fmla="*/ 5334544 w 5898996"/>
              <a:gd name="connsiteY54" fmla="*/ 282223 h 1397000"/>
              <a:gd name="connsiteX55" fmla="*/ 5348655 w 5898996"/>
              <a:gd name="connsiteY55" fmla="*/ 239889 h 1397000"/>
              <a:gd name="connsiteX56" fmla="*/ 5376878 w 5898996"/>
              <a:gd name="connsiteY56" fmla="*/ 211667 h 1397000"/>
              <a:gd name="connsiteX57" fmla="*/ 5461544 w 5898996"/>
              <a:gd name="connsiteY57" fmla="*/ 225778 h 1397000"/>
              <a:gd name="connsiteX58" fmla="*/ 5588544 w 5898996"/>
              <a:gd name="connsiteY58" fmla="*/ 324556 h 1397000"/>
              <a:gd name="connsiteX59" fmla="*/ 5644989 w 5898996"/>
              <a:gd name="connsiteY59" fmla="*/ 352778 h 1397000"/>
              <a:gd name="connsiteX60" fmla="*/ 5842544 w 5898996"/>
              <a:gd name="connsiteY60" fmla="*/ 338667 h 1397000"/>
              <a:gd name="connsiteX61" fmla="*/ 5870766 w 5898996"/>
              <a:gd name="connsiteY61" fmla="*/ 395111 h 1397000"/>
              <a:gd name="connsiteX62" fmla="*/ 5757878 w 5898996"/>
              <a:gd name="connsiteY62" fmla="*/ 479778 h 1397000"/>
              <a:gd name="connsiteX63" fmla="*/ 5729655 w 5898996"/>
              <a:gd name="connsiteY63" fmla="*/ 508000 h 1397000"/>
              <a:gd name="connsiteX64" fmla="*/ 5701433 w 5898996"/>
              <a:gd name="connsiteY64" fmla="*/ 606778 h 1397000"/>
              <a:gd name="connsiteX65" fmla="*/ 5673211 w 5898996"/>
              <a:gd name="connsiteY65" fmla="*/ 649111 h 1397000"/>
              <a:gd name="connsiteX66" fmla="*/ 5659100 w 5898996"/>
              <a:gd name="connsiteY66" fmla="*/ 733778 h 1397000"/>
              <a:gd name="connsiteX67" fmla="*/ 5644989 w 5898996"/>
              <a:gd name="connsiteY67" fmla="*/ 776111 h 1397000"/>
              <a:gd name="connsiteX68" fmla="*/ 5616766 w 5898996"/>
              <a:gd name="connsiteY68" fmla="*/ 903111 h 1397000"/>
              <a:gd name="connsiteX69" fmla="*/ 5588544 w 5898996"/>
              <a:gd name="connsiteY69" fmla="*/ 931334 h 1397000"/>
              <a:gd name="connsiteX70" fmla="*/ 5532100 w 5898996"/>
              <a:gd name="connsiteY70" fmla="*/ 1016000 h 1397000"/>
              <a:gd name="connsiteX71" fmla="*/ 5447433 w 5898996"/>
              <a:gd name="connsiteY71" fmla="*/ 1044223 h 1397000"/>
              <a:gd name="connsiteX72" fmla="*/ 5165211 w 5898996"/>
              <a:gd name="connsiteY72" fmla="*/ 1016000 h 1397000"/>
              <a:gd name="connsiteX73" fmla="*/ 5108766 w 5898996"/>
              <a:gd name="connsiteY73" fmla="*/ 987778 h 1397000"/>
              <a:gd name="connsiteX74" fmla="*/ 5038211 w 5898996"/>
              <a:gd name="connsiteY74" fmla="*/ 973667 h 1397000"/>
              <a:gd name="connsiteX75" fmla="*/ 4897100 w 5898996"/>
              <a:gd name="connsiteY75" fmla="*/ 973667 h 1397000"/>
              <a:gd name="connsiteX76" fmla="*/ 4854766 w 5898996"/>
              <a:gd name="connsiteY76" fmla="*/ 945445 h 1397000"/>
              <a:gd name="connsiteX77" fmla="*/ 4784211 w 5898996"/>
              <a:gd name="connsiteY77" fmla="*/ 959556 h 1397000"/>
              <a:gd name="connsiteX78" fmla="*/ 4741878 w 5898996"/>
              <a:gd name="connsiteY78" fmla="*/ 987778 h 1397000"/>
              <a:gd name="connsiteX79" fmla="*/ 4614878 w 5898996"/>
              <a:gd name="connsiteY79" fmla="*/ 973667 h 1397000"/>
              <a:gd name="connsiteX80" fmla="*/ 4586655 w 5898996"/>
              <a:gd name="connsiteY80" fmla="*/ 945445 h 1397000"/>
              <a:gd name="connsiteX81" fmla="*/ 4530211 w 5898996"/>
              <a:gd name="connsiteY81" fmla="*/ 860778 h 1397000"/>
              <a:gd name="connsiteX82" fmla="*/ 4558433 w 5898996"/>
              <a:gd name="connsiteY82" fmla="*/ 776111 h 1397000"/>
              <a:gd name="connsiteX83" fmla="*/ 4614878 w 5898996"/>
              <a:gd name="connsiteY83" fmla="*/ 705556 h 1397000"/>
              <a:gd name="connsiteX84" fmla="*/ 4600766 w 5898996"/>
              <a:gd name="connsiteY84" fmla="*/ 635000 h 1397000"/>
              <a:gd name="connsiteX85" fmla="*/ 4530211 w 5898996"/>
              <a:gd name="connsiteY85" fmla="*/ 550334 h 1397000"/>
              <a:gd name="connsiteX86" fmla="*/ 4445544 w 5898996"/>
              <a:gd name="connsiteY86" fmla="*/ 522111 h 1397000"/>
              <a:gd name="connsiteX87" fmla="*/ 4304433 w 5898996"/>
              <a:gd name="connsiteY87" fmla="*/ 578556 h 1397000"/>
              <a:gd name="connsiteX88" fmla="*/ 4290322 w 5898996"/>
              <a:gd name="connsiteY88" fmla="*/ 620889 h 1397000"/>
              <a:gd name="connsiteX89" fmla="*/ 4276211 w 5898996"/>
              <a:gd name="connsiteY89" fmla="*/ 973667 h 1397000"/>
              <a:gd name="connsiteX90" fmla="*/ 4262100 w 5898996"/>
              <a:gd name="connsiteY90" fmla="*/ 1016000 h 1397000"/>
              <a:gd name="connsiteX91" fmla="*/ 4205655 w 5898996"/>
              <a:gd name="connsiteY91" fmla="*/ 1072445 h 1397000"/>
              <a:gd name="connsiteX92" fmla="*/ 4008100 w 5898996"/>
              <a:gd name="connsiteY92" fmla="*/ 1100667 h 1397000"/>
              <a:gd name="connsiteX93" fmla="*/ 3810544 w 5898996"/>
              <a:gd name="connsiteY93" fmla="*/ 1100667 h 1397000"/>
              <a:gd name="connsiteX94" fmla="*/ 3768211 w 5898996"/>
              <a:gd name="connsiteY94" fmla="*/ 1072445 h 1397000"/>
              <a:gd name="connsiteX95" fmla="*/ 3683544 w 5898996"/>
              <a:gd name="connsiteY95" fmla="*/ 917223 h 1397000"/>
              <a:gd name="connsiteX96" fmla="*/ 3655322 w 5898996"/>
              <a:gd name="connsiteY96" fmla="*/ 818445 h 1397000"/>
              <a:gd name="connsiteX97" fmla="*/ 3627100 w 5898996"/>
              <a:gd name="connsiteY97" fmla="*/ 776111 h 1397000"/>
              <a:gd name="connsiteX98" fmla="*/ 3570655 w 5898996"/>
              <a:gd name="connsiteY98" fmla="*/ 747889 h 1397000"/>
              <a:gd name="connsiteX99" fmla="*/ 3485989 w 5898996"/>
              <a:gd name="connsiteY99" fmla="*/ 719667 h 1397000"/>
              <a:gd name="connsiteX100" fmla="*/ 3457766 w 5898996"/>
              <a:gd name="connsiteY100" fmla="*/ 691445 h 1397000"/>
              <a:gd name="connsiteX101" fmla="*/ 3373100 w 5898996"/>
              <a:gd name="connsiteY101" fmla="*/ 663223 h 1397000"/>
              <a:gd name="connsiteX102" fmla="*/ 3104989 w 5898996"/>
              <a:gd name="connsiteY102" fmla="*/ 635000 h 1397000"/>
              <a:gd name="connsiteX103" fmla="*/ 3048544 w 5898996"/>
              <a:gd name="connsiteY103" fmla="*/ 620889 h 1397000"/>
              <a:gd name="connsiteX104" fmla="*/ 2949766 w 5898996"/>
              <a:gd name="connsiteY104" fmla="*/ 592667 h 1397000"/>
              <a:gd name="connsiteX105" fmla="*/ 2328878 w 5898996"/>
              <a:gd name="connsiteY105" fmla="*/ 620889 h 1397000"/>
              <a:gd name="connsiteX106" fmla="*/ 2103100 w 5898996"/>
              <a:gd name="connsiteY106" fmla="*/ 635000 h 1397000"/>
              <a:gd name="connsiteX107" fmla="*/ 1990211 w 5898996"/>
              <a:gd name="connsiteY107" fmla="*/ 649111 h 1397000"/>
              <a:gd name="connsiteX108" fmla="*/ 1722100 w 5898996"/>
              <a:gd name="connsiteY108" fmla="*/ 677334 h 1397000"/>
              <a:gd name="connsiteX109" fmla="*/ 1609211 w 5898996"/>
              <a:gd name="connsiteY109" fmla="*/ 776111 h 1397000"/>
              <a:gd name="connsiteX110" fmla="*/ 1552766 w 5898996"/>
              <a:gd name="connsiteY110" fmla="*/ 832556 h 1397000"/>
              <a:gd name="connsiteX111" fmla="*/ 1468100 w 5898996"/>
              <a:gd name="connsiteY111" fmla="*/ 860778 h 1397000"/>
              <a:gd name="connsiteX112" fmla="*/ 1425766 w 5898996"/>
              <a:gd name="connsiteY112" fmla="*/ 959556 h 1397000"/>
              <a:gd name="connsiteX113" fmla="*/ 1397544 w 5898996"/>
              <a:gd name="connsiteY113" fmla="*/ 1072445 h 1397000"/>
              <a:gd name="connsiteX114" fmla="*/ 1383433 w 5898996"/>
              <a:gd name="connsiteY114" fmla="*/ 1114778 h 1397000"/>
              <a:gd name="connsiteX115" fmla="*/ 1341100 w 5898996"/>
              <a:gd name="connsiteY115" fmla="*/ 1128889 h 1397000"/>
              <a:gd name="connsiteX116" fmla="*/ 1312878 w 5898996"/>
              <a:gd name="connsiteY116" fmla="*/ 1227667 h 1397000"/>
              <a:gd name="connsiteX117" fmla="*/ 1270544 w 5898996"/>
              <a:gd name="connsiteY117" fmla="*/ 1255889 h 1397000"/>
              <a:gd name="connsiteX118" fmla="*/ 1199989 w 5898996"/>
              <a:gd name="connsiteY118" fmla="*/ 1354667 h 1397000"/>
              <a:gd name="connsiteX119" fmla="*/ 1157655 w 5898996"/>
              <a:gd name="connsiteY119" fmla="*/ 1368778 h 1397000"/>
              <a:gd name="connsiteX120" fmla="*/ 212211 w 5898996"/>
              <a:gd name="connsiteY120" fmla="*/ 1397000 h 1397000"/>
              <a:gd name="connsiteX121" fmla="*/ 71100 w 5898996"/>
              <a:gd name="connsiteY121" fmla="*/ 1382889 h 1397000"/>
              <a:gd name="connsiteX122" fmla="*/ 56989 w 5898996"/>
              <a:gd name="connsiteY122" fmla="*/ 1340556 h 1397000"/>
              <a:gd name="connsiteX123" fmla="*/ 28766 w 5898996"/>
              <a:gd name="connsiteY123" fmla="*/ 1072445 h 1397000"/>
              <a:gd name="connsiteX124" fmla="*/ 544 w 5898996"/>
              <a:gd name="connsiteY124" fmla="*/ 931334 h 1397000"/>
              <a:gd name="connsiteX125" fmla="*/ 56988 w 5898996"/>
              <a:gd name="connsiteY125" fmla="*/ 889000 h 1397000"/>
              <a:gd name="connsiteX126" fmla="*/ 42878 w 5898996"/>
              <a:gd name="connsiteY126" fmla="*/ 832556 h 1397000"/>
              <a:gd name="connsiteX127" fmla="*/ 42877 w 5898996"/>
              <a:gd name="connsiteY127" fmla="*/ 719667 h 1397000"/>
              <a:gd name="connsiteX128" fmla="*/ 14655 w 5898996"/>
              <a:gd name="connsiteY128" fmla="*/ 677334 h 1397000"/>
              <a:gd name="connsiteX129" fmla="*/ 42878 w 5898996"/>
              <a:gd name="connsiteY129" fmla="*/ 592667 h 1397000"/>
              <a:gd name="connsiteX130" fmla="*/ 56989 w 5898996"/>
              <a:gd name="connsiteY130" fmla="*/ 550334 h 1397000"/>
              <a:gd name="connsiteX131" fmla="*/ 85211 w 5898996"/>
              <a:gd name="connsiteY131" fmla="*/ 479778 h 1397000"/>
              <a:gd name="connsiteX0" fmla="*/ 70556 w 5884341"/>
              <a:gd name="connsiteY0" fmla="*/ 479778 h 1397000"/>
              <a:gd name="connsiteX1" fmla="*/ 70556 w 5884341"/>
              <a:gd name="connsiteY1" fmla="*/ 479778 h 1397000"/>
              <a:gd name="connsiteX2" fmla="*/ 268111 w 5884341"/>
              <a:gd name="connsiteY2" fmla="*/ 522111 h 1397000"/>
              <a:gd name="connsiteX3" fmla="*/ 381000 w 5884341"/>
              <a:gd name="connsiteY3" fmla="*/ 493889 h 1397000"/>
              <a:gd name="connsiteX4" fmla="*/ 493889 w 5884341"/>
              <a:gd name="connsiteY4" fmla="*/ 479778 h 1397000"/>
              <a:gd name="connsiteX5" fmla="*/ 804334 w 5884341"/>
              <a:gd name="connsiteY5" fmla="*/ 479778 h 1397000"/>
              <a:gd name="connsiteX6" fmla="*/ 846667 w 5884341"/>
              <a:gd name="connsiteY6" fmla="*/ 522111 h 1397000"/>
              <a:gd name="connsiteX7" fmla="*/ 860778 w 5884341"/>
              <a:gd name="connsiteY7" fmla="*/ 564445 h 1397000"/>
              <a:gd name="connsiteX8" fmla="*/ 945445 w 5884341"/>
              <a:gd name="connsiteY8" fmla="*/ 592667 h 1397000"/>
              <a:gd name="connsiteX9" fmla="*/ 1030111 w 5884341"/>
              <a:gd name="connsiteY9" fmla="*/ 635000 h 1397000"/>
              <a:gd name="connsiteX10" fmla="*/ 1100667 w 5884341"/>
              <a:gd name="connsiteY10" fmla="*/ 620889 h 1397000"/>
              <a:gd name="connsiteX11" fmla="*/ 1143000 w 5884341"/>
              <a:gd name="connsiteY11" fmla="*/ 592667 h 1397000"/>
              <a:gd name="connsiteX12" fmla="*/ 1157111 w 5884341"/>
              <a:gd name="connsiteY12" fmla="*/ 550334 h 1397000"/>
              <a:gd name="connsiteX13" fmla="*/ 1171223 w 5884341"/>
              <a:gd name="connsiteY13" fmla="*/ 493889 h 1397000"/>
              <a:gd name="connsiteX14" fmla="*/ 1213556 w 5884341"/>
              <a:gd name="connsiteY14" fmla="*/ 479778 h 1397000"/>
              <a:gd name="connsiteX15" fmla="*/ 1241778 w 5884341"/>
              <a:gd name="connsiteY15" fmla="*/ 437445 h 1397000"/>
              <a:gd name="connsiteX16" fmla="*/ 1298223 w 5884341"/>
              <a:gd name="connsiteY16" fmla="*/ 423334 h 1397000"/>
              <a:gd name="connsiteX17" fmla="*/ 1382889 w 5884341"/>
              <a:gd name="connsiteY17" fmla="*/ 395111 h 1397000"/>
              <a:gd name="connsiteX18" fmla="*/ 1425223 w 5884341"/>
              <a:gd name="connsiteY18" fmla="*/ 381000 h 1397000"/>
              <a:gd name="connsiteX19" fmla="*/ 1792111 w 5884341"/>
              <a:gd name="connsiteY19" fmla="*/ 395111 h 1397000"/>
              <a:gd name="connsiteX20" fmla="*/ 1975556 w 5884341"/>
              <a:gd name="connsiteY20" fmla="*/ 395111 h 1397000"/>
              <a:gd name="connsiteX21" fmla="*/ 2017889 w 5884341"/>
              <a:gd name="connsiteY21" fmla="*/ 366889 h 1397000"/>
              <a:gd name="connsiteX22" fmla="*/ 2102556 w 5884341"/>
              <a:gd name="connsiteY22" fmla="*/ 338667 h 1397000"/>
              <a:gd name="connsiteX23" fmla="*/ 2144889 w 5884341"/>
              <a:gd name="connsiteY23" fmla="*/ 324556 h 1397000"/>
              <a:gd name="connsiteX24" fmla="*/ 2187223 w 5884341"/>
              <a:gd name="connsiteY24" fmla="*/ 310445 h 1397000"/>
              <a:gd name="connsiteX25" fmla="*/ 2243667 w 5884341"/>
              <a:gd name="connsiteY25" fmla="*/ 282223 h 1397000"/>
              <a:gd name="connsiteX26" fmla="*/ 2257778 w 5884341"/>
              <a:gd name="connsiteY26" fmla="*/ 239889 h 1397000"/>
              <a:gd name="connsiteX27" fmla="*/ 2314223 w 5884341"/>
              <a:gd name="connsiteY27" fmla="*/ 225778 h 1397000"/>
              <a:gd name="connsiteX28" fmla="*/ 2525889 w 5884341"/>
              <a:gd name="connsiteY28" fmla="*/ 211667 h 1397000"/>
              <a:gd name="connsiteX29" fmla="*/ 2596445 w 5884341"/>
              <a:gd name="connsiteY29" fmla="*/ 169334 h 1397000"/>
              <a:gd name="connsiteX30" fmla="*/ 2638778 w 5884341"/>
              <a:gd name="connsiteY30" fmla="*/ 141111 h 1397000"/>
              <a:gd name="connsiteX31" fmla="*/ 2991556 w 5884341"/>
              <a:gd name="connsiteY31" fmla="*/ 98778 h 1397000"/>
              <a:gd name="connsiteX32" fmla="*/ 3048000 w 5884341"/>
              <a:gd name="connsiteY32" fmla="*/ 84667 h 1397000"/>
              <a:gd name="connsiteX33" fmla="*/ 3062111 w 5884341"/>
              <a:gd name="connsiteY33" fmla="*/ 28223 h 1397000"/>
              <a:gd name="connsiteX34" fmla="*/ 3175000 w 5884341"/>
              <a:gd name="connsiteY34" fmla="*/ 0 h 1397000"/>
              <a:gd name="connsiteX35" fmla="*/ 3556000 w 5884341"/>
              <a:gd name="connsiteY35" fmla="*/ 28223 h 1397000"/>
              <a:gd name="connsiteX36" fmla="*/ 3683000 w 5884341"/>
              <a:gd name="connsiteY36" fmla="*/ 70556 h 1397000"/>
              <a:gd name="connsiteX37" fmla="*/ 3725334 w 5884341"/>
              <a:gd name="connsiteY37" fmla="*/ 84667 h 1397000"/>
              <a:gd name="connsiteX38" fmla="*/ 3767667 w 5884341"/>
              <a:gd name="connsiteY38" fmla="*/ 112889 h 1397000"/>
              <a:gd name="connsiteX39" fmla="*/ 3852334 w 5884341"/>
              <a:gd name="connsiteY39" fmla="*/ 127000 h 1397000"/>
              <a:gd name="connsiteX40" fmla="*/ 4049889 w 5884341"/>
              <a:gd name="connsiteY40" fmla="*/ 155223 h 1397000"/>
              <a:gd name="connsiteX41" fmla="*/ 4148667 w 5884341"/>
              <a:gd name="connsiteY41" fmla="*/ 239889 h 1397000"/>
              <a:gd name="connsiteX42" fmla="*/ 4176889 w 5884341"/>
              <a:gd name="connsiteY42" fmla="*/ 282223 h 1397000"/>
              <a:gd name="connsiteX43" fmla="*/ 4233334 w 5884341"/>
              <a:gd name="connsiteY43" fmla="*/ 296334 h 1397000"/>
              <a:gd name="connsiteX44" fmla="*/ 4318000 w 5884341"/>
              <a:gd name="connsiteY44" fmla="*/ 324556 h 1397000"/>
              <a:gd name="connsiteX45" fmla="*/ 4360334 w 5884341"/>
              <a:gd name="connsiteY45" fmla="*/ 338667 h 1397000"/>
              <a:gd name="connsiteX46" fmla="*/ 4430889 w 5884341"/>
              <a:gd name="connsiteY46" fmla="*/ 366889 h 1397000"/>
              <a:gd name="connsiteX47" fmla="*/ 4840111 w 5884341"/>
              <a:gd name="connsiteY47" fmla="*/ 352778 h 1397000"/>
              <a:gd name="connsiteX48" fmla="*/ 4882445 w 5884341"/>
              <a:gd name="connsiteY48" fmla="*/ 338667 h 1397000"/>
              <a:gd name="connsiteX49" fmla="*/ 4953000 w 5884341"/>
              <a:gd name="connsiteY49" fmla="*/ 225778 h 1397000"/>
              <a:gd name="connsiteX50" fmla="*/ 5023556 w 5884341"/>
              <a:gd name="connsiteY50" fmla="*/ 239889 h 1397000"/>
              <a:gd name="connsiteX51" fmla="*/ 5051778 w 5884341"/>
              <a:gd name="connsiteY51" fmla="*/ 282223 h 1397000"/>
              <a:gd name="connsiteX52" fmla="*/ 5136445 w 5884341"/>
              <a:gd name="connsiteY52" fmla="*/ 310445 h 1397000"/>
              <a:gd name="connsiteX53" fmla="*/ 5277556 w 5884341"/>
              <a:gd name="connsiteY53" fmla="*/ 296334 h 1397000"/>
              <a:gd name="connsiteX54" fmla="*/ 5319889 w 5884341"/>
              <a:gd name="connsiteY54" fmla="*/ 282223 h 1397000"/>
              <a:gd name="connsiteX55" fmla="*/ 5334000 w 5884341"/>
              <a:gd name="connsiteY55" fmla="*/ 239889 h 1397000"/>
              <a:gd name="connsiteX56" fmla="*/ 5362223 w 5884341"/>
              <a:gd name="connsiteY56" fmla="*/ 211667 h 1397000"/>
              <a:gd name="connsiteX57" fmla="*/ 5446889 w 5884341"/>
              <a:gd name="connsiteY57" fmla="*/ 225778 h 1397000"/>
              <a:gd name="connsiteX58" fmla="*/ 5573889 w 5884341"/>
              <a:gd name="connsiteY58" fmla="*/ 324556 h 1397000"/>
              <a:gd name="connsiteX59" fmla="*/ 5630334 w 5884341"/>
              <a:gd name="connsiteY59" fmla="*/ 352778 h 1397000"/>
              <a:gd name="connsiteX60" fmla="*/ 5827889 w 5884341"/>
              <a:gd name="connsiteY60" fmla="*/ 338667 h 1397000"/>
              <a:gd name="connsiteX61" fmla="*/ 5856111 w 5884341"/>
              <a:gd name="connsiteY61" fmla="*/ 395111 h 1397000"/>
              <a:gd name="connsiteX62" fmla="*/ 5743223 w 5884341"/>
              <a:gd name="connsiteY62" fmla="*/ 479778 h 1397000"/>
              <a:gd name="connsiteX63" fmla="*/ 5715000 w 5884341"/>
              <a:gd name="connsiteY63" fmla="*/ 508000 h 1397000"/>
              <a:gd name="connsiteX64" fmla="*/ 5686778 w 5884341"/>
              <a:gd name="connsiteY64" fmla="*/ 606778 h 1397000"/>
              <a:gd name="connsiteX65" fmla="*/ 5658556 w 5884341"/>
              <a:gd name="connsiteY65" fmla="*/ 649111 h 1397000"/>
              <a:gd name="connsiteX66" fmla="*/ 5644445 w 5884341"/>
              <a:gd name="connsiteY66" fmla="*/ 733778 h 1397000"/>
              <a:gd name="connsiteX67" fmla="*/ 5630334 w 5884341"/>
              <a:gd name="connsiteY67" fmla="*/ 776111 h 1397000"/>
              <a:gd name="connsiteX68" fmla="*/ 5602111 w 5884341"/>
              <a:gd name="connsiteY68" fmla="*/ 903111 h 1397000"/>
              <a:gd name="connsiteX69" fmla="*/ 5573889 w 5884341"/>
              <a:gd name="connsiteY69" fmla="*/ 931334 h 1397000"/>
              <a:gd name="connsiteX70" fmla="*/ 5517445 w 5884341"/>
              <a:gd name="connsiteY70" fmla="*/ 1016000 h 1397000"/>
              <a:gd name="connsiteX71" fmla="*/ 5432778 w 5884341"/>
              <a:gd name="connsiteY71" fmla="*/ 1044223 h 1397000"/>
              <a:gd name="connsiteX72" fmla="*/ 5150556 w 5884341"/>
              <a:gd name="connsiteY72" fmla="*/ 1016000 h 1397000"/>
              <a:gd name="connsiteX73" fmla="*/ 5094111 w 5884341"/>
              <a:gd name="connsiteY73" fmla="*/ 987778 h 1397000"/>
              <a:gd name="connsiteX74" fmla="*/ 5023556 w 5884341"/>
              <a:gd name="connsiteY74" fmla="*/ 973667 h 1397000"/>
              <a:gd name="connsiteX75" fmla="*/ 4882445 w 5884341"/>
              <a:gd name="connsiteY75" fmla="*/ 973667 h 1397000"/>
              <a:gd name="connsiteX76" fmla="*/ 4840111 w 5884341"/>
              <a:gd name="connsiteY76" fmla="*/ 945445 h 1397000"/>
              <a:gd name="connsiteX77" fmla="*/ 4769556 w 5884341"/>
              <a:gd name="connsiteY77" fmla="*/ 959556 h 1397000"/>
              <a:gd name="connsiteX78" fmla="*/ 4727223 w 5884341"/>
              <a:gd name="connsiteY78" fmla="*/ 987778 h 1397000"/>
              <a:gd name="connsiteX79" fmla="*/ 4600223 w 5884341"/>
              <a:gd name="connsiteY79" fmla="*/ 973667 h 1397000"/>
              <a:gd name="connsiteX80" fmla="*/ 4572000 w 5884341"/>
              <a:gd name="connsiteY80" fmla="*/ 945445 h 1397000"/>
              <a:gd name="connsiteX81" fmla="*/ 4515556 w 5884341"/>
              <a:gd name="connsiteY81" fmla="*/ 860778 h 1397000"/>
              <a:gd name="connsiteX82" fmla="*/ 4543778 w 5884341"/>
              <a:gd name="connsiteY82" fmla="*/ 776111 h 1397000"/>
              <a:gd name="connsiteX83" fmla="*/ 4600223 w 5884341"/>
              <a:gd name="connsiteY83" fmla="*/ 705556 h 1397000"/>
              <a:gd name="connsiteX84" fmla="*/ 4586111 w 5884341"/>
              <a:gd name="connsiteY84" fmla="*/ 635000 h 1397000"/>
              <a:gd name="connsiteX85" fmla="*/ 4515556 w 5884341"/>
              <a:gd name="connsiteY85" fmla="*/ 550334 h 1397000"/>
              <a:gd name="connsiteX86" fmla="*/ 4430889 w 5884341"/>
              <a:gd name="connsiteY86" fmla="*/ 522111 h 1397000"/>
              <a:gd name="connsiteX87" fmla="*/ 4289778 w 5884341"/>
              <a:gd name="connsiteY87" fmla="*/ 578556 h 1397000"/>
              <a:gd name="connsiteX88" fmla="*/ 4275667 w 5884341"/>
              <a:gd name="connsiteY88" fmla="*/ 620889 h 1397000"/>
              <a:gd name="connsiteX89" fmla="*/ 4261556 w 5884341"/>
              <a:gd name="connsiteY89" fmla="*/ 973667 h 1397000"/>
              <a:gd name="connsiteX90" fmla="*/ 4247445 w 5884341"/>
              <a:gd name="connsiteY90" fmla="*/ 1016000 h 1397000"/>
              <a:gd name="connsiteX91" fmla="*/ 4191000 w 5884341"/>
              <a:gd name="connsiteY91" fmla="*/ 1072445 h 1397000"/>
              <a:gd name="connsiteX92" fmla="*/ 3993445 w 5884341"/>
              <a:gd name="connsiteY92" fmla="*/ 1100667 h 1397000"/>
              <a:gd name="connsiteX93" fmla="*/ 3795889 w 5884341"/>
              <a:gd name="connsiteY93" fmla="*/ 1100667 h 1397000"/>
              <a:gd name="connsiteX94" fmla="*/ 3753556 w 5884341"/>
              <a:gd name="connsiteY94" fmla="*/ 1072445 h 1397000"/>
              <a:gd name="connsiteX95" fmla="*/ 3668889 w 5884341"/>
              <a:gd name="connsiteY95" fmla="*/ 917223 h 1397000"/>
              <a:gd name="connsiteX96" fmla="*/ 3640667 w 5884341"/>
              <a:gd name="connsiteY96" fmla="*/ 818445 h 1397000"/>
              <a:gd name="connsiteX97" fmla="*/ 3612445 w 5884341"/>
              <a:gd name="connsiteY97" fmla="*/ 776111 h 1397000"/>
              <a:gd name="connsiteX98" fmla="*/ 3556000 w 5884341"/>
              <a:gd name="connsiteY98" fmla="*/ 747889 h 1397000"/>
              <a:gd name="connsiteX99" fmla="*/ 3471334 w 5884341"/>
              <a:gd name="connsiteY99" fmla="*/ 719667 h 1397000"/>
              <a:gd name="connsiteX100" fmla="*/ 3443111 w 5884341"/>
              <a:gd name="connsiteY100" fmla="*/ 691445 h 1397000"/>
              <a:gd name="connsiteX101" fmla="*/ 3358445 w 5884341"/>
              <a:gd name="connsiteY101" fmla="*/ 663223 h 1397000"/>
              <a:gd name="connsiteX102" fmla="*/ 3090334 w 5884341"/>
              <a:gd name="connsiteY102" fmla="*/ 635000 h 1397000"/>
              <a:gd name="connsiteX103" fmla="*/ 3033889 w 5884341"/>
              <a:gd name="connsiteY103" fmla="*/ 620889 h 1397000"/>
              <a:gd name="connsiteX104" fmla="*/ 2935111 w 5884341"/>
              <a:gd name="connsiteY104" fmla="*/ 592667 h 1397000"/>
              <a:gd name="connsiteX105" fmla="*/ 2314223 w 5884341"/>
              <a:gd name="connsiteY105" fmla="*/ 620889 h 1397000"/>
              <a:gd name="connsiteX106" fmla="*/ 2088445 w 5884341"/>
              <a:gd name="connsiteY106" fmla="*/ 635000 h 1397000"/>
              <a:gd name="connsiteX107" fmla="*/ 1975556 w 5884341"/>
              <a:gd name="connsiteY107" fmla="*/ 649111 h 1397000"/>
              <a:gd name="connsiteX108" fmla="*/ 1707445 w 5884341"/>
              <a:gd name="connsiteY108" fmla="*/ 677334 h 1397000"/>
              <a:gd name="connsiteX109" fmla="*/ 1594556 w 5884341"/>
              <a:gd name="connsiteY109" fmla="*/ 776111 h 1397000"/>
              <a:gd name="connsiteX110" fmla="*/ 1538111 w 5884341"/>
              <a:gd name="connsiteY110" fmla="*/ 832556 h 1397000"/>
              <a:gd name="connsiteX111" fmla="*/ 1453445 w 5884341"/>
              <a:gd name="connsiteY111" fmla="*/ 860778 h 1397000"/>
              <a:gd name="connsiteX112" fmla="*/ 1411111 w 5884341"/>
              <a:gd name="connsiteY112" fmla="*/ 959556 h 1397000"/>
              <a:gd name="connsiteX113" fmla="*/ 1382889 w 5884341"/>
              <a:gd name="connsiteY113" fmla="*/ 1072445 h 1397000"/>
              <a:gd name="connsiteX114" fmla="*/ 1368778 w 5884341"/>
              <a:gd name="connsiteY114" fmla="*/ 1114778 h 1397000"/>
              <a:gd name="connsiteX115" fmla="*/ 1326445 w 5884341"/>
              <a:gd name="connsiteY115" fmla="*/ 1128889 h 1397000"/>
              <a:gd name="connsiteX116" fmla="*/ 1298223 w 5884341"/>
              <a:gd name="connsiteY116" fmla="*/ 1227667 h 1397000"/>
              <a:gd name="connsiteX117" fmla="*/ 1255889 w 5884341"/>
              <a:gd name="connsiteY117" fmla="*/ 1255889 h 1397000"/>
              <a:gd name="connsiteX118" fmla="*/ 1185334 w 5884341"/>
              <a:gd name="connsiteY118" fmla="*/ 1354667 h 1397000"/>
              <a:gd name="connsiteX119" fmla="*/ 1143000 w 5884341"/>
              <a:gd name="connsiteY119" fmla="*/ 1368778 h 1397000"/>
              <a:gd name="connsiteX120" fmla="*/ 197556 w 5884341"/>
              <a:gd name="connsiteY120" fmla="*/ 1397000 h 1397000"/>
              <a:gd name="connsiteX121" fmla="*/ 56445 w 5884341"/>
              <a:gd name="connsiteY121" fmla="*/ 1382889 h 1397000"/>
              <a:gd name="connsiteX122" fmla="*/ 42334 w 5884341"/>
              <a:gd name="connsiteY122" fmla="*/ 1340556 h 1397000"/>
              <a:gd name="connsiteX123" fmla="*/ 14111 w 5884341"/>
              <a:gd name="connsiteY123" fmla="*/ 1072445 h 1397000"/>
              <a:gd name="connsiteX124" fmla="*/ 42333 w 5884341"/>
              <a:gd name="connsiteY124" fmla="*/ 931334 h 1397000"/>
              <a:gd name="connsiteX125" fmla="*/ 42333 w 5884341"/>
              <a:gd name="connsiteY125" fmla="*/ 889000 h 1397000"/>
              <a:gd name="connsiteX126" fmla="*/ 28223 w 5884341"/>
              <a:gd name="connsiteY126" fmla="*/ 832556 h 1397000"/>
              <a:gd name="connsiteX127" fmla="*/ 28222 w 5884341"/>
              <a:gd name="connsiteY127" fmla="*/ 719667 h 1397000"/>
              <a:gd name="connsiteX128" fmla="*/ 0 w 5884341"/>
              <a:gd name="connsiteY128" fmla="*/ 677334 h 1397000"/>
              <a:gd name="connsiteX129" fmla="*/ 28223 w 5884341"/>
              <a:gd name="connsiteY129" fmla="*/ 592667 h 1397000"/>
              <a:gd name="connsiteX130" fmla="*/ 42334 w 5884341"/>
              <a:gd name="connsiteY130" fmla="*/ 550334 h 1397000"/>
              <a:gd name="connsiteX131" fmla="*/ 70556 w 5884341"/>
              <a:gd name="connsiteY131" fmla="*/ 479778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884341" h="1397000">
                <a:moveTo>
                  <a:pt x="70556" y="479778"/>
                </a:moveTo>
                <a:lnTo>
                  <a:pt x="70556" y="479778"/>
                </a:lnTo>
                <a:cubicBezTo>
                  <a:pt x="136408" y="493889"/>
                  <a:pt x="200834" y="519053"/>
                  <a:pt x="268111" y="522111"/>
                </a:cubicBezTo>
                <a:cubicBezTo>
                  <a:pt x="306859" y="523872"/>
                  <a:pt x="342877" y="501037"/>
                  <a:pt x="381000" y="493889"/>
                </a:cubicBezTo>
                <a:cubicBezTo>
                  <a:pt x="418273" y="486900"/>
                  <a:pt x="456259" y="484482"/>
                  <a:pt x="493889" y="479778"/>
                </a:cubicBezTo>
                <a:cubicBezTo>
                  <a:pt x="609330" y="441298"/>
                  <a:pt x="592330" y="441232"/>
                  <a:pt x="804334" y="479778"/>
                </a:cubicBezTo>
                <a:cubicBezTo>
                  <a:pt x="823968" y="483348"/>
                  <a:pt x="832556" y="508000"/>
                  <a:pt x="846667" y="522111"/>
                </a:cubicBezTo>
                <a:cubicBezTo>
                  <a:pt x="851371" y="536222"/>
                  <a:pt x="848674" y="555799"/>
                  <a:pt x="860778" y="564445"/>
                </a:cubicBezTo>
                <a:cubicBezTo>
                  <a:pt x="884986" y="581736"/>
                  <a:pt x="945445" y="592667"/>
                  <a:pt x="945445" y="592667"/>
                </a:cubicBezTo>
                <a:cubicBezTo>
                  <a:pt x="966848" y="606936"/>
                  <a:pt x="1000900" y="635000"/>
                  <a:pt x="1030111" y="635000"/>
                </a:cubicBezTo>
                <a:cubicBezTo>
                  <a:pt x="1054095" y="635000"/>
                  <a:pt x="1077148" y="625593"/>
                  <a:pt x="1100667" y="620889"/>
                </a:cubicBezTo>
                <a:cubicBezTo>
                  <a:pt x="1114778" y="611482"/>
                  <a:pt x="1132406" y="605910"/>
                  <a:pt x="1143000" y="592667"/>
                </a:cubicBezTo>
                <a:cubicBezTo>
                  <a:pt x="1152292" y="581052"/>
                  <a:pt x="1153025" y="564636"/>
                  <a:pt x="1157111" y="550334"/>
                </a:cubicBezTo>
                <a:cubicBezTo>
                  <a:pt x="1162439" y="531686"/>
                  <a:pt x="1159108" y="509033"/>
                  <a:pt x="1171223" y="493889"/>
                </a:cubicBezTo>
                <a:cubicBezTo>
                  <a:pt x="1180515" y="482274"/>
                  <a:pt x="1199445" y="484482"/>
                  <a:pt x="1213556" y="479778"/>
                </a:cubicBezTo>
                <a:cubicBezTo>
                  <a:pt x="1222963" y="465667"/>
                  <a:pt x="1227667" y="446852"/>
                  <a:pt x="1241778" y="437445"/>
                </a:cubicBezTo>
                <a:cubicBezTo>
                  <a:pt x="1257915" y="426687"/>
                  <a:pt x="1279647" y="428907"/>
                  <a:pt x="1298223" y="423334"/>
                </a:cubicBezTo>
                <a:cubicBezTo>
                  <a:pt x="1326717" y="414786"/>
                  <a:pt x="1354667" y="404518"/>
                  <a:pt x="1382889" y="395111"/>
                </a:cubicBezTo>
                <a:lnTo>
                  <a:pt x="1425223" y="381000"/>
                </a:lnTo>
                <a:cubicBezTo>
                  <a:pt x="1547519" y="385704"/>
                  <a:pt x="1670332" y="382933"/>
                  <a:pt x="1792111" y="395111"/>
                </a:cubicBezTo>
                <a:cubicBezTo>
                  <a:pt x="2005563" y="416457"/>
                  <a:pt x="1584309" y="482057"/>
                  <a:pt x="1975556" y="395111"/>
                </a:cubicBezTo>
                <a:cubicBezTo>
                  <a:pt x="1989667" y="385704"/>
                  <a:pt x="2002391" y="373777"/>
                  <a:pt x="2017889" y="366889"/>
                </a:cubicBezTo>
                <a:cubicBezTo>
                  <a:pt x="2045074" y="354807"/>
                  <a:pt x="2074334" y="348074"/>
                  <a:pt x="2102556" y="338667"/>
                </a:cubicBezTo>
                <a:lnTo>
                  <a:pt x="2144889" y="324556"/>
                </a:lnTo>
                <a:cubicBezTo>
                  <a:pt x="2159000" y="319852"/>
                  <a:pt x="2173919" y="317097"/>
                  <a:pt x="2187223" y="310445"/>
                </a:cubicBezTo>
                <a:lnTo>
                  <a:pt x="2243667" y="282223"/>
                </a:lnTo>
                <a:cubicBezTo>
                  <a:pt x="2248371" y="268112"/>
                  <a:pt x="2246163" y="249181"/>
                  <a:pt x="2257778" y="239889"/>
                </a:cubicBezTo>
                <a:cubicBezTo>
                  <a:pt x="2272922" y="227774"/>
                  <a:pt x="2294936" y="227808"/>
                  <a:pt x="2314223" y="225778"/>
                </a:cubicBezTo>
                <a:cubicBezTo>
                  <a:pt x="2384546" y="218376"/>
                  <a:pt x="2455334" y="216371"/>
                  <a:pt x="2525889" y="211667"/>
                </a:cubicBezTo>
                <a:cubicBezTo>
                  <a:pt x="2549408" y="197556"/>
                  <a:pt x="2573187" y="183870"/>
                  <a:pt x="2596445" y="169334"/>
                </a:cubicBezTo>
                <a:cubicBezTo>
                  <a:pt x="2610827" y="160345"/>
                  <a:pt x="2623280" y="147999"/>
                  <a:pt x="2638778" y="141111"/>
                </a:cubicBezTo>
                <a:cubicBezTo>
                  <a:pt x="2760257" y="87120"/>
                  <a:pt x="2838406" y="106838"/>
                  <a:pt x="2991556" y="98778"/>
                </a:cubicBezTo>
                <a:cubicBezTo>
                  <a:pt x="3010371" y="94074"/>
                  <a:pt x="3034287" y="98380"/>
                  <a:pt x="3048000" y="84667"/>
                </a:cubicBezTo>
                <a:cubicBezTo>
                  <a:pt x="3061713" y="70954"/>
                  <a:pt x="3045974" y="38981"/>
                  <a:pt x="3062111" y="28223"/>
                </a:cubicBezTo>
                <a:cubicBezTo>
                  <a:pt x="3094384" y="6707"/>
                  <a:pt x="3175000" y="0"/>
                  <a:pt x="3175000" y="0"/>
                </a:cubicBezTo>
                <a:cubicBezTo>
                  <a:pt x="3343217" y="7314"/>
                  <a:pt x="3425972" y="-10786"/>
                  <a:pt x="3556000" y="28223"/>
                </a:cubicBezTo>
                <a:cubicBezTo>
                  <a:pt x="3556017" y="28228"/>
                  <a:pt x="3661825" y="63498"/>
                  <a:pt x="3683000" y="70556"/>
                </a:cubicBezTo>
                <a:lnTo>
                  <a:pt x="3725334" y="84667"/>
                </a:lnTo>
                <a:cubicBezTo>
                  <a:pt x="3739445" y="94074"/>
                  <a:pt x="3751578" y="107526"/>
                  <a:pt x="3767667" y="112889"/>
                </a:cubicBezTo>
                <a:cubicBezTo>
                  <a:pt x="3794810" y="121937"/>
                  <a:pt x="3824039" y="122756"/>
                  <a:pt x="3852334" y="127000"/>
                </a:cubicBezTo>
                <a:lnTo>
                  <a:pt x="4049889" y="155223"/>
                </a:lnTo>
                <a:cubicBezTo>
                  <a:pt x="4099822" y="188511"/>
                  <a:pt x="4103043" y="186661"/>
                  <a:pt x="4148667" y="239889"/>
                </a:cubicBezTo>
                <a:cubicBezTo>
                  <a:pt x="4159704" y="252766"/>
                  <a:pt x="4162778" y="272815"/>
                  <a:pt x="4176889" y="282223"/>
                </a:cubicBezTo>
                <a:cubicBezTo>
                  <a:pt x="4193026" y="292981"/>
                  <a:pt x="4214758" y="290761"/>
                  <a:pt x="4233334" y="296334"/>
                </a:cubicBezTo>
                <a:cubicBezTo>
                  <a:pt x="4261828" y="304882"/>
                  <a:pt x="4289778" y="315149"/>
                  <a:pt x="4318000" y="324556"/>
                </a:cubicBezTo>
                <a:cubicBezTo>
                  <a:pt x="4332111" y="329260"/>
                  <a:pt x="4346523" y="333143"/>
                  <a:pt x="4360334" y="338667"/>
                </a:cubicBezTo>
                <a:lnTo>
                  <a:pt x="4430889" y="366889"/>
                </a:lnTo>
                <a:cubicBezTo>
                  <a:pt x="4567296" y="362185"/>
                  <a:pt x="4703888" y="361292"/>
                  <a:pt x="4840111" y="352778"/>
                </a:cubicBezTo>
                <a:cubicBezTo>
                  <a:pt x="4854957" y="351850"/>
                  <a:pt x="4873799" y="350771"/>
                  <a:pt x="4882445" y="338667"/>
                </a:cubicBezTo>
                <a:cubicBezTo>
                  <a:pt x="4989309" y="189058"/>
                  <a:pt x="4844140" y="298352"/>
                  <a:pt x="4953000" y="225778"/>
                </a:cubicBezTo>
                <a:cubicBezTo>
                  <a:pt x="4976519" y="230482"/>
                  <a:pt x="5002732" y="227989"/>
                  <a:pt x="5023556" y="239889"/>
                </a:cubicBezTo>
                <a:cubicBezTo>
                  <a:pt x="5038281" y="248303"/>
                  <a:pt x="5037396" y="273234"/>
                  <a:pt x="5051778" y="282223"/>
                </a:cubicBezTo>
                <a:cubicBezTo>
                  <a:pt x="5077005" y="297990"/>
                  <a:pt x="5136445" y="310445"/>
                  <a:pt x="5136445" y="310445"/>
                </a:cubicBezTo>
                <a:cubicBezTo>
                  <a:pt x="5183482" y="305741"/>
                  <a:pt x="5230834" y="303522"/>
                  <a:pt x="5277556" y="296334"/>
                </a:cubicBezTo>
                <a:cubicBezTo>
                  <a:pt x="5292257" y="294072"/>
                  <a:pt x="5309371" y="292741"/>
                  <a:pt x="5319889" y="282223"/>
                </a:cubicBezTo>
                <a:cubicBezTo>
                  <a:pt x="5330407" y="271705"/>
                  <a:pt x="5326347" y="252644"/>
                  <a:pt x="5334000" y="239889"/>
                </a:cubicBezTo>
                <a:cubicBezTo>
                  <a:pt x="5340845" y="228481"/>
                  <a:pt x="5352815" y="221074"/>
                  <a:pt x="5362223" y="211667"/>
                </a:cubicBezTo>
                <a:cubicBezTo>
                  <a:pt x="5390445" y="216371"/>
                  <a:pt x="5421644" y="212314"/>
                  <a:pt x="5446889" y="225778"/>
                </a:cubicBezTo>
                <a:cubicBezTo>
                  <a:pt x="5494210" y="251016"/>
                  <a:pt x="5525920" y="300572"/>
                  <a:pt x="5573889" y="324556"/>
                </a:cubicBezTo>
                <a:lnTo>
                  <a:pt x="5630334" y="352778"/>
                </a:lnTo>
                <a:cubicBezTo>
                  <a:pt x="5696186" y="348074"/>
                  <a:pt x="5761870" y="338667"/>
                  <a:pt x="5827889" y="338667"/>
                </a:cubicBezTo>
                <a:cubicBezTo>
                  <a:pt x="5906453" y="338667"/>
                  <a:pt x="5890138" y="352578"/>
                  <a:pt x="5856111" y="395111"/>
                </a:cubicBezTo>
                <a:cubicBezTo>
                  <a:pt x="5806039" y="457700"/>
                  <a:pt x="5833518" y="389486"/>
                  <a:pt x="5743223" y="479778"/>
                </a:cubicBezTo>
                <a:lnTo>
                  <a:pt x="5715000" y="508000"/>
                </a:lnTo>
                <a:cubicBezTo>
                  <a:pt x="5710479" y="526086"/>
                  <a:pt x="5696900" y="586533"/>
                  <a:pt x="5686778" y="606778"/>
                </a:cubicBezTo>
                <a:cubicBezTo>
                  <a:pt x="5679194" y="621947"/>
                  <a:pt x="5667963" y="635000"/>
                  <a:pt x="5658556" y="649111"/>
                </a:cubicBezTo>
                <a:cubicBezTo>
                  <a:pt x="5653852" y="677333"/>
                  <a:pt x="5650652" y="705848"/>
                  <a:pt x="5644445" y="733778"/>
                </a:cubicBezTo>
                <a:cubicBezTo>
                  <a:pt x="5641218" y="748298"/>
                  <a:pt x="5633561" y="761591"/>
                  <a:pt x="5630334" y="776111"/>
                </a:cubicBezTo>
                <a:cubicBezTo>
                  <a:pt x="5625974" y="795732"/>
                  <a:pt x="5618931" y="875078"/>
                  <a:pt x="5602111" y="903111"/>
                </a:cubicBezTo>
                <a:cubicBezTo>
                  <a:pt x="5595266" y="914519"/>
                  <a:pt x="5583296" y="921926"/>
                  <a:pt x="5573889" y="931334"/>
                </a:cubicBezTo>
                <a:cubicBezTo>
                  <a:pt x="5560630" y="971112"/>
                  <a:pt x="5560687" y="991977"/>
                  <a:pt x="5517445" y="1016000"/>
                </a:cubicBezTo>
                <a:cubicBezTo>
                  <a:pt x="5491440" y="1030447"/>
                  <a:pt x="5432778" y="1044223"/>
                  <a:pt x="5432778" y="1044223"/>
                </a:cubicBezTo>
                <a:cubicBezTo>
                  <a:pt x="5338704" y="1034815"/>
                  <a:pt x="5243813" y="1031543"/>
                  <a:pt x="5150556" y="1016000"/>
                </a:cubicBezTo>
                <a:cubicBezTo>
                  <a:pt x="5129806" y="1012542"/>
                  <a:pt x="5114067" y="994430"/>
                  <a:pt x="5094111" y="987778"/>
                </a:cubicBezTo>
                <a:cubicBezTo>
                  <a:pt x="5071358" y="980194"/>
                  <a:pt x="5047074" y="978371"/>
                  <a:pt x="5023556" y="973667"/>
                </a:cubicBezTo>
                <a:cubicBezTo>
                  <a:pt x="4952886" y="983763"/>
                  <a:pt x="4937176" y="1001032"/>
                  <a:pt x="4882445" y="973667"/>
                </a:cubicBezTo>
                <a:cubicBezTo>
                  <a:pt x="4867276" y="966083"/>
                  <a:pt x="4854222" y="954852"/>
                  <a:pt x="4840111" y="945445"/>
                </a:cubicBezTo>
                <a:cubicBezTo>
                  <a:pt x="4816593" y="950149"/>
                  <a:pt x="4792013" y="951135"/>
                  <a:pt x="4769556" y="959556"/>
                </a:cubicBezTo>
                <a:cubicBezTo>
                  <a:pt x="4753677" y="965511"/>
                  <a:pt x="4744124" y="986370"/>
                  <a:pt x="4727223" y="987778"/>
                </a:cubicBezTo>
                <a:cubicBezTo>
                  <a:pt x="4684776" y="991315"/>
                  <a:pt x="4642556" y="978371"/>
                  <a:pt x="4600223" y="973667"/>
                </a:cubicBezTo>
                <a:cubicBezTo>
                  <a:pt x="4590815" y="964260"/>
                  <a:pt x="4579983" y="956088"/>
                  <a:pt x="4572000" y="945445"/>
                </a:cubicBezTo>
                <a:cubicBezTo>
                  <a:pt x="4551649" y="918310"/>
                  <a:pt x="4515556" y="860778"/>
                  <a:pt x="4515556" y="860778"/>
                </a:cubicBezTo>
                <a:cubicBezTo>
                  <a:pt x="4524963" y="832556"/>
                  <a:pt x="4528011" y="801338"/>
                  <a:pt x="4543778" y="776111"/>
                </a:cubicBezTo>
                <a:cubicBezTo>
                  <a:pt x="4634967" y="630208"/>
                  <a:pt x="4548753" y="859955"/>
                  <a:pt x="4600223" y="705556"/>
                </a:cubicBezTo>
                <a:cubicBezTo>
                  <a:pt x="4595519" y="682037"/>
                  <a:pt x="4594533" y="657457"/>
                  <a:pt x="4586111" y="635000"/>
                </a:cubicBezTo>
                <a:cubicBezTo>
                  <a:pt x="4578252" y="614044"/>
                  <a:pt x="4532894" y="559966"/>
                  <a:pt x="4515556" y="550334"/>
                </a:cubicBezTo>
                <a:cubicBezTo>
                  <a:pt x="4489551" y="535887"/>
                  <a:pt x="4430889" y="522111"/>
                  <a:pt x="4430889" y="522111"/>
                </a:cubicBezTo>
                <a:cubicBezTo>
                  <a:pt x="4352792" y="533268"/>
                  <a:pt x="4331368" y="516171"/>
                  <a:pt x="4289778" y="578556"/>
                </a:cubicBezTo>
                <a:cubicBezTo>
                  <a:pt x="4281527" y="590932"/>
                  <a:pt x="4280371" y="606778"/>
                  <a:pt x="4275667" y="620889"/>
                </a:cubicBezTo>
                <a:cubicBezTo>
                  <a:pt x="4270963" y="738482"/>
                  <a:pt x="4269941" y="856279"/>
                  <a:pt x="4261556" y="973667"/>
                </a:cubicBezTo>
                <a:cubicBezTo>
                  <a:pt x="4260496" y="988504"/>
                  <a:pt x="4256091" y="1003896"/>
                  <a:pt x="4247445" y="1016000"/>
                </a:cubicBezTo>
                <a:cubicBezTo>
                  <a:pt x="4231979" y="1037652"/>
                  <a:pt x="4216243" y="1064031"/>
                  <a:pt x="4191000" y="1072445"/>
                </a:cubicBezTo>
                <a:cubicBezTo>
                  <a:pt x="4099379" y="1102985"/>
                  <a:pt x="4163480" y="1085209"/>
                  <a:pt x="3993445" y="1100667"/>
                </a:cubicBezTo>
                <a:cubicBezTo>
                  <a:pt x="3912791" y="1127551"/>
                  <a:pt x="3927616" y="1128894"/>
                  <a:pt x="3795889" y="1100667"/>
                </a:cubicBezTo>
                <a:cubicBezTo>
                  <a:pt x="3779306" y="1097114"/>
                  <a:pt x="3767667" y="1081852"/>
                  <a:pt x="3753556" y="1072445"/>
                </a:cubicBezTo>
                <a:cubicBezTo>
                  <a:pt x="3701281" y="994033"/>
                  <a:pt x="3696101" y="998861"/>
                  <a:pt x="3668889" y="917223"/>
                </a:cubicBezTo>
                <a:cubicBezTo>
                  <a:pt x="3659846" y="890093"/>
                  <a:pt x="3654257" y="845626"/>
                  <a:pt x="3640667" y="818445"/>
                </a:cubicBezTo>
                <a:cubicBezTo>
                  <a:pt x="3633083" y="803276"/>
                  <a:pt x="3625474" y="786968"/>
                  <a:pt x="3612445" y="776111"/>
                </a:cubicBezTo>
                <a:cubicBezTo>
                  <a:pt x="3596285" y="762644"/>
                  <a:pt x="3575531" y="755701"/>
                  <a:pt x="3556000" y="747889"/>
                </a:cubicBezTo>
                <a:cubicBezTo>
                  <a:pt x="3528379" y="736841"/>
                  <a:pt x="3471334" y="719667"/>
                  <a:pt x="3471334" y="719667"/>
                </a:cubicBezTo>
                <a:cubicBezTo>
                  <a:pt x="3461926" y="710260"/>
                  <a:pt x="3455011" y="697395"/>
                  <a:pt x="3443111" y="691445"/>
                </a:cubicBezTo>
                <a:cubicBezTo>
                  <a:pt x="3416503" y="678141"/>
                  <a:pt x="3386667" y="672630"/>
                  <a:pt x="3358445" y="663223"/>
                </a:cubicBezTo>
                <a:cubicBezTo>
                  <a:pt x="3244571" y="625264"/>
                  <a:pt x="3330979" y="650040"/>
                  <a:pt x="3090334" y="635000"/>
                </a:cubicBezTo>
                <a:cubicBezTo>
                  <a:pt x="3071519" y="630296"/>
                  <a:pt x="3052600" y="625992"/>
                  <a:pt x="3033889" y="620889"/>
                </a:cubicBezTo>
                <a:cubicBezTo>
                  <a:pt x="3000852" y="611879"/>
                  <a:pt x="2969355" y="592667"/>
                  <a:pt x="2935111" y="592667"/>
                </a:cubicBezTo>
                <a:cubicBezTo>
                  <a:pt x="2727935" y="592667"/>
                  <a:pt x="2521141" y="610543"/>
                  <a:pt x="2314223" y="620889"/>
                </a:cubicBezTo>
                <a:cubicBezTo>
                  <a:pt x="2238911" y="624655"/>
                  <a:pt x="2163591" y="628738"/>
                  <a:pt x="2088445" y="635000"/>
                </a:cubicBezTo>
                <a:cubicBezTo>
                  <a:pt x="2050653" y="638149"/>
                  <a:pt x="2013247" y="644923"/>
                  <a:pt x="1975556" y="649111"/>
                </a:cubicBezTo>
                <a:lnTo>
                  <a:pt x="1707445" y="677334"/>
                </a:lnTo>
                <a:cubicBezTo>
                  <a:pt x="1545951" y="784995"/>
                  <a:pt x="1672951" y="684651"/>
                  <a:pt x="1594556" y="776111"/>
                </a:cubicBezTo>
                <a:cubicBezTo>
                  <a:pt x="1577239" y="796314"/>
                  <a:pt x="1563354" y="824142"/>
                  <a:pt x="1538111" y="832556"/>
                </a:cubicBezTo>
                <a:lnTo>
                  <a:pt x="1453445" y="860778"/>
                </a:lnTo>
                <a:cubicBezTo>
                  <a:pt x="1430321" y="907028"/>
                  <a:pt x="1423567" y="913884"/>
                  <a:pt x="1411111" y="959556"/>
                </a:cubicBezTo>
                <a:cubicBezTo>
                  <a:pt x="1400905" y="996977"/>
                  <a:pt x="1395155" y="1035648"/>
                  <a:pt x="1382889" y="1072445"/>
                </a:cubicBezTo>
                <a:cubicBezTo>
                  <a:pt x="1378185" y="1086556"/>
                  <a:pt x="1379296" y="1104260"/>
                  <a:pt x="1368778" y="1114778"/>
                </a:cubicBezTo>
                <a:cubicBezTo>
                  <a:pt x="1358260" y="1125296"/>
                  <a:pt x="1340556" y="1124185"/>
                  <a:pt x="1326445" y="1128889"/>
                </a:cubicBezTo>
                <a:cubicBezTo>
                  <a:pt x="1325523" y="1132576"/>
                  <a:pt x="1305585" y="1218465"/>
                  <a:pt x="1298223" y="1227667"/>
                </a:cubicBezTo>
                <a:cubicBezTo>
                  <a:pt x="1287628" y="1240910"/>
                  <a:pt x="1270000" y="1246482"/>
                  <a:pt x="1255889" y="1255889"/>
                </a:cubicBezTo>
                <a:cubicBezTo>
                  <a:pt x="1233818" y="1300032"/>
                  <a:pt x="1228240" y="1326063"/>
                  <a:pt x="1185334" y="1354667"/>
                </a:cubicBezTo>
                <a:cubicBezTo>
                  <a:pt x="1172958" y="1362918"/>
                  <a:pt x="1157861" y="1368141"/>
                  <a:pt x="1143000" y="1368778"/>
                </a:cubicBezTo>
                <a:cubicBezTo>
                  <a:pt x="828001" y="1382278"/>
                  <a:pt x="512704" y="1387593"/>
                  <a:pt x="197556" y="1397000"/>
                </a:cubicBezTo>
                <a:cubicBezTo>
                  <a:pt x="150519" y="1392296"/>
                  <a:pt x="100871" y="1399044"/>
                  <a:pt x="56445" y="1382889"/>
                </a:cubicBezTo>
                <a:cubicBezTo>
                  <a:pt x="42466" y="1377806"/>
                  <a:pt x="44344" y="1355294"/>
                  <a:pt x="42334" y="1340556"/>
                </a:cubicBezTo>
                <a:cubicBezTo>
                  <a:pt x="30192" y="1251516"/>
                  <a:pt x="14111" y="1140649"/>
                  <a:pt x="14111" y="1072445"/>
                </a:cubicBezTo>
                <a:cubicBezTo>
                  <a:pt x="14111" y="1004241"/>
                  <a:pt x="37629" y="961908"/>
                  <a:pt x="42333" y="931334"/>
                </a:cubicBezTo>
                <a:cubicBezTo>
                  <a:pt x="47037" y="900760"/>
                  <a:pt x="44685" y="905463"/>
                  <a:pt x="42333" y="889000"/>
                </a:cubicBezTo>
                <a:cubicBezTo>
                  <a:pt x="39981" y="872537"/>
                  <a:pt x="37630" y="851371"/>
                  <a:pt x="28223" y="832556"/>
                </a:cubicBezTo>
                <a:cubicBezTo>
                  <a:pt x="32927" y="794926"/>
                  <a:pt x="32926" y="745537"/>
                  <a:pt x="28222" y="719667"/>
                </a:cubicBezTo>
                <a:cubicBezTo>
                  <a:pt x="23518" y="693797"/>
                  <a:pt x="0" y="698501"/>
                  <a:pt x="0" y="677334"/>
                </a:cubicBezTo>
                <a:cubicBezTo>
                  <a:pt x="0" y="656167"/>
                  <a:pt x="18815" y="620889"/>
                  <a:pt x="28223" y="592667"/>
                </a:cubicBezTo>
                <a:lnTo>
                  <a:pt x="42334" y="550334"/>
                </a:lnTo>
                <a:lnTo>
                  <a:pt x="70556" y="479778"/>
                </a:lnTo>
                <a:close/>
              </a:path>
            </a:pathLst>
          </a:custGeom>
          <a:solidFill>
            <a:srgbClr val="008000">
              <a:alpha val="53000"/>
            </a:srgb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5572" y="3577396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Tree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981200" y="4065550"/>
            <a:ext cx="3612444" cy="2302537"/>
          </a:xfrm>
          <a:custGeom>
            <a:avLst/>
            <a:gdLst>
              <a:gd name="connsiteX0" fmla="*/ 0 w 3612444"/>
              <a:gd name="connsiteY0" fmla="*/ 1890888 h 2329026"/>
              <a:gd name="connsiteX1" fmla="*/ 0 w 3612444"/>
              <a:gd name="connsiteY1" fmla="*/ 1890888 h 2329026"/>
              <a:gd name="connsiteX2" fmla="*/ 70555 w 3612444"/>
              <a:gd name="connsiteY2" fmla="*/ 1778000 h 2329026"/>
              <a:gd name="connsiteX3" fmla="*/ 112889 w 3612444"/>
              <a:gd name="connsiteY3" fmla="*/ 1763888 h 2329026"/>
              <a:gd name="connsiteX4" fmla="*/ 127000 w 3612444"/>
              <a:gd name="connsiteY4" fmla="*/ 1622777 h 2329026"/>
              <a:gd name="connsiteX5" fmla="*/ 155222 w 3612444"/>
              <a:gd name="connsiteY5" fmla="*/ 1580444 h 2329026"/>
              <a:gd name="connsiteX6" fmla="*/ 183444 w 3612444"/>
              <a:gd name="connsiteY6" fmla="*/ 1495777 h 2329026"/>
              <a:gd name="connsiteX7" fmla="*/ 197555 w 3612444"/>
              <a:gd name="connsiteY7" fmla="*/ 1382888 h 2329026"/>
              <a:gd name="connsiteX8" fmla="*/ 225778 w 3612444"/>
              <a:gd name="connsiteY8" fmla="*/ 1354666 h 2329026"/>
              <a:gd name="connsiteX9" fmla="*/ 254000 w 3612444"/>
              <a:gd name="connsiteY9" fmla="*/ 1199444 h 2329026"/>
              <a:gd name="connsiteX10" fmla="*/ 282222 w 3612444"/>
              <a:gd name="connsiteY10" fmla="*/ 1157111 h 2329026"/>
              <a:gd name="connsiteX11" fmla="*/ 338667 w 3612444"/>
              <a:gd name="connsiteY11" fmla="*/ 1100666 h 2329026"/>
              <a:gd name="connsiteX12" fmla="*/ 395111 w 3612444"/>
              <a:gd name="connsiteY12" fmla="*/ 1044222 h 2329026"/>
              <a:gd name="connsiteX13" fmla="*/ 409222 w 3612444"/>
              <a:gd name="connsiteY13" fmla="*/ 1001888 h 2329026"/>
              <a:gd name="connsiteX14" fmla="*/ 493889 w 3612444"/>
              <a:gd name="connsiteY14" fmla="*/ 973666 h 2329026"/>
              <a:gd name="connsiteX15" fmla="*/ 578555 w 3612444"/>
              <a:gd name="connsiteY15" fmla="*/ 945444 h 2329026"/>
              <a:gd name="connsiteX16" fmla="*/ 620889 w 3612444"/>
              <a:gd name="connsiteY16" fmla="*/ 931333 h 2329026"/>
              <a:gd name="connsiteX17" fmla="*/ 663222 w 3612444"/>
              <a:gd name="connsiteY17" fmla="*/ 889000 h 2329026"/>
              <a:gd name="connsiteX18" fmla="*/ 705555 w 3612444"/>
              <a:gd name="connsiteY18" fmla="*/ 860777 h 2329026"/>
              <a:gd name="connsiteX19" fmla="*/ 776111 w 3612444"/>
              <a:gd name="connsiteY19" fmla="*/ 790222 h 2329026"/>
              <a:gd name="connsiteX20" fmla="*/ 818444 w 3612444"/>
              <a:gd name="connsiteY20" fmla="*/ 705555 h 2329026"/>
              <a:gd name="connsiteX21" fmla="*/ 860778 w 3612444"/>
              <a:gd name="connsiteY21" fmla="*/ 592666 h 2329026"/>
              <a:gd name="connsiteX22" fmla="*/ 889000 w 3612444"/>
              <a:gd name="connsiteY22" fmla="*/ 508000 h 2329026"/>
              <a:gd name="connsiteX23" fmla="*/ 903111 w 3612444"/>
              <a:gd name="connsiteY23" fmla="*/ 451555 h 2329026"/>
              <a:gd name="connsiteX24" fmla="*/ 931333 w 3612444"/>
              <a:gd name="connsiteY24" fmla="*/ 409222 h 2329026"/>
              <a:gd name="connsiteX25" fmla="*/ 987778 w 3612444"/>
              <a:gd name="connsiteY25" fmla="*/ 282222 h 2329026"/>
              <a:gd name="connsiteX26" fmla="*/ 1072444 w 3612444"/>
              <a:gd name="connsiteY26" fmla="*/ 254000 h 2329026"/>
              <a:gd name="connsiteX27" fmla="*/ 1114778 w 3612444"/>
              <a:gd name="connsiteY27" fmla="*/ 239888 h 2329026"/>
              <a:gd name="connsiteX28" fmla="*/ 1241778 w 3612444"/>
              <a:gd name="connsiteY28" fmla="*/ 98777 h 2329026"/>
              <a:gd name="connsiteX29" fmla="*/ 1284111 w 3612444"/>
              <a:gd name="connsiteY29" fmla="*/ 56444 h 2329026"/>
              <a:gd name="connsiteX30" fmla="*/ 1382889 w 3612444"/>
              <a:gd name="connsiteY30" fmla="*/ 0 h 2329026"/>
              <a:gd name="connsiteX31" fmla="*/ 1467555 w 3612444"/>
              <a:gd name="connsiteY31" fmla="*/ 14111 h 2329026"/>
              <a:gd name="connsiteX32" fmla="*/ 1608667 w 3612444"/>
              <a:gd name="connsiteY32" fmla="*/ 28222 h 2329026"/>
              <a:gd name="connsiteX33" fmla="*/ 1707444 w 3612444"/>
              <a:gd name="connsiteY33" fmla="*/ 42333 h 2329026"/>
              <a:gd name="connsiteX34" fmla="*/ 2427111 w 3612444"/>
              <a:gd name="connsiteY34" fmla="*/ 70555 h 2329026"/>
              <a:gd name="connsiteX35" fmla="*/ 2540000 w 3612444"/>
              <a:gd name="connsiteY35" fmla="*/ 127000 h 2329026"/>
              <a:gd name="connsiteX36" fmla="*/ 2836333 w 3612444"/>
              <a:gd name="connsiteY36" fmla="*/ 183444 h 2329026"/>
              <a:gd name="connsiteX37" fmla="*/ 3005667 w 3612444"/>
              <a:gd name="connsiteY37" fmla="*/ 211666 h 2329026"/>
              <a:gd name="connsiteX38" fmla="*/ 3104444 w 3612444"/>
              <a:gd name="connsiteY38" fmla="*/ 282222 h 2329026"/>
              <a:gd name="connsiteX39" fmla="*/ 3132667 w 3612444"/>
              <a:gd name="connsiteY39" fmla="*/ 493888 h 2329026"/>
              <a:gd name="connsiteX40" fmla="*/ 3175000 w 3612444"/>
              <a:gd name="connsiteY40" fmla="*/ 578555 h 2329026"/>
              <a:gd name="connsiteX41" fmla="*/ 3189111 w 3612444"/>
              <a:gd name="connsiteY41" fmla="*/ 620888 h 2329026"/>
              <a:gd name="connsiteX42" fmla="*/ 3231444 w 3612444"/>
              <a:gd name="connsiteY42" fmla="*/ 747888 h 2329026"/>
              <a:gd name="connsiteX43" fmla="*/ 3302000 w 3612444"/>
              <a:gd name="connsiteY43" fmla="*/ 903111 h 2329026"/>
              <a:gd name="connsiteX44" fmla="*/ 3344333 w 3612444"/>
              <a:gd name="connsiteY44" fmla="*/ 917222 h 2329026"/>
              <a:gd name="connsiteX45" fmla="*/ 3386667 w 3612444"/>
              <a:gd name="connsiteY45" fmla="*/ 945444 h 2329026"/>
              <a:gd name="connsiteX46" fmla="*/ 3443111 w 3612444"/>
              <a:gd name="connsiteY46" fmla="*/ 959555 h 2329026"/>
              <a:gd name="connsiteX47" fmla="*/ 3485444 w 3612444"/>
              <a:gd name="connsiteY47" fmla="*/ 973666 h 2329026"/>
              <a:gd name="connsiteX48" fmla="*/ 3556000 w 3612444"/>
              <a:gd name="connsiteY48" fmla="*/ 1100666 h 2329026"/>
              <a:gd name="connsiteX49" fmla="*/ 3570111 w 3612444"/>
              <a:gd name="connsiteY49" fmla="*/ 1481666 h 2329026"/>
              <a:gd name="connsiteX50" fmla="*/ 3598333 w 3612444"/>
              <a:gd name="connsiteY50" fmla="*/ 1524000 h 2329026"/>
              <a:gd name="connsiteX51" fmla="*/ 3612444 w 3612444"/>
              <a:gd name="connsiteY51" fmla="*/ 1594555 h 2329026"/>
              <a:gd name="connsiteX52" fmla="*/ 3598333 w 3612444"/>
              <a:gd name="connsiteY52" fmla="*/ 1679222 h 2329026"/>
              <a:gd name="connsiteX53" fmla="*/ 3541889 w 3612444"/>
              <a:gd name="connsiteY53" fmla="*/ 1763888 h 2329026"/>
              <a:gd name="connsiteX54" fmla="*/ 3471333 w 3612444"/>
              <a:gd name="connsiteY54" fmla="*/ 1862666 h 2329026"/>
              <a:gd name="connsiteX55" fmla="*/ 3429000 w 3612444"/>
              <a:gd name="connsiteY55" fmla="*/ 1890888 h 2329026"/>
              <a:gd name="connsiteX56" fmla="*/ 3414889 w 3612444"/>
              <a:gd name="connsiteY56" fmla="*/ 1933222 h 2329026"/>
              <a:gd name="connsiteX57" fmla="*/ 3330222 w 3612444"/>
              <a:gd name="connsiteY57" fmla="*/ 1961444 h 2329026"/>
              <a:gd name="connsiteX58" fmla="*/ 3287889 w 3612444"/>
              <a:gd name="connsiteY58" fmla="*/ 1989666 h 2329026"/>
              <a:gd name="connsiteX59" fmla="*/ 3245555 w 3612444"/>
              <a:gd name="connsiteY59" fmla="*/ 2003777 h 2329026"/>
              <a:gd name="connsiteX60" fmla="*/ 3189111 w 3612444"/>
              <a:gd name="connsiteY60" fmla="*/ 2032000 h 2329026"/>
              <a:gd name="connsiteX61" fmla="*/ 3104444 w 3612444"/>
              <a:gd name="connsiteY61" fmla="*/ 2074333 h 2329026"/>
              <a:gd name="connsiteX62" fmla="*/ 3048000 w 3612444"/>
              <a:gd name="connsiteY62" fmla="*/ 2159000 h 2329026"/>
              <a:gd name="connsiteX63" fmla="*/ 2949222 w 3612444"/>
              <a:gd name="connsiteY63" fmla="*/ 2187222 h 2329026"/>
              <a:gd name="connsiteX64" fmla="*/ 2906889 w 3612444"/>
              <a:gd name="connsiteY64" fmla="*/ 2201333 h 2329026"/>
              <a:gd name="connsiteX65" fmla="*/ 2779889 w 3612444"/>
              <a:gd name="connsiteY65" fmla="*/ 2271888 h 2329026"/>
              <a:gd name="connsiteX66" fmla="*/ 2751667 w 3612444"/>
              <a:gd name="connsiteY66" fmla="*/ 2314222 h 2329026"/>
              <a:gd name="connsiteX67" fmla="*/ 2511778 w 3612444"/>
              <a:gd name="connsiteY67" fmla="*/ 2314222 h 2329026"/>
              <a:gd name="connsiteX68" fmla="*/ 2469444 w 3612444"/>
              <a:gd name="connsiteY68" fmla="*/ 2300111 h 2329026"/>
              <a:gd name="connsiteX69" fmla="*/ 2455333 w 3612444"/>
              <a:gd name="connsiteY69" fmla="*/ 2257777 h 2329026"/>
              <a:gd name="connsiteX70" fmla="*/ 2427111 w 3612444"/>
              <a:gd name="connsiteY70" fmla="*/ 2144888 h 2329026"/>
              <a:gd name="connsiteX71" fmla="*/ 2413000 w 3612444"/>
              <a:gd name="connsiteY71" fmla="*/ 2102555 h 2329026"/>
              <a:gd name="connsiteX72" fmla="*/ 2328333 w 3612444"/>
              <a:gd name="connsiteY72" fmla="*/ 2046111 h 2329026"/>
              <a:gd name="connsiteX73" fmla="*/ 2300111 w 3612444"/>
              <a:gd name="connsiteY73" fmla="*/ 2017888 h 2329026"/>
              <a:gd name="connsiteX74" fmla="*/ 2271889 w 3612444"/>
              <a:gd name="connsiteY74" fmla="*/ 1975555 h 2329026"/>
              <a:gd name="connsiteX75" fmla="*/ 1255889 w 3612444"/>
              <a:gd name="connsiteY75" fmla="*/ 1961444 h 2329026"/>
              <a:gd name="connsiteX76" fmla="*/ 1199444 w 3612444"/>
              <a:gd name="connsiteY76" fmla="*/ 1933222 h 2329026"/>
              <a:gd name="connsiteX77" fmla="*/ 1114778 w 3612444"/>
              <a:gd name="connsiteY77" fmla="*/ 1947333 h 2329026"/>
              <a:gd name="connsiteX78" fmla="*/ 1016000 w 3612444"/>
              <a:gd name="connsiteY78" fmla="*/ 1961444 h 2329026"/>
              <a:gd name="connsiteX79" fmla="*/ 846667 w 3612444"/>
              <a:gd name="connsiteY79" fmla="*/ 1989666 h 2329026"/>
              <a:gd name="connsiteX80" fmla="*/ 818444 w 3612444"/>
              <a:gd name="connsiteY80" fmla="*/ 2201333 h 2329026"/>
              <a:gd name="connsiteX81" fmla="*/ 790222 w 3612444"/>
              <a:gd name="connsiteY81" fmla="*/ 2243666 h 2329026"/>
              <a:gd name="connsiteX82" fmla="*/ 733778 w 3612444"/>
              <a:gd name="connsiteY82" fmla="*/ 2271888 h 2329026"/>
              <a:gd name="connsiteX83" fmla="*/ 705555 w 3612444"/>
              <a:gd name="connsiteY83" fmla="*/ 2300111 h 2329026"/>
              <a:gd name="connsiteX84" fmla="*/ 663222 w 3612444"/>
              <a:gd name="connsiteY84" fmla="*/ 2328333 h 2329026"/>
              <a:gd name="connsiteX85" fmla="*/ 493889 w 3612444"/>
              <a:gd name="connsiteY85" fmla="*/ 2314222 h 2329026"/>
              <a:gd name="connsiteX86" fmla="*/ 465667 w 3612444"/>
              <a:gd name="connsiteY86" fmla="*/ 2229555 h 2329026"/>
              <a:gd name="connsiteX87" fmla="*/ 451555 w 3612444"/>
              <a:gd name="connsiteY87" fmla="*/ 2187222 h 2329026"/>
              <a:gd name="connsiteX88" fmla="*/ 423333 w 3612444"/>
              <a:gd name="connsiteY88" fmla="*/ 2116666 h 2329026"/>
              <a:gd name="connsiteX89" fmla="*/ 395111 w 3612444"/>
              <a:gd name="connsiteY89" fmla="*/ 2017888 h 2329026"/>
              <a:gd name="connsiteX90" fmla="*/ 352778 w 3612444"/>
              <a:gd name="connsiteY90" fmla="*/ 1989666 h 2329026"/>
              <a:gd name="connsiteX91" fmla="*/ 268111 w 3612444"/>
              <a:gd name="connsiteY91" fmla="*/ 1961444 h 2329026"/>
              <a:gd name="connsiteX92" fmla="*/ 225778 w 3612444"/>
              <a:gd name="connsiteY92" fmla="*/ 1947333 h 2329026"/>
              <a:gd name="connsiteX93" fmla="*/ 84667 w 3612444"/>
              <a:gd name="connsiteY93" fmla="*/ 1933222 h 2329026"/>
              <a:gd name="connsiteX94" fmla="*/ 0 w 3612444"/>
              <a:gd name="connsiteY94" fmla="*/ 1890888 h 2329026"/>
              <a:gd name="connsiteX0" fmla="*/ 0 w 3612444"/>
              <a:gd name="connsiteY0" fmla="*/ 1878572 h 2316710"/>
              <a:gd name="connsiteX1" fmla="*/ 0 w 3612444"/>
              <a:gd name="connsiteY1" fmla="*/ 1878572 h 2316710"/>
              <a:gd name="connsiteX2" fmla="*/ 70555 w 3612444"/>
              <a:gd name="connsiteY2" fmla="*/ 1765684 h 2316710"/>
              <a:gd name="connsiteX3" fmla="*/ 112889 w 3612444"/>
              <a:gd name="connsiteY3" fmla="*/ 1751572 h 2316710"/>
              <a:gd name="connsiteX4" fmla="*/ 127000 w 3612444"/>
              <a:gd name="connsiteY4" fmla="*/ 1610461 h 2316710"/>
              <a:gd name="connsiteX5" fmla="*/ 155222 w 3612444"/>
              <a:gd name="connsiteY5" fmla="*/ 1568128 h 2316710"/>
              <a:gd name="connsiteX6" fmla="*/ 183444 w 3612444"/>
              <a:gd name="connsiteY6" fmla="*/ 1483461 h 2316710"/>
              <a:gd name="connsiteX7" fmla="*/ 197555 w 3612444"/>
              <a:gd name="connsiteY7" fmla="*/ 1370572 h 2316710"/>
              <a:gd name="connsiteX8" fmla="*/ 225778 w 3612444"/>
              <a:gd name="connsiteY8" fmla="*/ 1342350 h 2316710"/>
              <a:gd name="connsiteX9" fmla="*/ 254000 w 3612444"/>
              <a:gd name="connsiteY9" fmla="*/ 1187128 h 2316710"/>
              <a:gd name="connsiteX10" fmla="*/ 282222 w 3612444"/>
              <a:gd name="connsiteY10" fmla="*/ 1144795 h 2316710"/>
              <a:gd name="connsiteX11" fmla="*/ 338667 w 3612444"/>
              <a:gd name="connsiteY11" fmla="*/ 1088350 h 2316710"/>
              <a:gd name="connsiteX12" fmla="*/ 395111 w 3612444"/>
              <a:gd name="connsiteY12" fmla="*/ 1031906 h 2316710"/>
              <a:gd name="connsiteX13" fmla="*/ 409222 w 3612444"/>
              <a:gd name="connsiteY13" fmla="*/ 989572 h 2316710"/>
              <a:gd name="connsiteX14" fmla="*/ 493889 w 3612444"/>
              <a:gd name="connsiteY14" fmla="*/ 961350 h 2316710"/>
              <a:gd name="connsiteX15" fmla="*/ 578555 w 3612444"/>
              <a:gd name="connsiteY15" fmla="*/ 933128 h 2316710"/>
              <a:gd name="connsiteX16" fmla="*/ 620889 w 3612444"/>
              <a:gd name="connsiteY16" fmla="*/ 919017 h 2316710"/>
              <a:gd name="connsiteX17" fmla="*/ 663222 w 3612444"/>
              <a:gd name="connsiteY17" fmla="*/ 876684 h 2316710"/>
              <a:gd name="connsiteX18" fmla="*/ 705555 w 3612444"/>
              <a:gd name="connsiteY18" fmla="*/ 848461 h 2316710"/>
              <a:gd name="connsiteX19" fmla="*/ 776111 w 3612444"/>
              <a:gd name="connsiteY19" fmla="*/ 777906 h 2316710"/>
              <a:gd name="connsiteX20" fmla="*/ 818444 w 3612444"/>
              <a:gd name="connsiteY20" fmla="*/ 693239 h 2316710"/>
              <a:gd name="connsiteX21" fmla="*/ 860778 w 3612444"/>
              <a:gd name="connsiteY21" fmla="*/ 580350 h 2316710"/>
              <a:gd name="connsiteX22" fmla="*/ 889000 w 3612444"/>
              <a:gd name="connsiteY22" fmla="*/ 495684 h 2316710"/>
              <a:gd name="connsiteX23" fmla="*/ 903111 w 3612444"/>
              <a:gd name="connsiteY23" fmla="*/ 439239 h 2316710"/>
              <a:gd name="connsiteX24" fmla="*/ 931333 w 3612444"/>
              <a:gd name="connsiteY24" fmla="*/ 396906 h 2316710"/>
              <a:gd name="connsiteX25" fmla="*/ 987778 w 3612444"/>
              <a:gd name="connsiteY25" fmla="*/ 269906 h 2316710"/>
              <a:gd name="connsiteX26" fmla="*/ 1072444 w 3612444"/>
              <a:gd name="connsiteY26" fmla="*/ 241684 h 2316710"/>
              <a:gd name="connsiteX27" fmla="*/ 1114778 w 3612444"/>
              <a:gd name="connsiteY27" fmla="*/ 227572 h 2316710"/>
              <a:gd name="connsiteX28" fmla="*/ 1241778 w 3612444"/>
              <a:gd name="connsiteY28" fmla="*/ 86461 h 2316710"/>
              <a:gd name="connsiteX29" fmla="*/ 1284111 w 3612444"/>
              <a:gd name="connsiteY29" fmla="*/ 44128 h 2316710"/>
              <a:gd name="connsiteX30" fmla="*/ 1382889 w 3612444"/>
              <a:gd name="connsiteY30" fmla="*/ 58239 h 2316710"/>
              <a:gd name="connsiteX31" fmla="*/ 1467555 w 3612444"/>
              <a:gd name="connsiteY31" fmla="*/ 1795 h 2316710"/>
              <a:gd name="connsiteX32" fmla="*/ 1608667 w 3612444"/>
              <a:gd name="connsiteY32" fmla="*/ 15906 h 2316710"/>
              <a:gd name="connsiteX33" fmla="*/ 1707444 w 3612444"/>
              <a:gd name="connsiteY33" fmla="*/ 30017 h 2316710"/>
              <a:gd name="connsiteX34" fmla="*/ 2427111 w 3612444"/>
              <a:gd name="connsiteY34" fmla="*/ 58239 h 2316710"/>
              <a:gd name="connsiteX35" fmla="*/ 2540000 w 3612444"/>
              <a:gd name="connsiteY35" fmla="*/ 114684 h 2316710"/>
              <a:gd name="connsiteX36" fmla="*/ 2836333 w 3612444"/>
              <a:gd name="connsiteY36" fmla="*/ 171128 h 2316710"/>
              <a:gd name="connsiteX37" fmla="*/ 3005667 w 3612444"/>
              <a:gd name="connsiteY37" fmla="*/ 199350 h 2316710"/>
              <a:gd name="connsiteX38" fmla="*/ 3104444 w 3612444"/>
              <a:gd name="connsiteY38" fmla="*/ 269906 h 2316710"/>
              <a:gd name="connsiteX39" fmla="*/ 3132667 w 3612444"/>
              <a:gd name="connsiteY39" fmla="*/ 481572 h 2316710"/>
              <a:gd name="connsiteX40" fmla="*/ 3175000 w 3612444"/>
              <a:gd name="connsiteY40" fmla="*/ 566239 h 2316710"/>
              <a:gd name="connsiteX41" fmla="*/ 3189111 w 3612444"/>
              <a:gd name="connsiteY41" fmla="*/ 608572 h 2316710"/>
              <a:gd name="connsiteX42" fmla="*/ 3231444 w 3612444"/>
              <a:gd name="connsiteY42" fmla="*/ 735572 h 2316710"/>
              <a:gd name="connsiteX43" fmla="*/ 3302000 w 3612444"/>
              <a:gd name="connsiteY43" fmla="*/ 890795 h 2316710"/>
              <a:gd name="connsiteX44" fmla="*/ 3344333 w 3612444"/>
              <a:gd name="connsiteY44" fmla="*/ 904906 h 2316710"/>
              <a:gd name="connsiteX45" fmla="*/ 3386667 w 3612444"/>
              <a:gd name="connsiteY45" fmla="*/ 933128 h 2316710"/>
              <a:gd name="connsiteX46" fmla="*/ 3443111 w 3612444"/>
              <a:gd name="connsiteY46" fmla="*/ 947239 h 2316710"/>
              <a:gd name="connsiteX47" fmla="*/ 3485444 w 3612444"/>
              <a:gd name="connsiteY47" fmla="*/ 961350 h 2316710"/>
              <a:gd name="connsiteX48" fmla="*/ 3556000 w 3612444"/>
              <a:gd name="connsiteY48" fmla="*/ 1088350 h 2316710"/>
              <a:gd name="connsiteX49" fmla="*/ 3570111 w 3612444"/>
              <a:gd name="connsiteY49" fmla="*/ 1469350 h 2316710"/>
              <a:gd name="connsiteX50" fmla="*/ 3598333 w 3612444"/>
              <a:gd name="connsiteY50" fmla="*/ 1511684 h 2316710"/>
              <a:gd name="connsiteX51" fmla="*/ 3612444 w 3612444"/>
              <a:gd name="connsiteY51" fmla="*/ 1582239 h 2316710"/>
              <a:gd name="connsiteX52" fmla="*/ 3598333 w 3612444"/>
              <a:gd name="connsiteY52" fmla="*/ 1666906 h 2316710"/>
              <a:gd name="connsiteX53" fmla="*/ 3541889 w 3612444"/>
              <a:gd name="connsiteY53" fmla="*/ 1751572 h 2316710"/>
              <a:gd name="connsiteX54" fmla="*/ 3471333 w 3612444"/>
              <a:gd name="connsiteY54" fmla="*/ 1850350 h 2316710"/>
              <a:gd name="connsiteX55" fmla="*/ 3429000 w 3612444"/>
              <a:gd name="connsiteY55" fmla="*/ 1878572 h 2316710"/>
              <a:gd name="connsiteX56" fmla="*/ 3414889 w 3612444"/>
              <a:gd name="connsiteY56" fmla="*/ 1920906 h 2316710"/>
              <a:gd name="connsiteX57" fmla="*/ 3330222 w 3612444"/>
              <a:gd name="connsiteY57" fmla="*/ 1949128 h 2316710"/>
              <a:gd name="connsiteX58" fmla="*/ 3287889 w 3612444"/>
              <a:gd name="connsiteY58" fmla="*/ 1977350 h 2316710"/>
              <a:gd name="connsiteX59" fmla="*/ 3245555 w 3612444"/>
              <a:gd name="connsiteY59" fmla="*/ 1991461 h 2316710"/>
              <a:gd name="connsiteX60" fmla="*/ 3189111 w 3612444"/>
              <a:gd name="connsiteY60" fmla="*/ 2019684 h 2316710"/>
              <a:gd name="connsiteX61" fmla="*/ 3104444 w 3612444"/>
              <a:gd name="connsiteY61" fmla="*/ 2062017 h 2316710"/>
              <a:gd name="connsiteX62" fmla="*/ 3048000 w 3612444"/>
              <a:gd name="connsiteY62" fmla="*/ 2146684 h 2316710"/>
              <a:gd name="connsiteX63" fmla="*/ 2949222 w 3612444"/>
              <a:gd name="connsiteY63" fmla="*/ 2174906 h 2316710"/>
              <a:gd name="connsiteX64" fmla="*/ 2906889 w 3612444"/>
              <a:gd name="connsiteY64" fmla="*/ 2189017 h 2316710"/>
              <a:gd name="connsiteX65" fmla="*/ 2779889 w 3612444"/>
              <a:gd name="connsiteY65" fmla="*/ 2259572 h 2316710"/>
              <a:gd name="connsiteX66" fmla="*/ 2751667 w 3612444"/>
              <a:gd name="connsiteY66" fmla="*/ 2301906 h 2316710"/>
              <a:gd name="connsiteX67" fmla="*/ 2511778 w 3612444"/>
              <a:gd name="connsiteY67" fmla="*/ 2301906 h 2316710"/>
              <a:gd name="connsiteX68" fmla="*/ 2469444 w 3612444"/>
              <a:gd name="connsiteY68" fmla="*/ 2287795 h 2316710"/>
              <a:gd name="connsiteX69" fmla="*/ 2455333 w 3612444"/>
              <a:gd name="connsiteY69" fmla="*/ 2245461 h 2316710"/>
              <a:gd name="connsiteX70" fmla="*/ 2427111 w 3612444"/>
              <a:gd name="connsiteY70" fmla="*/ 2132572 h 2316710"/>
              <a:gd name="connsiteX71" fmla="*/ 2413000 w 3612444"/>
              <a:gd name="connsiteY71" fmla="*/ 2090239 h 2316710"/>
              <a:gd name="connsiteX72" fmla="*/ 2328333 w 3612444"/>
              <a:gd name="connsiteY72" fmla="*/ 2033795 h 2316710"/>
              <a:gd name="connsiteX73" fmla="*/ 2300111 w 3612444"/>
              <a:gd name="connsiteY73" fmla="*/ 2005572 h 2316710"/>
              <a:gd name="connsiteX74" fmla="*/ 2271889 w 3612444"/>
              <a:gd name="connsiteY74" fmla="*/ 1963239 h 2316710"/>
              <a:gd name="connsiteX75" fmla="*/ 1255889 w 3612444"/>
              <a:gd name="connsiteY75" fmla="*/ 1949128 h 2316710"/>
              <a:gd name="connsiteX76" fmla="*/ 1199444 w 3612444"/>
              <a:gd name="connsiteY76" fmla="*/ 1920906 h 2316710"/>
              <a:gd name="connsiteX77" fmla="*/ 1114778 w 3612444"/>
              <a:gd name="connsiteY77" fmla="*/ 1935017 h 2316710"/>
              <a:gd name="connsiteX78" fmla="*/ 1016000 w 3612444"/>
              <a:gd name="connsiteY78" fmla="*/ 1949128 h 2316710"/>
              <a:gd name="connsiteX79" fmla="*/ 846667 w 3612444"/>
              <a:gd name="connsiteY79" fmla="*/ 1977350 h 2316710"/>
              <a:gd name="connsiteX80" fmla="*/ 818444 w 3612444"/>
              <a:gd name="connsiteY80" fmla="*/ 2189017 h 2316710"/>
              <a:gd name="connsiteX81" fmla="*/ 790222 w 3612444"/>
              <a:gd name="connsiteY81" fmla="*/ 2231350 h 2316710"/>
              <a:gd name="connsiteX82" fmla="*/ 733778 w 3612444"/>
              <a:gd name="connsiteY82" fmla="*/ 2259572 h 2316710"/>
              <a:gd name="connsiteX83" fmla="*/ 705555 w 3612444"/>
              <a:gd name="connsiteY83" fmla="*/ 2287795 h 2316710"/>
              <a:gd name="connsiteX84" fmla="*/ 663222 w 3612444"/>
              <a:gd name="connsiteY84" fmla="*/ 2316017 h 2316710"/>
              <a:gd name="connsiteX85" fmla="*/ 493889 w 3612444"/>
              <a:gd name="connsiteY85" fmla="*/ 2301906 h 2316710"/>
              <a:gd name="connsiteX86" fmla="*/ 465667 w 3612444"/>
              <a:gd name="connsiteY86" fmla="*/ 2217239 h 2316710"/>
              <a:gd name="connsiteX87" fmla="*/ 451555 w 3612444"/>
              <a:gd name="connsiteY87" fmla="*/ 2174906 h 2316710"/>
              <a:gd name="connsiteX88" fmla="*/ 423333 w 3612444"/>
              <a:gd name="connsiteY88" fmla="*/ 2104350 h 2316710"/>
              <a:gd name="connsiteX89" fmla="*/ 395111 w 3612444"/>
              <a:gd name="connsiteY89" fmla="*/ 2005572 h 2316710"/>
              <a:gd name="connsiteX90" fmla="*/ 352778 w 3612444"/>
              <a:gd name="connsiteY90" fmla="*/ 1977350 h 2316710"/>
              <a:gd name="connsiteX91" fmla="*/ 268111 w 3612444"/>
              <a:gd name="connsiteY91" fmla="*/ 1949128 h 2316710"/>
              <a:gd name="connsiteX92" fmla="*/ 225778 w 3612444"/>
              <a:gd name="connsiteY92" fmla="*/ 1935017 h 2316710"/>
              <a:gd name="connsiteX93" fmla="*/ 84667 w 3612444"/>
              <a:gd name="connsiteY93" fmla="*/ 1920906 h 2316710"/>
              <a:gd name="connsiteX94" fmla="*/ 0 w 3612444"/>
              <a:gd name="connsiteY94" fmla="*/ 1878572 h 2316710"/>
              <a:gd name="connsiteX0" fmla="*/ 0 w 3612444"/>
              <a:gd name="connsiteY0" fmla="*/ 1864399 h 2302537"/>
              <a:gd name="connsiteX1" fmla="*/ 0 w 3612444"/>
              <a:gd name="connsiteY1" fmla="*/ 1864399 h 2302537"/>
              <a:gd name="connsiteX2" fmla="*/ 70555 w 3612444"/>
              <a:gd name="connsiteY2" fmla="*/ 1751511 h 2302537"/>
              <a:gd name="connsiteX3" fmla="*/ 112889 w 3612444"/>
              <a:gd name="connsiteY3" fmla="*/ 1737399 h 2302537"/>
              <a:gd name="connsiteX4" fmla="*/ 127000 w 3612444"/>
              <a:gd name="connsiteY4" fmla="*/ 1596288 h 2302537"/>
              <a:gd name="connsiteX5" fmla="*/ 155222 w 3612444"/>
              <a:gd name="connsiteY5" fmla="*/ 1553955 h 2302537"/>
              <a:gd name="connsiteX6" fmla="*/ 183444 w 3612444"/>
              <a:gd name="connsiteY6" fmla="*/ 1469288 h 2302537"/>
              <a:gd name="connsiteX7" fmla="*/ 197555 w 3612444"/>
              <a:gd name="connsiteY7" fmla="*/ 1356399 h 2302537"/>
              <a:gd name="connsiteX8" fmla="*/ 225778 w 3612444"/>
              <a:gd name="connsiteY8" fmla="*/ 1328177 h 2302537"/>
              <a:gd name="connsiteX9" fmla="*/ 254000 w 3612444"/>
              <a:gd name="connsiteY9" fmla="*/ 1172955 h 2302537"/>
              <a:gd name="connsiteX10" fmla="*/ 282222 w 3612444"/>
              <a:gd name="connsiteY10" fmla="*/ 1130622 h 2302537"/>
              <a:gd name="connsiteX11" fmla="*/ 338667 w 3612444"/>
              <a:gd name="connsiteY11" fmla="*/ 1074177 h 2302537"/>
              <a:gd name="connsiteX12" fmla="*/ 395111 w 3612444"/>
              <a:gd name="connsiteY12" fmla="*/ 1017733 h 2302537"/>
              <a:gd name="connsiteX13" fmla="*/ 409222 w 3612444"/>
              <a:gd name="connsiteY13" fmla="*/ 975399 h 2302537"/>
              <a:gd name="connsiteX14" fmla="*/ 493889 w 3612444"/>
              <a:gd name="connsiteY14" fmla="*/ 947177 h 2302537"/>
              <a:gd name="connsiteX15" fmla="*/ 578555 w 3612444"/>
              <a:gd name="connsiteY15" fmla="*/ 918955 h 2302537"/>
              <a:gd name="connsiteX16" fmla="*/ 620889 w 3612444"/>
              <a:gd name="connsiteY16" fmla="*/ 904844 h 2302537"/>
              <a:gd name="connsiteX17" fmla="*/ 663222 w 3612444"/>
              <a:gd name="connsiteY17" fmla="*/ 862511 h 2302537"/>
              <a:gd name="connsiteX18" fmla="*/ 705555 w 3612444"/>
              <a:gd name="connsiteY18" fmla="*/ 834288 h 2302537"/>
              <a:gd name="connsiteX19" fmla="*/ 776111 w 3612444"/>
              <a:gd name="connsiteY19" fmla="*/ 763733 h 2302537"/>
              <a:gd name="connsiteX20" fmla="*/ 818444 w 3612444"/>
              <a:gd name="connsiteY20" fmla="*/ 679066 h 2302537"/>
              <a:gd name="connsiteX21" fmla="*/ 860778 w 3612444"/>
              <a:gd name="connsiteY21" fmla="*/ 566177 h 2302537"/>
              <a:gd name="connsiteX22" fmla="*/ 889000 w 3612444"/>
              <a:gd name="connsiteY22" fmla="*/ 481511 h 2302537"/>
              <a:gd name="connsiteX23" fmla="*/ 903111 w 3612444"/>
              <a:gd name="connsiteY23" fmla="*/ 425066 h 2302537"/>
              <a:gd name="connsiteX24" fmla="*/ 931333 w 3612444"/>
              <a:gd name="connsiteY24" fmla="*/ 382733 h 2302537"/>
              <a:gd name="connsiteX25" fmla="*/ 987778 w 3612444"/>
              <a:gd name="connsiteY25" fmla="*/ 255733 h 2302537"/>
              <a:gd name="connsiteX26" fmla="*/ 1072444 w 3612444"/>
              <a:gd name="connsiteY26" fmla="*/ 227511 h 2302537"/>
              <a:gd name="connsiteX27" fmla="*/ 1114778 w 3612444"/>
              <a:gd name="connsiteY27" fmla="*/ 213399 h 2302537"/>
              <a:gd name="connsiteX28" fmla="*/ 1241778 w 3612444"/>
              <a:gd name="connsiteY28" fmla="*/ 72288 h 2302537"/>
              <a:gd name="connsiteX29" fmla="*/ 1284111 w 3612444"/>
              <a:gd name="connsiteY29" fmla="*/ 29955 h 2302537"/>
              <a:gd name="connsiteX30" fmla="*/ 1382889 w 3612444"/>
              <a:gd name="connsiteY30" fmla="*/ 44066 h 2302537"/>
              <a:gd name="connsiteX31" fmla="*/ 1467555 w 3612444"/>
              <a:gd name="connsiteY31" fmla="*/ 58177 h 2302537"/>
              <a:gd name="connsiteX32" fmla="*/ 1608667 w 3612444"/>
              <a:gd name="connsiteY32" fmla="*/ 1733 h 2302537"/>
              <a:gd name="connsiteX33" fmla="*/ 1707444 w 3612444"/>
              <a:gd name="connsiteY33" fmla="*/ 15844 h 2302537"/>
              <a:gd name="connsiteX34" fmla="*/ 2427111 w 3612444"/>
              <a:gd name="connsiteY34" fmla="*/ 44066 h 2302537"/>
              <a:gd name="connsiteX35" fmla="*/ 2540000 w 3612444"/>
              <a:gd name="connsiteY35" fmla="*/ 100511 h 2302537"/>
              <a:gd name="connsiteX36" fmla="*/ 2836333 w 3612444"/>
              <a:gd name="connsiteY36" fmla="*/ 156955 h 2302537"/>
              <a:gd name="connsiteX37" fmla="*/ 3005667 w 3612444"/>
              <a:gd name="connsiteY37" fmla="*/ 185177 h 2302537"/>
              <a:gd name="connsiteX38" fmla="*/ 3104444 w 3612444"/>
              <a:gd name="connsiteY38" fmla="*/ 255733 h 2302537"/>
              <a:gd name="connsiteX39" fmla="*/ 3132667 w 3612444"/>
              <a:gd name="connsiteY39" fmla="*/ 467399 h 2302537"/>
              <a:gd name="connsiteX40" fmla="*/ 3175000 w 3612444"/>
              <a:gd name="connsiteY40" fmla="*/ 552066 h 2302537"/>
              <a:gd name="connsiteX41" fmla="*/ 3189111 w 3612444"/>
              <a:gd name="connsiteY41" fmla="*/ 594399 h 2302537"/>
              <a:gd name="connsiteX42" fmla="*/ 3231444 w 3612444"/>
              <a:gd name="connsiteY42" fmla="*/ 721399 h 2302537"/>
              <a:gd name="connsiteX43" fmla="*/ 3302000 w 3612444"/>
              <a:gd name="connsiteY43" fmla="*/ 876622 h 2302537"/>
              <a:gd name="connsiteX44" fmla="*/ 3344333 w 3612444"/>
              <a:gd name="connsiteY44" fmla="*/ 890733 h 2302537"/>
              <a:gd name="connsiteX45" fmla="*/ 3386667 w 3612444"/>
              <a:gd name="connsiteY45" fmla="*/ 918955 h 2302537"/>
              <a:gd name="connsiteX46" fmla="*/ 3443111 w 3612444"/>
              <a:gd name="connsiteY46" fmla="*/ 933066 h 2302537"/>
              <a:gd name="connsiteX47" fmla="*/ 3485444 w 3612444"/>
              <a:gd name="connsiteY47" fmla="*/ 947177 h 2302537"/>
              <a:gd name="connsiteX48" fmla="*/ 3556000 w 3612444"/>
              <a:gd name="connsiteY48" fmla="*/ 1074177 h 2302537"/>
              <a:gd name="connsiteX49" fmla="*/ 3570111 w 3612444"/>
              <a:gd name="connsiteY49" fmla="*/ 1455177 h 2302537"/>
              <a:gd name="connsiteX50" fmla="*/ 3598333 w 3612444"/>
              <a:gd name="connsiteY50" fmla="*/ 1497511 h 2302537"/>
              <a:gd name="connsiteX51" fmla="*/ 3612444 w 3612444"/>
              <a:gd name="connsiteY51" fmla="*/ 1568066 h 2302537"/>
              <a:gd name="connsiteX52" fmla="*/ 3598333 w 3612444"/>
              <a:gd name="connsiteY52" fmla="*/ 1652733 h 2302537"/>
              <a:gd name="connsiteX53" fmla="*/ 3541889 w 3612444"/>
              <a:gd name="connsiteY53" fmla="*/ 1737399 h 2302537"/>
              <a:gd name="connsiteX54" fmla="*/ 3471333 w 3612444"/>
              <a:gd name="connsiteY54" fmla="*/ 1836177 h 2302537"/>
              <a:gd name="connsiteX55" fmla="*/ 3429000 w 3612444"/>
              <a:gd name="connsiteY55" fmla="*/ 1864399 h 2302537"/>
              <a:gd name="connsiteX56" fmla="*/ 3414889 w 3612444"/>
              <a:gd name="connsiteY56" fmla="*/ 1906733 h 2302537"/>
              <a:gd name="connsiteX57" fmla="*/ 3330222 w 3612444"/>
              <a:gd name="connsiteY57" fmla="*/ 1934955 h 2302537"/>
              <a:gd name="connsiteX58" fmla="*/ 3287889 w 3612444"/>
              <a:gd name="connsiteY58" fmla="*/ 1963177 h 2302537"/>
              <a:gd name="connsiteX59" fmla="*/ 3245555 w 3612444"/>
              <a:gd name="connsiteY59" fmla="*/ 1977288 h 2302537"/>
              <a:gd name="connsiteX60" fmla="*/ 3189111 w 3612444"/>
              <a:gd name="connsiteY60" fmla="*/ 2005511 h 2302537"/>
              <a:gd name="connsiteX61" fmla="*/ 3104444 w 3612444"/>
              <a:gd name="connsiteY61" fmla="*/ 2047844 h 2302537"/>
              <a:gd name="connsiteX62" fmla="*/ 3048000 w 3612444"/>
              <a:gd name="connsiteY62" fmla="*/ 2132511 h 2302537"/>
              <a:gd name="connsiteX63" fmla="*/ 2949222 w 3612444"/>
              <a:gd name="connsiteY63" fmla="*/ 2160733 h 2302537"/>
              <a:gd name="connsiteX64" fmla="*/ 2906889 w 3612444"/>
              <a:gd name="connsiteY64" fmla="*/ 2174844 h 2302537"/>
              <a:gd name="connsiteX65" fmla="*/ 2779889 w 3612444"/>
              <a:gd name="connsiteY65" fmla="*/ 2245399 h 2302537"/>
              <a:gd name="connsiteX66" fmla="*/ 2751667 w 3612444"/>
              <a:gd name="connsiteY66" fmla="*/ 2287733 h 2302537"/>
              <a:gd name="connsiteX67" fmla="*/ 2511778 w 3612444"/>
              <a:gd name="connsiteY67" fmla="*/ 2287733 h 2302537"/>
              <a:gd name="connsiteX68" fmla="*/ 2469444 w 3612444"/>
              <a:gd name="connsiteY68" fmla="*/ 2273622 h 2302537"/>
              <a:gd name="connsiteX69" fmla="*/ 2455333 w 3612444"/>
              <a:gd name="connsiteY69" fmla="*/ 2231288 h 2302537"/>
              <a:gd name="connsiteX70" fmla="*/ 2427111 w 3612444"/>
              <a:gd name="connsiteY70" fmla="*/ 2118399 h 2302537"/>
              <a:gd name="connsiteX71" fmla="*/ 2413000 w 3612444"/>
              <a:gd name="connsiteY71" fmla="*/ 2076066 h 2302537"/>
              <a:gd name="connsiteX72" fmla="*/ 2328333 w 3612444"/>
              <a:gd name="connsiteY72" fmla="*/ 2019622 h 2302537"/>
              <a:gd name="connsiteX73" fmla="*/ 2300111 w 3612444"/>
              <a:gd name="connsiteY73" fmla="*/ 1991399 h 2302537"/>
              <a:gd name="connsiteX74" fmla="*/ 2271889 w 3612444"/>
              <a:gd name="connsiteY74" fmla="*/ 1949066 h 2302537"/>
              <a:gd name="connsiteX75" fmla="*/ 1255889 w 3612444"/>
              <a:gd name="connsiteY75" fmla="*/ 1934955 h 2302537"/>
              <a:gd name="connsiteX76" fmla="*/ 1199444 w 3612444"/>
              <a:gd name="connsiteY76" fmla="*/ 1906733 h 2302537"/>
              <a:gd name="connsiteX77" fmla="*/ 1114778 w 3612444"/>
              <a:gd name="connsiteY77" fmla="*/ 1920844 h 2302537"/>
              <a:gd name="connsiteX78" fmla="*/ 1016000 w 3612444"/>
              <a:gd name="connsiteY78" fmla="*/ 1934955 h 2302537"/>
              <a:gd name="connsiteX79" fmla="*/ 846667 w 3612444"/>
              <a:gd name="connsiteY79" fmla="*/ 1963177 h 2302537"/>
              <a:gd name="connsiteX80" fmla="*/ 818444 w 3612444"/>
              <a:gd name="connsiteY80" fmla="*/ 2174844 h 2302537"/>
              <a:gd name="connsiteX81" fmla="*/ 790222 w 3612444"/>
              <a:gd name="connsiteY81" fmla="*/ 2217177 h 2302537"/>
              <a:gd name="connsiteX82" fmla="*/ 733778 w 3612444"/>
              <a:gd name="connsiteY82" fmla="*/ 2245399 h 2302537"/>
              <a:gd name="connsiteX83" fmla="*/ 705555 w 3612444"/>
              <a:gd name="connsiteY83" fmla="*/ 2273622 h 2302537"/>
              <a:gd name="connsiteX84" fmla="*/ 663222 w 3612444"/>
              <a:gd name="connsiteY84" fmla="*/ 2301844 h 2302537"/>
              <a:gd name="connsiteX85" fmla="*/ 493889 w 3612444"/>
              <a:gd name="connsiteY85" fmla="*/ 2287733 h 2302537"/>
              <a:gd name="connsiteX86" fmla="*/ 465667 w 3612444"/>
              <a:gd name="connsiteY86" fmla="*/ 2203066 h 2302537"/>
              <a:gd name="connsiteX87" fmla="*/ 451555 w 3612444"/>
              <a:gd name="connsiteY87" fmla="*/ 2160733 h 2302537"/>
              <a:gd name="connsiteX88" fmla="*/ 423333 w 3612444"/>
              <a:gd name="connsiteY88" fmla="*/ 2090177 h 2302537"/>
              <a:gd name="connsiteX89" fmla="*/ 395111 w 3612444"/>
              <a:gd name="connsiteY89" fmla="*/ 1991399 h 2302537"/>
              <a:gd name="connsiteX90" fmla="*/ 352778 w 3612444"/>
              <a:gd name="connsiteY90" fmla="*/ 1963177 h 2302537"/>
              <a:gd name="connsiteX91" fmla="*/ 268111 w 3612444"/>
              <a:gd name="connsiteY91" fmla="*/ 1934955 h 2302537"/>
              <a:gd name="connsiteX92" fmla="*/ 225778 w 3612444"/>
              <a:gd name="connsiteY92" fmla="*/ 1920844 h 2302537"/>
              <a:gd name="connsiteX93" fmla="*/ 84667 w 3612444"/>
              <a:gd name="connsiteY93" fmla="*/ 1906733 h 2302537"/>
              <a:gd name="connsiteX94" fmla="*/ 0 w 3612444"/>
              <a:gd name="connsiteY94" fmla="*/ 1864399 h 23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612444" h="2302537">
                <a:moveTo>
                  <a:pt x="0" y="1864399"/>
                </a:moveTo>
                <a:lnTo>
                  <a:pt x="0" y="1864399"/>
                </a:lnTo>
                <a:cubicBezTo>
                  <a:pt x="23518" y="1826770"/>
                  <a:pt x="41074" y="1784677"/>
                  <a:pt x="70555" y="1751511"/>
                </a:cubicBezTo>
                <a:cubicBezTo>
                  <a:pt x="80437" y="1740393"/>
                  <a:pt x="107806" y="1751378"/>
                  <a:pt x="112889" y="1737399"/>
                </a:cubicBezTo>
                <a:cubicBezTo>
                  <a:pt x="129044" y="1692973"/>
                  <a:pt x="116371" y="1642349"/>
                  <a:pt x="127000" y="1596288"/>
                </a:cubicBezTo>
                <a:cubicBezTo>
                  <a:pt x="130813" y="1579763"/>
                  <a:pt x="148334" y="1569453"/>
                  <a:pt x="155222" y="1553955"/>
                </a:cubicBezTo>
                <a:cubicBezTo>
                  <a:pt x="167304" y="1526770"/>
                  <a:pt x="183444" y="1469288"/>
                  <a:pt x="183444" y="1469288"/>
                </a:cubicBezTo>
                <a:cubicBezTo>
                  <a:pt x="188148" y="1431658"/>
                  <a:pt x="186658" y="1392722"/>
                  <a:pt x="197555" y="1356399"/>
                </a:cubicBezTo>
                <a:cubicBezTo>
                  <a:pt x="201378" y="1343656"/>
                  <a:pt x="221865" y="1340893"/>
                  <a:pt x="225778" y="1328177"/>
                </a:cubicBezTo>
                <a:cubicBezTo>
                  <a:pt x="241244" y="1277914"/>
                  <a:pt x="239553" y="1223521"/>
                  <a:pt x="254000" y="1172955"/>
                </a:cubicBezTo>
                <a:cubicBezTo>
                  <a:pt x="258659" y="1156648"/>
                  <a:pt x="271185" y="1143498"/>
                  <a:pt x="282222" y="1130622"/>
                </a:cubicBezTo>
                <a:cubicBezTo>
                  <a:pt x="299539" y="1110419"/>
                  <a:pt x="338667" y="1074177"/>
                  <a:pt x="338667" y="1074177"/>
                </a:cubicBezTo>
                <a:cubicBezTo>
                  <a:pt x="376297" y="961287"/>
                  <a:pt x="319852" y="1092994"/>
                  <a:pt x="395111" y="1017733"/>
                </a:cubicBezTo>
                <a:cubicBezTo>
                  <a:pt x="405629" y="1007215"/>
                  <a:pt x="397118" y="984045"/>
                  <a:pt x="409222" y="975399"/>
                </a:cubicBezTo>
                <a:cubicBezTo>
                  <a:pt x="433430" y="958108"/>
                  <a:pt x="465667" y="956584"/>
                  <a:pt x="493889" y="947177"/>
                </a:cubicBezTo>
                <a:lnTo>
                  <a:pt x="578555" y="918955"/>
                </a:lnTo>
                <a:lnTo>
                  <a:pt x="620889" y="904844"/>
                </a:lnTo>
                <a:cubicBezTo>
                  <a:pt x="635000" y="890733"/>
                  <a:pt x="647891" y="875287"/>
                  <a:pt x="663222" y="862511"/>
                </a:cubicBezTo>
                <a:cubicBezTo>
                  <a:pt x="676251" y="851654"/>
                  <a:pt x="693563" y="846280"/>
                  <a:pt x="705555" y="834288"/>
                </a:cubicBezTo>
                <a:cubicBezTo>
                  <a:pt x="799625" y="740218"/>
                  <a:pt x="663228" y="838989"/>
                  <a:pt x="776111" y="763733"/>
                </a:cubicBezTo>
                <a:cubicBezTo>
                  <a:pt x="801481" y="725677"/>
                  <a:pt x="808707" y="722882"/>
                  <a:pt x="818444" y="679066"/>
                </a:cubicBezTo>
                <a:cubicBezTo>
                  <a:pt x="841727" y="574291"/>
                  <a:pt x="809075" y="617878"/>
                  <a:pt x="860778" y="566177"/>
                </a:cubicBezTo>
                <a:cubicBezTo>
                  <a:pt x="870185" y="537955"/>
                  <a:pt x="881785" y="510371"/>
                  <a:pt x="889000" y="481511"/>
                </a:cubicBezTo>
                <a:cubicBezTo>
                  <a:pt x="893704" y="462696"/>
                  <a:pt x="895471" y="442892"/>
                  <a:pt x="903111" y="425066"/>
                </a:cubicBezTo>
                <a:cubicBezTo>
                  <a:pt x="909792" y="409478"/>
                  <a:pt x="921926" y="396844"/>
                  <a:pt x="931333" y="382733"/>
                </a:cubicBezTo>
                <a:cubicBezTo>
                  <a:pt x="936016" y="368683"/>
                  <a:pt x="959529" y="273388"/>
                  <a:pt x="987778" y="255733"/>
                </a:cubicBezTo>
                <a:cubicBezTo>
                  <a:pt x="1013005" y="239966"/>
                  <a:pt x="1044222" y="236918"/>
                  <a:pt x="1072444" y="227511"/>
                </a:cubicBezTo>
                <a:lnTo>
                  <a:pt x="1114778" y="213399"/>
                </a:lnTo>
                <a:cubicBezTo>
                  <a:pt x="1181058" y="125025"/>
                  <a:pt x="1140481" y="173585"/>
                  <a:pt x="1241778" y="72288"/>
                </a:cubicBezTo>
                <a:cubicBezTo>
                  <a:pt x="1255889" y="58177"/>
                  <a:pt x="1260593" y="34659"/>
                  <a:pt x="1284111" y="29955"/>
                </a:cubicBezTo>
                <a:cubicBezTo>
                  <a:pt x="1307630" y="25251"/>
                  <a:pt x="1311275" y="79872"/>
                  <a:pt x="1382889" y="44066"/>
                </a:cubicBezTo>
                <a:cubicBezTo>
                  <a:pt x="1411111" y="48770"/>
                  <a:pt x="1429925" y="65233"/>
                  <a:pt x="1467555" y="58177"/>
                </a:cubicBezTo>
                <a:cubicBezTo>
                  <a:pt x="1505185" y="51122"/>
                  <a:pt x="1568686" y="8788"/>
                  <a:pt x="1608667" y="1733"/>
                </a:cubicBezTo>
                <a:cubicBezTo>
                  <a:pt x="1648648" y="-5322"/>
                  <a:pt x="1674518" y="11140"/>
                  <a:pt x="1707444" y="15844"/>
                </a:cubicBezTo>
                <a:cubicBezTo>
                  <a:pt x="1969910" y="103331"/>
                  <a:pt x="1645430" y="-180"/>
                  <a:pt x="2427111" y="44066"/>
                </a:cubicBezTo>
                <a:cubicBezTo>
                  <a:pt x="2520406" y="49347"/>
                  <a:pt x="2471909" y="77814"/>
                  <a:pt x="2540000" y="100511"/>
                </a:cubicBezTo>
                <a:cubicBezTo>
                  <a:pt x="2606498" y="122677"/>
                  <a:pt x="2777768" y="145974"/>
                  <a:pt x="2836333" y="156955"/>
                </a:cubicBezTo>
                <a:cubicBezTo>
                  <a:pt x="3022800" y="191917"/>
                  <a:pt x="2691231" y="145873"/>
                  <a:pt x="3005667" y="185177"/>
                </a:cubicBezTo>
                <a:cubicBezTo>
                  <a:pt x="3104444" y="218103"/>
                  <a:pt x="3080926" y="185177"/>
                  <a:pt x="3104444" y="255733"/>
                </a:cubicBezTo>
                <a:cubicBezTo>
                  <a:pt x="3113852" y="326288"/>
                  <a:pt x="3120965" y="397188"/>
                  <a:pt x="3132667" y="467399"/>
                </a:cubicBezTo>
                <a:cubicBezTo>
                  <a:pt x="3141535" y="520605"/>
                  <a:pt x="3150620" y="503305"/>
                  <a:pt x="3175000" y="552066"/>
                </a:cubicBezTo>
                <a:cubicBezTo>
                  <a:pt x="3181652" y="565370"/>
                  <a:pt x="3183888" y="580472"/>
                  <a:pt x="3189111" y="594399"/>
                </a:cubicBezTo>
                <a:cubicBezTo>
                  <a:pt x="3268676" y="806574"/>
                  <a:pt x="3177394" y="545740"/>
                  <a:pt x="3231444" y="721399"/>
                </a:cubicBezTo>
                <a:cubicBezTo>
                  <a:pt x="3243330" y="760027"/>
                  <a:pt x="3252558" y="846956"/>
                  <a:pt x="3302000" y="876622"/>
                </a:cubicBezTo>
                <a:cubicBezTo>
                  <a:pt x="3314755" y="884275"/>
                  <a:pt x="3331029" y="884081"/>
                  <a:pt x="3344333" y="890733"/>
                </a:cubicBezTo>
                <a:cubicBezTo>
                  <a:pt x="3359502" y="898317"/>
                  <a:pt x="3371079" y="912274"/>
                  <a:pt x="3386667" y="918955"/>
                </a:cubicBezTo>
                <a:cubicBezTo>
                  <a:pt x="3404493" y="926594"/>
                  <a:pt x="3424463" y="927738"/>
                  <a:pt x="3443111" y="933066"/>
                </a:cubicBezTo>
                <a:cubicBezTo>
                  <a:pt x="3457413" y="937152"/>
                  <a:pt x="3471333" y="942473"/>
                  <a:pt x="3485444" y="947177"/>
                </a:cubicBezTo>
                <a:cubicBezTo>
                  <a:pt x="3550140" y="1044220"/>
                  <a:pt x="3531163" y="999666"/>
                  <a:pt x="3556000" y="1074177"/>
                </a:cubicBezTo>
                <a:cubicBezTo>
                  <a:pt x="3560704" y="1201177"/>
                  <a:pt x="3557465" y="1328721"/>
                  <a:pt x="3570111" y="1455177"/>
                </a:cubicBezTo>
                <a:cubicBezTo>
                  <a:pt x="3571799" y="1472052"/>
                  <a:pt x="3592378" y="1481631"/>
                  <a:pt x="3598333" y="1497511"/>
                </a:cubicBezTo>
                <a:cubicBezTo>
                  <a:pt x="3606754" y="1519968"/>
                  <a:pt x="3607740" y="1544548"/>
                  <a:pt x="3612444" y="1568066"/>
                </a:cubicBezTo>
                <a:cubicBezTo>
                  <a:pt x="3607740" y="1596288"/>
                  <a:pt x="3609337" y="1626322"/>
                  <a:pt x="3598333" y="1652733"/>
                </a:cubicBezTo>
                <a:cubicBezTo>
                  <a:pt x="3585287" y="1684043"/>
                  <a:pt x="3560704" y="1709177"/>
                  <a:pt x="3541889" y="1737399"/>
                </a:cubicBezTo>
                <a:cubicBezTo>
                  <a:pt x="3525861" y="1761442"/>
                  <a:pt x="3488843" y="1818667"/>
                  <a:pt x="3471333" y="1836177"/>
                </a:cubicBezTo>
                <a:cubicBezTo>
                  <a:pt x="3459341" y="1848169"/>
                  <a:pt x="3443111" y="1854992"/>
                  <a:pt x="3429000" y="1864399"/>
                </a:cubicBezTo>
                <a:cubicBezTo>
                  <a:pt x="3424296" y="1878510"/>
                  <a:pt x="3426993" y="1898087"/>
                  <a:pt x="3414889" y="1906733"/>
                </a:cubicBezTo>
                <a:cubicBezTo>
                  <a:pt x="3390681" y="1924024"/>
                  <a:pt x="3354975" y="1918453"/>
                  <a:pt x="3330222" y="1934955"/>
                </a:cubicBezTo>
                <a:cubicBezTo>
                  <a:pt x="3316111" y="1944362"/>
                  <a:pt x="3303058" y="1955593"/>
                  <a:pt x="3287889" y="1963177"/>
                </a:cubicBezTo>
                <a:cubicBezTo>
                  <a:pt x="3274585" y="1969829"/>
                  <a:pt x="3259227" y="1971429"/>
                  <a:pt x="3245555" y="1977288"/>
                </a:cubicBezTo>
                <a:cubicBezTo>
                  <a:pt x="3226220" y="1985574"/>
                  <a:pt x="3207375" y="1995074"/>
                  <a:pt x="3189111" y="2005511"/>
                </a:cubicBezTo>
                <a:cubicBezTo>
                  <a:pt x="3112522" y="2049277"/>
                  <a:pt x="3182057" y="2021974"/>
                  <a:pt x="3104444" y="2047844"/>
                </a:cubicBezTo>
                <a:cubicBezTo>
                  <a:pt x="3085629" y="2076066"/>
                  <a:pt x="3080178" y="2121785"/>
                  <a:pt x="3048000" y="2132511"/>
                </a:cubicBezTo>
                <a:cubicBezTo>
                  <a:pt x="2946501" y="2166344"/>
                  <a:pt x="3073253" y="2125296"/>
                  <a:pt x="2949222" y="2160733"/>
                </a:cubicBezTo>
                <a:cubicBezTo>
                  <a:pt x="2934920" y="2164819"/>
                  <a:pt x="2919892" y="2167620"/>
                  <a:pt x="2906889" y="2174844"/>
                </a:cubicBezTo>
                <a:cubicBezTo>
                  <a:pt x="2761325" y="2255712"/>
                  <a:pt x="2875678" y="2213469"/>
                  <a:pt x="2779889" y="2245399"/>
                </a:cubicBezTo>
                <a:cubicBezTo>
                  <a:pt x="2770482" y="2259510"/>
                  <a:pt x="2766392" y="2279319"/>
                  <a:pt x="2751667" y="2287733"/>
                </a:cubicBezTo>
                <a:cubicBezTo>
                  <a:pt x="2697103" y="2318913"/>
                  <a:pt x="2536088" y="2289759"/>
                  <a:pt x="2511778" y="2287733"/>
                </a:cubicBezTo>
                <a:cubicBezTo>
                  <a:pt x="2497667" y="2283029"/>
                  <a:pt x="2479962" y="2284140"/>
                  <a:pt x="2469444" y="2273622"/>
                </a:cubicBezTo>
                <a:cubicBezTo>
                  <a:pt x="2458926" y="2263104"/>
                  <a:pt x="2459247" y="2245639"/>
                  <a:pt x="2455333" y="2231288"/>
                </a:cubicBezTo>
                <a:cubicBezTo>
                  <a:pt x="2445127" y="2193867"/>
                  <a:pt x="2439377" y="2155196"/>
                  <a:pt x="2427111" y="2118399"/>
                </a:cubicBezTo>
                <a:cubicBezTo>
                  <a:pt x="2422407" y="2104288"/>
                  <a:pt x="2423518" y="2086584"/>
                  <a:pt x="2413000" y="2076066"/>
                </a:cubicBezTo>
                <a:cubicBezTo>
                  <a:pt x="2389016" y="2052082"/>
                  <a:pt x="2352317" y="2043607"/>
                  <a:pt x="2328333" y="2019622"/>
                </a:cubicBezTo>
                <a:cubicBezTo>
                  <a:pt x="2318926" y="2010214"/>
                  <a:pt x="2308422" y="2001788"/>
                  <a:pt x="2300111" y="1991399"/>
                </a:cubicBezTo>
                <a:cubicBezTo>
                  <a:pt x="2289517" y="1978156"/>
                  <a:pt x="2288824" y="1949981"/>
                  <a:pt x="2271889" y="1949066"/>
                </a:cubicBezTo>
                <a:cubicBezTo>
                  <a:pt x="1933683" y="1930785"/>
                  <a:pt x="1594556" y="1939659"/>
                  <a:pt x="1255889" y="1934955"/>
                </a:cubicBezTo>
                <a:cubicBezTo>
                  <a:pt x="1237074" y="1925548"/>
                  <a:pt x="1220375" y="1908826"/>
                  <a:pt x="1199444" y="1906733"/>
                </a:cubicBezTo>
                <a:cubicBezTo>
                  <a:pt x="1170975" y="1903886"/>
                  <a:pt x="1143057" y="1916493"/>
                  <a:pt x="1114778" y="1920844"/>
                </a:cubicBezTo>
                <a:cubicBezTo>
                  <a:pt x="1081904" y="1925901"/>
                  <a:pt x="1048853" y="1929768"/>
                  <a:pt x="1016000" y="1934955"/>
                </a:cubicBezTo>
                <a:lnTo>
                  <a:pt x="846667" y="1963177"/>
                </a:lnTo>
                <a:cubicBezTo>
                  <a:pt x="844833" y="1981517"/>
                  <a:pt x="834385" y="2132334"/>
                  <a:pt x="818444" y="2174844"/>
                </a:cubicBezTo>
                <a:cubicBezTo>
                  <a:pt x="812489" y="2190724"/>
                  <a:pt x="803251" y="2206320"/>
                  <a:pt x="790222" y="2217177"/>
                </a:cubicBezTo>
                <a:cubicBezTo>
                  <a:pt x="774062" y="2230644"/>
                  <a:pt x="751281" y="2233731"/>
                  <a:pt x="733778" y="2245399"/>
                </a:cubicBezTo>
                <a:cubicBezTo>
                  <a:pt x="722708" y="2252779"/>
                  <a:pt x="715944" y="2265311"/>
                  <a:pt x="705555" y="2273622"/>
                </a:cubicBezTo>
                <a:cubicBezTo>
                  <a:pt x="692312" y="2284216"/>
                  <a:pt x="677333" y="2292437"/>
                  <a:pt x="663222" y="2301844"/>
                </a:cubicBezTo>
                <a:cubicBezTo>
                  <a:pt x="606778" y="2297140"/>
                  <a:pt x="544549" y="2313063"/>
                  <a:pt x="493889" y="2287733"/>
                </a:cubicBezTo>
                <a:cubicBezTo>
                  <a:pt x="467281" y="2274429"/>
                  <a:pt x="475075" y="2231288"/>
                  <a:pt x="465667" y="2203066"/>
                </a:cubicBezTo>
                <a:cubicBezTo>
                  <a:pt x="460963" y="2188955"/>
                  <a:pt x="457079" y="2174544"/>
                  <a:pt x="451555" y="2160733"/>
                </a:cubicBezTo>
                <a:cubicBezTo>
                  <a:pt x="442148" y="2137214"/>
                  <a:pt x="431343" y="2114207"/>
                  <a:pt x="423333" y="2090177"/>
                </a:cubicBezTo>
                <a:cubicBezTo>
                  <a:pt x="421884" y="2085831"/>
                  <a:pt x="402876" y="2001105"/>
                  <a:pt x="395111" y="1991399"/>
                </a:cubicBezTo>
                <a:cubicBezTo>
                  <a:pt x="384517" y="1978156"/>
                  <a:pt x="368276" y="1970065"/>
                  <a:pt x="352778" y="1963177"/>
                </a:cubicBezTo>
                <a:cubicBezTo>
                  <a:pt x="325593" y="1951095"/>
                  <a:pt x="296333" y="1944362"/>
                  <a:pt x="268111" y="1934955"/>
                </a:cubicBezTo>
                <a:cubicBezTo>
                  <a:pt x="254000" y="1930251"/>
                  <a:pt x="240578" y="1922324"/>
                  <a:pt x="225778" y="1920844"/>
                </a:cubicBezTo>
                <a:lnTo>
                  <a:pt x="84667" y="1906733"/>
                </a:lnTo>
                <a:cubicBezTo>
                  <a:pt x="33582" y="1872677"/>
                  <a:pt x="14111" y="1871455"/>
                  <a:pt x="0" y="1864399"/>
                </a:cubicBezTo>
                <a:close/>
              </a:path>
            </a:pathLst>
          </a:custGeom>
          <a:solidFill>
            <a:srgbClr val="FF0000">
              <a:alpha val="53000"/>
            </a:srgbClr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99436" y="4842772"/>
            <a:ext cx="92706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/>
                <a:cs typeface="Arial Rounded MT Bold"/>
              </a:rPr>
              <a:t>Car</a:t>
            </a:r>
            <a:endParaRPr lang="en-US" sz="2400" dirty="0">
              <a:latin typeface="Arial Rounded MT Bold"/>
              <a:cs typeface="Arial Rounded MT Bold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210779" y="4056418"/>
            <a:ext cx="747889" cy="2409800"/>
          </a:xfrm>
          <a:custGeom>
            <a:avLst/>
            <a:gdLst>
              <a:gd name="connsiteX0" fmla="*/ 550333 w 747889"/>
              <a:gd name="connsiteY0" fmla="*/ 176915 h 2409800"/>
              <a:gd name="connsiteX1" fmla="*/ 550333 w 747889"/>
              <a:gd name="connsiteY1" fmla="*/ 176915 h 2409800"/>
              <a:gd name="connsiteX2" fmla="*/ 451555 w 747889"/>
              <a:gd name="connsiteY2" fmla="*/ 78138 h 2409800"/>
              <a:gd name="connsiteX3" fmla="*/ 395111 w 747889"/>
              <a:gd name="connsiteY3" fmla="*/ 7582 h 2409800"/>
              <a:gd name="connsiteX4" fmla="*/ 127000 w 747889"/>
              <a:gd name="connsiteY4" fmla="*/ 78138 h 2409800"/>
              <a:gd name="connsiteX5" fmla="*/ 112889 w 747889"/>
              <a:gd name="connsiteY5" fmla="*/ 120471 h 2409800"/>
              <a:gd name="connsiteX6" fmla="*/ 254000 w 747889"/>
              <a:gd name="connsiteY6" fmla="*/ 134582 h 2409800"/>
              <a:gd name="connsiteX7" fmla="*/ 268111 w 747889"/>
              <a:gd name="connsiteY7" fmla="*/ 176915 h 2409800"/>
              <a:gd name="connsiteX8" fmla="*/ 282222 w 747889"/>
              <a:gd name="connsiteY8" fmla="*/ 303915 h 2409800"/>
              <a:gd name="connsiteX9" fmla="*/ 296333 w 747889"/>
              <a:gd name="connsiteY9" fmla="*/ 346249 h 2409800"/>
              <a:gd name="connsiteX10" fmla="*/ 310444 w 747889"/>
              <a:gd name="connsiteY10" fmla="*/ 402693 h 2409800"/>
              <a:gd name="connsiteX11" fmla="*/ 366889 w 747889"/>
              <a:gd name="connsiteY11" fmla="*/ 487360 h 2409800"/>
              <a:gd name="connsiteX12" fmla="*/ 352778 w 747889"/>
              <a:gd name="connsiteY12" fmla="*/ 614360 h 2409800"/>
              <a:gd name="connsiteX13" fmla="*/ 141111 w 747889"/>
              <a:gd name="connsiteY13" fmla="*/ 586138 h 2409800"/>
              <a:gd name="connsiteX14" fmla="*/ 112889 w 747889"/>
              <a:gd name="connsiteY14" fmla="*/ 557915 h 2409800"/>
              <a:gd name="connsiteX15" fmla="*/ 28222 w 747889"/>
              <a:gd name="connsiteY15" fmla="*/ 529693 h 2409800"/>
              <a:gd name="connsiteX16" fmla="*/ 0 w 747889"/>
              <a:gd name="connsiteY16" fmla="*/ 572026 h 2409800"/>
              <a:gd name="connsiteX17" fmla="*/ 28222 w 747889"/>
              <a:gd name="connsiteY17" fmla="*/ 600249 h 2409800"/>
              <a:gd name="connsiteX18" fmla="*/ 183444 w 747889"/>
              <a:gd name="connsiteY18" fmla="*/ 642582 h 2409800"/>
              <a:gd name="connsiteX19" fmla="*/ 239889 w 747889"/>
              <a:gd name="connsiteY19" fmla="*/ 699026 h 2409800"/>
              <a:gd name="connsiteX20" fmla="*/ 268111 w 747889"/>
              <a:gd name="connsiteY20" fmla="*/ 1390471 h 2409800"/>
              <a:gd name="connsiteX21" fmla="*/ 282222 w 747889"/>
              <a:gd name="connsiteY21" fmla="*/ 1856138 h 2409800"/>
              <a:gd name="connsiteX22" fmla="*/ 310444 w 747889"/>
              <a:gd name="connsiteY22" fmla="*/ 1898471 h 2409800"/>
              <a:gd name="connsiteX23" fmla="*/ 352778 w 747889"/>
              <a:gd name="connsiteY23" fmla="*/ 1983138 h 2409800"/>
              <a:gd name="connsiteX24" fmla="*/ 381000 w 747889"/>
              <a:gd name="connsiteY24" fmla="*/ 2081915 h 2409800"/>
              <a:gd name="connsiteX25" fmla="*/ 366889 w 747889"/>
              <a:gd name="connsiteY25" fmla="*/ 2180693 h 2409800"/>
              <a:gd name="connsiteX26" fmla="*/ 352778 w 747889"/>
              <a:gd name="connsiteY26" fmla="*/ 2223026 h 2409800"/>
              <a:gd name="connsiteX27" fmla="*/ 282222 w 747889"/>
              <a:gd name="connsiteY27" fmla="*/ 2279471 h 2409800"/>
              <a:gd name="connsiteX28" fmla="*/ 254000 w 747889"/>
              <a:gd name="connsiteY28" fmla="*/ 2321804 h 2409800"/>
              <a:gd name="connsiteX29" fmla="*/ 324555 w 747889"/>
              <a:gd name="connsiteY29" fmla="*/ 2392360 h 2409800"/>
              <a:gd name="connsiteX30" fmla="*/ 691444 w 747889"/>
              <a:gd name="connsiteY30" fmla="*/ 2237138 h 2409800"/>
              <a:gd name="connsiteX31" fmla="*/ 677333 w 747889"/>
              <a:gd name="connsiteY31" fmla="*/ 2194804 h 2409800"/>
              <a:gd name="connsiteX32" fmla="*/ 663222 w 747889"/>
              <a:gd name="connsiteY32" fmla="*/ 1390471 h 2409800"/>
              <a:gd name="connsiteX33" fmla="*/ 677333 w 747889"/>
              <a:gd name="connsiteY33" fmla="*/ 1348138 h 2409800"/>
              <a:gd name="connsiteX34" fmla="*/ 705555 w 747889"/>
              <a:gd name="connsiteY34" fmla="*/ 1221138 h 2409800"/>
              <a:gd name="connsiteX35" fmla="*/ 719666 w 747889"/>
              <a:gd name="connsiteY35" fmla="*/ 1178804 h 2409800"/>
              <a:gd name="connsiteX36" fmla="*/ 747889 w 747889"/>
              <a:gd name="connsiteY36" fmla="*/ 1136471 h 2409800"/>
              <a:gd name="connsiteX37" fmla="*/ 733778 w 747889"/>
              <a:gd name="connsiteY37" fmla="*/ 882471 h 2409800"/>
              <a:gd name="connsiteX38" fmla="*/ 705555 w 747889"/>
              <a:gd name="connsiteY38" fmla="*/ 727249 h 2409800"/>
              <a:gd name="connsiteX39" fmla="*/ 691444 w 747889"/>
              <a:gd name="connsiteY39" fmla="*/ 656693 h 2409800"/>
              <a:gd name="connsiteX40" fmla="*/ 663222 w 747889"/>
              <a:gd name="connsiteY40" fmla="*/ 459138 h 2409800"/>
              <a:gd name="connsiteX41" fmla="*/ 606778 w 747889"/>
              <a:gd name="connsiteY41" fmla="*/ 374471 h 2409800"/>
              <a:gd name="connsiteX42" fmla="*/ 564444 w 747889"/>
              <a:gd name="connsiteY42" fmla="*/ 360360 h 2409800"/>
              <a:gd name="connsiteX43" fmla="*/ 508000 w 747889"/>
              <a:gd name="connsiteY43" fmla="*/ 289804 h 2409800"/>
              <a:gd name="connsiteX44" fmla="*/ 493889 w 747889"/>
              <a:gd name="connsiteY44" fmla="*/ 247471 h 2409800"/>
              <a:gd name="connsiteX45" fmla="*/ 493889 w 747889"/>
              <a:gd name="connsiteY45" fmla="*/ 120471 h 2409800"/>
              <a:gd name="connsiteX46" fmla="*/ 493889 w 747889"/>
              <a:gd name="connsiteY46" fmla="*/ 120471 h 24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47889" h="2409800">
                <a:moveTo>
                  <a:pt x="550333" y="176915"/>
                </a:moveTo>
                <a:lnTo>
                  <a:pt x="550333" y="176915"/>
                </a:lnTo>
                <a:cubicBezTo>
                  <a:pt x="517407" y="143989"/>
                  <a:pt x="480643" y="114498"/>
                  <a:pt x="451555" y="78138"/>
                </a:cubicBezTo>
                <a:cubicBezTo>
                  <a:pt x="373657" y="-19235"/>
                  <a:pt x="516433" y="88463"/>
                  <a:pt x="395111" y="7582"/>
                </a:cubicBezTo>
                <a:cubicBezTo>
                  <a:pt x="169961" y="20826"/>
                  <a:pt x="181659" y="-49400"/>
                  <a:pt x="127000" y="78138"/>
                </a:cubicBezTo>
                <a:cubicBezTo>
                  <a:pt x="121141" y="91810"/>
                  <a:pt x="117593" y="106360"/>
                  <a:pt x="112889" y="120471"/>
                </a:cubicBezTo>
                <a:cubicBezTo>
                  <a:pt x="159926" y="125175"/>
                  <a:pt x="209574" y="118427"/>
                  <a:pt x="254000" y="134582"/>
                </a:cubicBezTo>
                <a:cubicBezTo>
                  <a:pt x="267979" y="139665"/>
                  <a:pt x="265666" y="162243"/>
                  <a:pt x="268111" y="176915"/>
                </a:cubicBezTo>
                <a:cubicBezTo>
                  <a:pt x="275113" y="218929"/>
                  <a:pt x="275220" y="261901"/>
                  <a:pt x="282222" y="303915"/>
                </a:cubicBezTo>
                <a:cubicBezTo>
                  <a:pt x="284667" y="318587"/>
                  <a:pt x="292247" y="331947"/>
                  <a:pt x="296333" y="346249"/>
                </a:cubicBezTo>
                <a:cubicBezTo>
                  <a:pt x="301661" y="364897"/>
                  <a:pt x="301771" y="385347"/>
                  <a:pt x="310444" y="402693"/>
                </a:cubicBezTo>
                <a:cubicBezTo>
                  <a:pt x="325613" y="433031"/>
                  <a:pt x="366889" y="487360"/>
                  <a:pt x="366889" y="487360"/>
                </a:cubicBezTo>
                <a:cubicBezTo>
                  <a:pt x="362185" y="529693"/>
                  <a:pt x="389053" y="592037"/>
                  <a:pt x="352778" y="614360"/>
                </a:cubicBezTo>
                <a:cubicBezTo>
                  <a:pt x="304250" y="644223"/>
                  <a:pt x="201560" y="606288"/>
                  <a:pt x="141111" y="586138"/>
                </a:cubicBezTo>
                <a:cubicBezTo>
                  <a:pt x="131704" y="576730"/>
                  <a:pt x="124789" y="563865"/>
                  <a:pt x="112889" y="557915"/>
                </a:cubicBezTo>
                <a:cubicBezTo>
                  <a:pt x="86281" y="544611"/>
                  <a:pt x="28222" y="529693"/>
                  <a:pt x="28222" y="529693"/>
                </a:cubicBezTo>
                <a:cubicBezTo>
                  <a:pt x="18815" y="543804"/>
                  <a:pt x="0" y="555067"/>
                  <a:pt x="0" y="572026"/>
                </a:cubicBezTo>
                <a:cubicBezTo>
                  <a:pt x="0" y="585330"/>
                  <a:pt x="17152" y="592869"/>
                  <a:pt x="28222" y="600249"/>
                </a:cubicBezTo>
                <a:cubicBezTo>
                  <a:pt x="86989" y="639427"/>
                  <a:pt x="107207" y="631691"/>
                  <a:pt x="183444" y="642582"/>
                </a:cubicBezTo>
                <a:cubicBezTo>
                  <a:pt x="223240" y="655847"/>
                  <a:pt x="237723" y="648131"/>
                  <a:pt x="239889" y="699026"/>
                </a:cubicBezTo>
                <a:cubicBezTo>
                  <a:pt x="270785" y="1425097"/>
                  <a:pt x="211520" y="1107511"/>
                  <a:pt x="268111" y="1390471"/>
                </a:cubicBezTo>
                <a:cubicBezTo>
                  <a:pt x="272815" y="1545693"/>
                  <a:pt x="269326" y="1701381"/>
                  <a:pt x="282222" y="1856138"/>
                </a:cubicBezTo>
                <a:cubicBezTo>
                  <a:pt x="283630" y="1873039"/>
                  <a:pt x="302860" y="1883302"/>
                  <a:pt x="310444" y="1898471"/>
                </a:cubicBezTo>
                <a:cubicBezTo>
                  <a:pt x="368865" y="2015313"/>
                  <a:pt x="271897" y="1861817"/>
                  <a:pt x="352778" y="1983138"/>
                </a:cubicBezTo>
                <a:cubicBezTo>
                  <a:pt x="359432" y="2003101"/>
                  <a:pt x="381000" y="2064196"/>
                  <a:pt x="381000" y="2081915"/>
                </a:cubicBezTo>
                <a:cubicBezTo>
                  <a:pt x="381000" y="2115175"/>
                  <a:pt x="373412" y="2148079"/>
                  <a:pt x="366889" y="2180693"/>
                </a:cubicBezTo>
                <a:cubicBezTo>
                  <a:pt x="363972" y="2195278"/>
                  <a:pt x="360431" y="2210271"/>
                  <a:pt x="352778" y="2223026"/>
                </a:cubicBezTo>
                <a:cubicBezTo>
                  <a:pt x="339373" y="2245368"/>
                  <a:pt x="301450" y="2266652"/>
                  <a:pt x="282222" y="2279471"/>
                </a:cubicBezTo>
                <a:cubicBezTo>
                  <a:pt x="272815" y="2293582"/>
                  <a:pt x="254000" y="2304845"/>
                  <a:pt x="254000" y="2321804"/>
                </a:cubicBezTo>
                <a:cubicBezTo>
                  <a:pt x="254000" y="2379928"/>
                  <a:pt x="286925" y="2379817"/>
                  <a:pt x="324555" y="2392360"/>
                </a:cubicBezTo>
                <a:cubicBezTo>
                  <a:pt x="714281" y="2377926"/>
                  <a:pt x="732526" y="2504175"/>
                  <a:pt x="691444" y="2237138"/>
                </a:cubicBezTo>
                <a:cubicBezTo>
                  <a:pt x="689182" y="2222436"/>
                  <a:pt x="682037" y="2208915"/>
                  <a:pt x="677333" y="2194804"/>
                </a:cubicBezTo>
                <a:cubicBezTo>
                  <a:pt x="646131" y="1773568"/>
                  <a:pt x="636609" y="1829582"/>
                  <a:pt x="663222" y="1390471"/>
                </a:cubicBezTo>
                <a:cubicBezTo>
                  <a:pt x="664122" y="1375624"/>
                  <a:pt x="673725" y="1362568"/>
                  <a:pt x="677333" y="1348138"/>
                </a:cubicBezTo>
                <a:cubicBezTo>
                  <a:pt x="706434" y="1231734"/>
                  <a:pt x="676582" y="1322546"/>
                  <a:pt x="705555" y="1221138"/>
                </a:cubicBezTo>
                <a:cubicBezTo>
                  <a:pt x="709641" y="1206836"/>
                  <a:pt x="713014" y="1192108"/>
                  <a:pt x="719666" y="1178804"/>
                </a:cubicBezTo>
                <a:cubicBezTo>
                  <a:pt x="727251" y="1163635"/>
                  <a:pt x="738481" y="1150582"/>
                  <a:pt x="747889" y="1136471"/>
                </a:cubicBezTo>
                <a:cubicBezTo>
                  <a:pt x="743185" y="1051804"/>
                  <a:pt x="740540" y="966998"/>
                  <a:pt x="733778" y="882471"/>
                </a:cubicBezTo>
                <a:cubicBezTo>
                  <a:pt x="726134" y="786925"/>
                  <a:pt x="722362" y="802881"/>
                  <a:pt x="705555" y="727249"/>
                </a:cubicBezTo>
                <a:cubicBezTo>
                  <a:pt x="700352" y="703836"/>
                  <a:pt x="696148" y="680212"/>
                  <a:pt x="691444" y="656693"/>
                </a:cubicBezTo>
                <a:cubicBezTo>
                  <a:pt x="689900" y="639709"/>
                  <a:pt x="689779" y="506941"/>
                  <a:pt x="663222" y="459138"/>
                </a:cubicBezTo>
                <a:cubicBezTo>
                  <a:pt x="646750" y="429487"/>
                  <a:pt x="638956" y="385197"/>
                  <a:pt x="606778" y="374471"/>
                </a:cubicBezTo>
                <a:lnTo>
                  <a:pt x="564444" y="360360"/>
                </a:lnTo>
                <a:cubicBezTo>
                  <a:pt x="529129" y="219098"/>
                  <a:pt x="582227" y="364031"/>
                  <a:pt x="508000" y="289804"/>
                </a:cubicBezTo>
                <a:cubicBezTo>
                  <a:pt x="497482" y="279286"/>
                  <a:pt x="495124" y="262294"/>
                  <a:pt x="493889" y="247471"/>
                </a:cubicBezTo>
                <a:cubicBezTo>
                  <a:pt x="490373" y="205284"/>
                  <a:pt x="493889" y="162804"/>
                  <a:pt x="493889" y="120471"/>
                </a:cubicBezTo>
                <a:lnTo>
                  <a:pt x="493889" y="120471"/>
                </a:lnTo>
              </a:path>
            </a:pathLst>
          </a:custGeom>
          <a:solidFill>
            <a:schemeClr val="accent6">
              <a:lumMod val="75000"/>
              <a:alpha val="56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69319" y="1513369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69319" y="2709473"/>
            <a:ext cx="2644258" cy="10437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Structure 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968"/>
            <a:ext cx="10515600" cy="5156616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Regression</a:t>
            </a:r>
            <a:endParaRPr lang="en-US" dirty="0" smtClean="0"/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Structured output regression</a:t>
            </a:r>
          </a:p>
          <a:p>
            <a:endParaRPr lang="en-US" dirty="0" smtClean="0"/>
          </a:p>
          <a:p>
            <a:r>
              <a:rPr lang="en-US" dirty="0" smtClean="0"/>
              <a:t>Classification</a:t>
            </a:r>
            <a:endParaRPr lang="en-US" dirty="0" smtClean="0"/>
          </a:p>
          <a:p>
            <a:pPr lvl="1"/>
            <a:r>
              <a:rPr lang="en-US" dirty="0" smtClean="0"/>
              <a:t>Generative vs. Discriminative</a:t>
            </a:r>
          </a:p>
          <a:p>
            <a:pPr lvl="1"/>
            <a:r>
              <a:rPr lang="en-US" dirty="0" smtClean="0"/>
              <a:t>Supervised, unsupervised, semi-supervised, weakly supervised</a:t>
            </a:r>
          </a:p>
          <a:p>
            <a:pPr lvl="1"/>
            <a:r>
              <a:rPr lang="en-US" dirty="0" smtClean="0"/>
              <a:t>Linear, nonlinear</a:t>
            </a:r>
          </a:p>
          <a:p>
            <a:pPr lvl="1"/>
            <a:r>
              <a:rPr lang="en-US" dirty="0" smtClean="0">
                <a:latin typeface="Calibri" charset="0"/>
              </a:rPr>
              <a:t>Ensemble methods</a:t>
            </a:r>
          </a:p>
          <a:p>
            <a:pPr lvl="1"/>
            <a:r>
              <a:rPr lang="en-US" dirty="0" smtClean="0">
                <a:latin typeface="Calibri" charset="0"/>
              </a:rPr>
              <a:t>Probabilistic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 Learning</a:t>
            </a:r>
          </a:p>
          <a:p>
            <a:pPr lvl="1"/>
            <a:r>
              <a:rPr lang="en-US" dirty="0" smtClean="0"/>
              <a:t>Graphical Models</a:t>
            </a:r>
          </a:p>
          <a:p>
            <a:pPr lvl="1"/>
            <a:r>
              <a:rPr lang="en-US" dirty="0" smtClean="0"/>
              <a:t>Margin based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endParaRPr lang="en-US" b="1" dirty="0"/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ML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 is a Python module integrating classic machine learning algorithms in the tightly-knit world of scientific Python packages (</a:t>
            </a:r>
            <a:r>
              <a:rPr lang="en-US" dirty="0" smtClean="0">
                <a:hlinkClick r:id="rId2"/>
              </a:rPr>
              <a:t>numpy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scipy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matplotlib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Tools for:</a:t>
            </a:r>
          </a:p>
          <a:p>
            <a:pPr marL="566928" indent="-457200"/>
            <a:r>
              <a:rPr lang="en-US" dirty="0" smtClean="0"/>
              <a:t>Regression</a:t>
            </a:r>
          </a:p>
          <a:p>
            <a:pPr marL="566928" indent="-457200"/>
            <a:r>
              <a:rPr lang="en-US" dirty="0" smtClean="0"/>
              <a:t>Classification</a:t>
            </a:r>
          </a:p>
          <a:p>
            <a:pPr marL="566928" indent="-457200"/>
            <a:r>
              <a:rPr lang="en-US" dirty="0" smtClean="0"/>
              <a:t>Clustering</a:t>
            </a:r>
          </a:p>
          <a:p>
            <a:pPr marL="566928" indent="-457200"/>
            <a:r>
              <a:rPr lang="en-US" dirty="0" smtClean="0"/>
              <a:t>Dimensionality Reduction</a:t>
            </a:r>
          </a:p>
          <a:p>
            <a:pPr marL="566928" indent="-457200"/>
            <a:r>
              <a:rPr lang="en-US" dirty="0" smtClean="0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http://</a:t>
            </a:r>
            <a:r>
              <a:rPr lang="en-US" dirty="0" err="1" smtClean="0"/>
              <a:t>scikit-learn.org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6733"/>
            <a:ext cx="9448800" cy="49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models (Classification and regression) implement at least two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fit(x, y) - Fit the model to the given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predict(x) - Predict the y values associated with the x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62" y="3961317"/>
            <a:ext cx="8991600" cy="22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dirty="0" err="1" smtClean="0"/>
              <a:t>Sci</a:t>
            </a:r>
            <a:r>
              <a:rPr lang="en-US" dirty="0" err="1" smtClean="0"/>
              <a:t>kit</a:t>
            </a:r>
            <a:r>
              <a:rPr lang="en-US" dirty="0" smtClean="0"/>
              <a:t>-Learn</a:t>
            </a:r>
            <a:endParaRPr lang="en-US" dirty="0"/>
          </a:p>
          <a:p>
            <a:r>
              <a:rPr lang="en-US" b="1" dirty="0" smtClean="0"/>
              <a:t>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4200" y="1492250"/>
            <a:ext cx="4546600" cy="4375150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7751763" y="2779714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</a:rPr>
              <a:t>y </a:t>
            </a:r>
            <a:r>
              <a:rPr lang="tr-TR" sz="2400" dirty="0">
                <a:solidFill>
                  <a:schemeClr val="accent1"/>
                </a:solidFill>
              </a:rPr>
              <a:t>= </a:t>
            </a:r>
            <a:r>
              <a:rPr lang="tr-TR" sz="2400" i="1" dirty="0">
                <a:solidFill>
                  <a:schemeClr val="accent1"/>
                </a:solidFill>
              </a:rPr>
              <a:t>wx</a:t>
            </a:r>
            <a:r>
              <a:rPr lang="tr-TR" sz="2400" dirty="0">
                <a:solidFill>
                  <a:schemeClr val="accent1"/>
                </a:solidFill>
              </a:rPr>
              <a:t>+</a:t>
            </a:r>
            <a:r>
              <a:rPr lang="tr-TR" sz="2400" i="1" dirty="0">
                <a:solidFill>
                  <a:schemeClr val="accent1"/>
                </a:solidFill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</a:rPr>
              <a:t>0</a:t>
            </a:r>
            <a:endParaRPr lang="en-GB" sz="2400" baseline="-25000" dirty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fitting ”lines”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Regression: tries to fit a mathematical function that describes the learning data set E to minimize some error function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House price prediction</a:t>
            </a:r>
            <a:endParaRPr lang="en-US" dirty="0" smtClean="0"/>
          </a:p>
          <a:p>
            <a:pPr lvl="1"/>
            <a:r>
              <a:rPr lang="en-US" dirty="0" smtClean="0"/>
              <a:t>E = house prices (“targets”) with characteristics on # rooms, location, </a:t>
            </a:r>
            <a:r>
              <a:rPr lang="en-US" dirty="0" err="1" smtClean="0"/>
              <a:t>sq</a:t>
            </a:r>
            <a:r>
              <a:rPr lang="en-US" dirty="0" smtClean="0"/>
              <a:t> footage, etc.</a:t>
            </a:r>
          </a:p>
          <a:p>
            <a:pPr lvl="1"/>
            <a:r>
              <a:rPr lang="en-US" dirty="0" smtClean="0"/>
              <a:t>T = predict the house sale price</a:t>
            </a:r>
          </a:p>
          <a:p>
            <a:pPr lvl="1"/>
            <a:r>
              <a:rPr lang="en-US" dirty="0" smtClean="0"/>
              <a:t>P = how well the estimator can accurately predict the actual 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: House 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Irvine House Dataset : Boston House Prices for 506 homes</a:t>
            </a:r>
          </a:p>
          <a:p>
            <a:pPr lvl="1"/>
            <a:r>
              <a:rPr lang="en-US" dirty="0" smtClean="0">
                <a:hlinkClick r:id="rId2"/>
              </a:rPr>
              <a:t>http://archive.ics.uci.edu/ml/datasets/Housing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69" y="3456691"/>
            <a:ext cx="6248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Housing Dataset: 13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490" y="1518409"/>
            <a:ext cx="10238509" cy="5032376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CRIM</a:t>
            </a:r>
            <a:r>
              <a:rPr lang="en-US" dirty="0" smtClean="0"/>
              <a:t> 	per capita crime rate by town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ZN</a:t>
            </a:r>
            <a:r>
              <a:rPr lang="en-US" dirty="0" smtClean="0"/>
              <a:t> 	proportion of residential land zoned for lots over 25,000 </a:t>
            </a:r>
            <a:r>
              <a:rPr lang="en-US" dirty="0" err="1" smtClean="0"/>
              <a:t>sq.ft</a:t>
            </a:r>
            <a:r>
              <a:rPr lang="en-US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INDUS</a:t>
            </a:r>
            <a:r>
              <a:rPr lang="en-US" dirty="0" smtClean="0"/>
              <a:t> 	proportion of non-retail business acres per town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CHAS</a:t>
            </a:r>
            <a:r>
              <a:rPr lang="en-US" dirty="0" smtClean="0"/>
              <a:t> 	Charles River dummy variable (= 1 if tract bounds river; 0 otherwise)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NOX</a:t>
            </a:r>
            <a:r>
              <a:rPr lang="en-US" dirty="0" smtClean="0"/>
              <a:t> 	nitric oxides concentration (parts per 10 million)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RM</a:t>
            </a:r>
            <a:r>
              <a:rPr lang="en-US" dirty="0" smtClean="0"/>
              <a:t> 	average number of rooms per dwelling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AGE</a:t>
            </a:r>
            <a:r>
              <a:rPr lang="en-US" dirty="0" smtClean="0"/>
              <a:t> 	proportion of owner-occupied units built prior to 1940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DIS</a:t>
            </a:r>
            <a:r>
              <a:rPr lang="en-US" dirty="0" smtClean="0"/>
              <a:t> 	weighted distances to five Boston employment </a:t>
            </a:r>
            <a:r>
              <a:rPr lang="en-US" dirty="0" err="1" smtClean="0"/>
              <a:t>centres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RAD</a:t>
            </a:r>
            <a:r>
              <a:rPr lang="en-US" dirty="0" smtClean="0"/>
              <a:t> 	index of accessibility to radial highways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TAX</a:t>
            </a:r>
            <a:r>
              <a:rPr lang="en-US" dirty="0" smtClean="0"/>
              <a:t> 	full-value property-tax rate per $10,000</a:t>
            </a:r>
          </a:p>
          <a:p>
            <a:pPr marL="1377950" lvl="0" indent="-137795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PTRATIO</a:t>
            </a:r>
            <a:r>
              <a:rPr lang="en-US" dirty="0" smtClean="0"/>
              <a:t> 	pupil-teacher ratio by town</a:t>
            </a:r>
          </a:p>
          <a:p>
            <a:pPr marL="1377950" lvl="0" indent="-137795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dirty="0"/>
              <a:t>	</a:t>
            </a:r>
            <a:r>
              <a:rPr lang="en-US" b="1" dirty="0" smtClean="0"/>
              <a:t>Bk</a:t>
            </a:r>
            <a:r>
              <a:rPr lang="en-US" dirty="0" smtClean="0"/>
              <a:t> 	1000(Bk - 0.63)^2 where Bk is the proportion of blacks by town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LSTAT</a:t>
            </a:r>
            <a:r>
              <a:rPr lang="en-US" dirty="0" smtClean="0"/>
              <a:t> 	% lower status of the population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1131888" algn="r"/>
                <a:tab pos="1365250" algn="l"/>
              </a:tabLst>
            </a:pPr>
            <a:r>
              <a:rPr lang="en-US" b="1" dirty="0" smtClean="0"/>
              <a:t>	MEDV</a:t>
            </a:r>
            <a:r>
              <a:rPr lang="en-US" dirty="0" smtClean="0"/>
              <a:t> 	Median value of owner-occupied homes in $1000's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0" y="5735782"/>
            <a:ext cx="1787236" cy="969818"/>
          </a:xfrm>
          <a:prstGeom prst="wedgeRoundRectCallout">
            <a:avLst>
              <a:gd name="adj1" fmla="val 76067"/>
              <a:gd name="adj2" fmla="val 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boston.target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Boston House Prices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37200" cy="104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09" y="1690688"/>
            <a:ext cx="6197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Influence of # Rooms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80300" cy="127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325688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Influence of # Rooms with fit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095"/>
          </a:xfrm>
        </p:spPr>
        <p:txBody>
          <a:bodyPr/>
          <a:lstStyle/>
          <a:p>
            <a:r>
              <a:rPr lang="en-US" dirty="0" smtClean="0"/>
              <a:t>Start by creating a </a:t>
            </a:r>
            <a:r>
              <a:rPr lang="en-US" dirty="0" err="1" smtClean="0"/>
              <a:t>DataFrame</a:t>
            </a:r>
            <a:r>
              <a:rPr lang="en-US" dirty="0" smtClean="0"/>
              <a:t> that can be used by </a:t>
            </a:r>
            <a:r>
              <a:rPr lang="en-US" dirty="0" err="1" smtClean="0"/>
              <a:t>Seaborn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512377"/>
            <a:ext cx="11176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Influence of # Rooms with fit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9760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05" y="1690688"/>
            <a:ext cx="5646710" cy="51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Linear prediction: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+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Both the fit quality and the penalty can be changed.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043" t="-2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3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Values: </a:t>
            </a:r>
            <a:r>
              <a:rPr lang="en-US" dirty="0" err="1" smtClean="0"/>
              <a:t>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86" y="1869767"/>
            <a:ext cx="82169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6" y="4204520"/>
            <a:ext cx="8204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the penalty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</a:p>
              <a:p>
                <a:endParaRPr lang="en-GB" dirty="0"/>
              </a:p>
              <a:p>
                <a:r>
                  <a:rPr lang="en-GB" dirty="0" smtClean="0"/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is called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Loss function: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+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349"/>
              </a:xfrm>
              <a:blipFill rotWithShape="0"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31435" y="3826565"/>
            <a:ext cx="1043608" cy="6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0142" y="449731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Fit quality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507895" y="3493604"/>
            <a:ext cx="89453" cy="9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5550" y="4403035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1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LASSO regularization path</a:t>
            </a:r>
            <a:endParaRPr lang="en-US" dirty="0"/>
          </a:p>
        </p:txBody>
      </p:sp>
      <p:pic>
        <p:nvPicPr>
          <p:cNvPr id="2050" name="Picture 2" descr="../../_images/plot_lasso_lars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70" y="1328667"/>
            <a:ext cx="6282175" cy="47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4996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Most weights are exactly zero</a:t>
            </a:r>
          </a:p>
          <a:p>
            <a:r>
              <a:rPr lang="en-GB" dirty="0" smtClean="0"/>
              <a:t>“sparse solution”, selects a small number of explanatory variables</a:t>
            </a:r>
          </a:p>
          <a:p>
            <a:r>
              <a:rPr lang="en-GB" dirty="0" smtClean="0"/>
              <a:t>This can help avoid </a:t>
            </a:r>
            <a:r>
              <a:rPr lang="en-GB" b="1" dirty="0" err="1" smtClean="0"/>
              <a:t>overfitting</a:t>
            </a:r>
            <a:r>
              <a:rPr lang="en-GB" dirty="0" smtClean="0"/>
              <a:t> when p&gt;&gt;N</a:t>
            </a:r>
          </a:p>
          <a:p>
            <a:r>
              <a:rPr lang="en-GB" dirty="0" smtClean="0"/>
              <a:t>Models are easier to interpret – but remember there is no proof of causation.</a:t>
            </a:r>
          </a:p>
          <a:p>
            <a:r>
              <a:rPr lang="en-GB" dirty="0" smtClean="0"/>
              <a:t>Path is piecewise-linear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1513" y="6326602"/>
            <a:ext cx="8030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http://scikit-learn.org/0.11/auto_examples/linear_model/plot_lasso_lars.html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Introduction to Machine Learning</a:t>
            </a:r>
          </a:p>
          <a:p>
            <a:r>
              <a:rPr lang="en-US" dirty="0" err="1" smtClean="0"/>
              <a:t>Sci</a:t>
            </a:r>
            <a:r>
              <a:rPr lang="en-US" dirty="0" err="1" smtClean="0"/>
              <a:t>kit</a:t>
            </a:r>
            <a:r>
              <a:rPr lang="en-US" dirty="0" smtClean="0"/>
              <a:t>-Learn</a:t>
            </a:r>
            <a:endParaRPr lang="en-US" dirty="0"/>
          </a:p>
          <a:p>
            <a:r>
              <a:rPr lang="en-US" dirty="0" smtClean="0"/>
              <a:t>Regression</a:t>
            </a:r>
          </a:p>
          <a:p>
            <a:r>
              <a:rPr lang="en-US" b="1" dirty="0" smtClean="0"/>
              <a:t>Classification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5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assign discrete labels to input data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Medical image diagnosis</a:t>
            </a:r>
            <a:endParaRPr lang="en-US" dirty="0" smtClean="0"/>
          </a:p>
          <a:p>
            <a:pPr lvl="1"/>
            <a:r>
              <a:rPr lang="en-US" dirty="0" smtClean="0"/>
              <a:t>E = CAT medical scans with labels (“targets”) on (1) tumor, or (2) no tumor</a:t>
            </a:r>
          </a:p>
          <a:p>
            <a:pPr lvl="1"/>
            <a:r>
              <a:rPr lang="en-US" dirty="0" smtClean="0"/>
              <a:t>T = predict tumor or not tumor for new images</a:t>
            </a:r>
          </a:p>
          <a:p>
            <a:pPr lvl="1"/>
            <a:r>
              <a:rPr lang="en-US" dirty="0" smtClean="0"/>
              <a:t>P = how well the estimator can accurately predict  tumor or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45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Classification: Oranges and Lemons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590800"/>
            <a:ext cx="1762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3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Classification: Oranges and Lemons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1"/>
            <a:ext cx="5334000" cy="52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8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Training set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labeled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input-output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pairs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{(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)}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={1,…,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Goal: Given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 assign it to one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classes</a:t>
                </a:r>
              </a:p>
              <a:p>
                <a:endParaRPr lang="en-US" dirty="0"/>
              </a:p>
              <a:p>
                <a:r>
                  <a:rPr lang="en-US" dirty="0"/>
                  <a:t>Examples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Spam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filter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Handwritten digit recognition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90"/>
                </a:solidFill>
                <a:latin typeface="Arial" charset="0"/>
              </a:rPr>
              <a:t>Input: </a:t>
            </a:r>
            <a:r>
              <a:rPr lang="en-US" dirty="0">
                <a:latin typeface="Arial" charset="0"/>
              </a:rPr>
              <a:t>pixel grids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solidFill>
                  <a:srgbClr val="000090"/>
                </a:solidFill>
                <a:latin typeface="Arial" charset="0"/>
              </a:rPr>
              <a:t>Output: </a:t>
            </a:r>
            <a:r>
              <a:rPr lang="en-US" dirty="0">
                <a:latin typeface="Arial" charset="0"/>
              </a:rPr>
              <a:t>a digit 0-9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143000"/>
            <a:ext cx="50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1"/>
            <a:ext cx="54451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38" y="5475288"/>
            <a:ext cx="5810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3798887"/>
            <a:ext cx="6556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4637087"/>
            <a:ext cx="6175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2960687"/>
            <a:ext cx="6175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Group 8"/>
          <p:cNvGrpSpPr>
            <a:grpSpLocks/>
          </p:cNvGrpSpPr>
          <p:nvPr/>
        </p:nvGrpSpPr>
        <p:grpSpPr bwMode="auto">
          <a:xfrm>
            <a:off x="3962400" y="2438400"/>
            <a:ext cx="2438400" cy="2438400"/>
            <a:chOff x="3168" y="1584"/>
            <a:chExt cx="1536" cy="1536"/>
          </a:xfrm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20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21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22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25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27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8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9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31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35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7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38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39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40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41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42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49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58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60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5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66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67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8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69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70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71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72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filtering out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89944"/>
            <a:ext cx="82169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368800"/>
            <a:ext cx="8204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936624" y="1690688"/>
            <a:ext cx="4953000" cy="2819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Given: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Prior P(Y)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conditionally independent features </a:t>
            </a:r>
            <a:r>
              <a:rPr lang="en-US" b="1" dirty="0"/>
              <a:t>X</a:t>
            </a:r>
            <a:r>
              <a:rPr lang="en-US" dirty="0"/>
              <a:t> given the class 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each X</a:t>
            </a:r>
            <a:r>
              <a:rPr lang="en-US" baseline="-25000" dirty="0"/>
              <a:t>i</a:t>
            </a:r>
            <a:r>
              <a:rPr lang="en-US" dirty="0"/>
              <a:t>, we have likelihood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Decision rule: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7136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6225" y="4794250"/>
            <a:ext cx="8093075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458200" y="144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543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93726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dirty="0"/>
          </a:p>
        </p:txBody>
      </p:sp>
      <p:cxnSp>
        <p:nvCxnSpPr>
          <p:cNvPr id="9" name="AutoShape 7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8724900" y="19812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7810500" y="19812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2296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2" name="AutoShape 10"/>
          <p:cNvCxnSpPr>
            <a:cxnSpLocks noChangeShapeType="1"/>
            <a:stCxn id="6" idx="4"/>
            <a:endCxn id="11" idx="0"/>
          </p:cNvCxnSpPr>
          <p:nvPr/>
        </p:nvCxnSpPr>
        <p:spPr bwMode="auto">
          <a:xfrm flipH="1">
            <a:off x="8496300" y="19812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3124201"/>
            <a:ext cx="307975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8"/>
          <p:cNvGrpSpPr>
            <a:grpSpLocks/>
          </p:cNvGrpSpPr>
          <p:nvPr/>
        </p:nvGrpSpPr>
        <p:grpSpPr bwMode="auto">
          <a:xfrm>
            <a:off x="4419600" y="2971800"/>
            <a:ext cx="2438400" cy="2438400"/>
            <a:chOff x="3168" y="1584"/>
            <a:chExt cx="1536" cy="1536"/>
          </a:xfrm>
        </p:grpSpPr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35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36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37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38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40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41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42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43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44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47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48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49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50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52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53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54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55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56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57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4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65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1828800"/>
            <a:ext cx="7127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/>
          </p:nvPr>
        </p:nvGraphicFramePr>
        <p:xfrm>
          <a:off x="2438400" y="22987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791200" y="22098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648200" y="20574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419600" y="35814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638800" y="4191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/>
          </p:nvPr>
        </p:nvGraphicFramePr>
        <p:xfrm>
          <a:off x="7315200" y="23622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1"/>
            <a:ext cx="1625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981201"/>
            <a:ext cx="16224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/>
          </p:nvPr>
        </p:nvGraphicFramePr>
        <p:xfrm>
          <a:off x="9067800" y="23622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Linear classifiers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Decision boundaries are linear </a:t>
                </a:r>
                <a:r>
                  <a:rPr lang="en-US" dirty="0" smtClean="0"/>
                  <a:t>functions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dimensional hyper-plane within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dimensional input space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Examples</a:t>
                </a:r>
              </a:p>
              <a:p>
                <a:pPr lvl="2"/>
                <a:r>
                  <a:rPr lang="en-US" dirty="0" smtClean="0"/>
                  <a:t>Perceptron</a:t>
                </a:r>
              </a:p>
              <a:p>
                <a:pPr lvl="2"/>
                <a:r>
                  <a:rPr lang="en-US" dirty="0"/>
                  <a:t>Support vector </a:t>
                </a:r>
                <a:r>
                  <a:rPr lang="en-US" dirty="0" smtClean="0"/>
                  <a:t>machine</a:t>
                </a:r>
              </a:p>
              <a:p>
                <a:pPr lvl="2"/>
                <a:r>
                  <a:rPr lang="en-US" dirty="0" smtClean="0"/>
                  <a:t>Decision Tree</a:t>
                </a:r>
              </a:p>
              <a:p>
                <a:pPr lvl="2"/>
                <a:r>
                  <a:rPr lang="en-US" dirty="0" smtClean="0"/>
                  <a:t>KNN</a:t>
                </a:r>
              </a:p>
              <a:p>
                <a:pPr lvl="2"/>
                <a:r>
                  <a:rPr lang="en-US" dirty="0"/>
                  <a:t>Naive Bayes </a:t>
                </a:r>
                <a:r>
                  <a:rPr lang="en-US" dirty="0" smtClean="0"/>
                  <a:t>classifier</a:t>
                </a:r>
              </a:p>
              <a:p>
                <a:pPr lvl="2"/>
                <a:r>
                  <a:rPr lang="en-US" dirty="0"/>
                  <a:t>Linear Discriminant Analysis (or Fisher's linear discriminant)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 r="-111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3076" name="Picture 4" descr="http://i.stack.imgur.com/zeR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8000"/>
            <a:ext cx="3124200" cy="29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Linearly separable</a:t>
                </a:r>
              </a:p>
              <a:p>
                <a:pPr lvl="1"/>
                <a:r>
                  <a:rPr lang="en-US" dirty="0" smtClean="0"/>
                  <a:t>Data </a:t>
                </a:r>
                <a:r>
                  <a:rPr lang="en-US" dirty="0"/>
                  <a:t>points can be exactly classified by a linear decision surface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Binary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classification</a:t>
                </a:r>
              </a:p>
              <a:p>
                <a:pPr lvl="1"/>
                <a:r>
                  <a:rPr lang="en-US" dirty="0" smtClean="0"/>
                  <a:t>Target </a:t>
                </a:r>
                <a:r>
                  <a:rPr lang="en-US" dirty="0"/>
                  <a:t>variable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∈{−1,1}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117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2" descr="File:Svm separating hyperplan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1"/>
            <a:ext cx="3733800" cy="35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Discriminant </a:t>
                </a:r>
                <a:r>
                  <a:rPr lang="fr-FR" dirty="0"/>
                  <a:t>function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fr-FR" i="1" dirty="0" smtClean="0">
                        <a:latin typeface="Cambria Math"/>
                      </a:rPr>
                      <m:t>𝒙</m:t>
                    </m:r>
                    <m:r>
                      <a:rPr lang="fr-FR" i="1" dirty="0" smtClean="0">
                        <a:latin typeface="Cambria Math"/>
                      </a:rPr>
                      <m:t>;</m:t>
                    </m:r>
                    <m:r>
                      <a:rPr lang="fr-FR" i="1" dirty="0" smtClean="0">
                        <a:latin typeface="Cambria Math"/>
                      </a:rPr>
                      <m:t>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fr-FR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fr-FR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=[1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𝒘</m:t>
                    </m:r>
                    <m:r>
                      <a:rPr lang="en-US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;</m:t>
                    </m:r>
                    <m:r>
                      <a:rPr lang="en-US" i="1" dirty="0" smtClean="0">
                        <a:latin typeface="Cambria Math"/>
                      </a:rPr>
                      <m:t>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≥0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Decision boundary: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;</m:t>
                    </m:r>
                    <m:r>
                      <a:rPr lang="en-US" i="1" dirty="0" smtClean="0">
                        <a:latin typeface="Cambria Math"/>
                      </a:rPr>
                      <m:t>𝒘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sign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𝒙</m:t>
                    </m:r>
                    <m:r>
                      <a:rPr lang="en-US" i="1" dirty="0">
                        <a:latin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</a:rPr>
                      <m:t>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predicts binary class labels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Decision boundary (Perceptron)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122" name="Picture 2" descr="http://openclassroom.stanford.edu/MainFolder/courses/MachineLearning/exercises/ex7materials/twofeature_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"/>
          <a:stretch/>
        </p:blipFill>
        <p:spPr bwMode="auto">
          <a:xfrm>
            <a:off x="2514600" y="1939160"/>
            <a:ext cx="6858000" cy="48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Decision </a:t>
            </a:r>
            <a:r>
              <a:rPr lang="en-US" dirty="0" smtClean="0"/>
              <a:t>boundary (Decision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21633" y="2117333"/>
            <a:ext cx="4529321" cy="3818023"/>
            <a:chOff x="2838450" y="2741612"/>
            <a:chExt cx="3159630" cy="2717112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295650" y="5195887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295650" y="2909887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00450" y="4357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752850" y="45100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057650" y="37480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438650" y="3595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057650" y="41290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591050" y="3976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829050" y="47386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895850" y="466248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33850" y="44338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286250" y="45862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43450" y="42814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200650" y="39766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895850" y="35194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57650" y="49672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353050" y="48910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429250" y="4281487"/>
              <a:ext cx="76200" cy="76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743450" y="2741612"/>
              <a:ext cx="0" cy="2514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5650" y="4281487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81450" y="4281487"/>
              <a:ext cx="9525" cy="969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591050" y="5195887"/>
              <a:ext cx="264130" cy="26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cs typeface="Arial" charset="0"/>
                </a:rPr>
                <a:t>t1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829050" y="5195887"/>
              <a:ext cx="264130" cy="26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cs typeface="Arial" charset="0"/>
                </a:rPr>
                <a:t>t3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838450" y="4129087"/>
              <a:ext cx="264130" cy="26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cs typeface="Arial" charset="0"/>
                </a:rPr>
                <a:t>t2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429250" y="5180012"/>
              <a:ext cx="568830" cy="240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cs typeface="Arial" charset="0"/>
                </a:rPr>
                <a:t>Income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Decision </a:t>
            </a:r>
            <a:r>
              <a:rPr lang="en-US" dirty="0" smtClean="0"/>
              <a:t>boundary </a:t>
            </a:r>
            <a:br>
              <a:rPr lang="en-US" dirty="0" smtClean="0"/>
            </a:br>
            <a:r>
              <a:rPr lang="en-US" dirty="0" smtClean="0"/>
              <a:t>(K Nearest Neighbor)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57400" y="1500188"/>
            <a:ext cx="7391400" cy="5281613"/>
            <a:chOff x="533400" y="1295400"/>
            <a:chExt cx="7391400" cy="5281613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0" cy="426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828800" y="6172200"/>
              <a:ext cx="609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648200" y="3657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cs typeface="Arial" charset="0"/>
                </a:rPr>
                <a:t>O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876800" y="2590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cs typeface="Arial" charset="0"/>
                </a:rPr>
                <a:t>O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895600" y="4953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cs typeface="Arial" charset="0"/>
                </a:rPr>
                <a:t>O</a:t>
              </a:r>
              <a:endPara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3962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B050"/>
                  </a:solidFill>
                  <a:latin typeface="Times New Roman" pitchFamily="18" charset="0"/>
                  <a:cs typeface="Arial" charset="0"/>
                </a:rPr>
                <a:t>x</a:t>
              </a:r>
              <a:endParaRPr lang="en-US" dirty="0">
                <a:solidFill>
                  <a:srgbClr val="00B05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B050"/>
                  </a:solidFill>
                  <a:latin typeface="Times New Roman" pitchFamily="18" charset="0"/>
                  <a:cs typeface="Arial" charset="0"/>
                </a:rPr>
                <a:t>x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257800" y="4572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B050"/>
                  </a:solidFill>
                  <a:latin typeface="Times New Roman" pitchFamily="18" charset="0"/>
                  <a:cs typeface="Arial" charset="0"/>
                </a:rPr>
                <a:t>x</a:t>
              </a:r>
              <a:endParaRPr lang="en-US" dirty="0">
                <a:solidFill>
                  <a:srgbClr val="00B05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946525" y="6210300"/>
              <a:ext cx="1041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  <a:cs typeface="Arial" charset="0"/>
                </a:rPr>
                <a:t>Feature 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1041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 New Roman" pitchFamily="18" charset="0"/>
                  <a:cs typeface="Arial" charset="0"/>
                </a:rPr>
                <a:t>Feature 2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486400" y="1600200"/>
              <a:ext cx="4572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953000" y="2362200"/>
              <a:ext cx="1447800" cy="2362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43200" y="3657600"/>
              <a:ext cx="35052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38600" y="4038600"/>
              <a:ext cx="3048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79888" y="4724400"/>
              <a:ext cx="250825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4191000" y="3886200"/>
              <a:ext cx="16764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4202113" y="3852863"/>
              <a:ext cx="16764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 flipV="1">
              <a:off x="5562600" y="3352800"/>
              <a:ext cx="30480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5562600" y="1295400"/>
              <a:ext cx="45720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0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</a:t>
            </a:r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7000" y="1728700"/>
            <a:ext cx="7239000" cy="5124045"/>
            <a:chOff x="838200" y="1066800"/>
            <a:chExt cx="7162800" cy="53721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200" y="1066800"/>
              <a:ext cx="7162800" cy="5372100"/>
            </a:xfrm>
            <a:prstGeom prst="rect">
              <a:avLst/>
            </a:prstGeom>
            <a:noFill/>
            <a:ln/>
          </p:spPr>
        </p:pic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057400" y="1828800"/>
              <a:ext cx="5029200" cy="2895600"/>
            </a:xfrm>
            <a:custGeom>
              <a:avLst/>
              <a:gdLst>
                <a:gd name="T0" fmla="*/ 0 w 2688"/>
                <a:gd name="T1" fmla="*/ 0 h 1584"/>
                <a:gd name="T2" fmla="*/ 672 w 2688"/>
                <a:gd name="T3" fmla="*/ 288 h 1584"/>
                <a:gd name="T4" fmla="*/ 816 w 2688"/>
                <a:gd name="T5" fmla="*/ 768 h 1584"/>
                <a:gd name="T6" fmla="*/ 1104 w 2688"/>
                <a:gd name="T7" fmla="*/ 912 h 1584"/>
                <a:gd name="T8" fmla="*/ 1536 w 2688"/>
                <a:gd name="T9" fmla="*/ 864 h 1584"/>
                <a:gd name="T10" fmla="*/ 1680 w 2688"/>
                <a:gd name="T11" fmla="*/ 1344 h 1584"/>
                <a:gd name="T12" fmla="*/ 2688 w 2688"/>
                <a:gd name="T13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8" h="1584">
                  <a:moveTo>
                    <a:pt x="0" y="0"/>
                  </a:moveTo>
                  <a:cubicBezTo>
                    <a:pt x="268" y="80"/>
                    <a:pt x="536" y="160"/>
                    <a:pt x="672" y="288"/>
                  </a:cubicBezTo>
                  <a:cubicBezTo>
                    <a:pt x="808" y="416"/>
                    <a:pt x="744" y="664"/>
                    <a:pt x="816" y="768"/>
                  </a:cubicBezTo>
                  <a:cubicBezTo>
                    <a:pt x="888" y="872"/>
                    <a:pt x="984" y="896"/>
                    <a:pt x="1104" y="912"/>
                  </a:cubicBezTo>
                  <a:cubicBezTo>
                    <a:pt x="1224" y="928"/>
                    <a:pt x="1440" y="792"/>
                    <a:pt x="1536" y="864"/>
                  </a:cubicBezTo>
                  <a:cubicBezTo>
                    <a:pt x="1632" y="936"/>
                    <a:pt x="1488" y="1224"/>
                    <a:pt x="1680" y="1344"/>
                  </a:cubicBezTo>
                  <a:cubicBezTo>
                    <a:pt x="1872" y="1464"/>
                    <a:pt x="2520" y="1544"/>
                    <a:pt x="2688" y="15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38400" y="1524000"/>
              <a:ext cx="1140744" cy="548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Verdana" pitchFamily="34" charset="0"/>
                </a:rPr>
                <a:t>Decision </a:t>
              </a:r>
            </a:p>
            <a:p>
              <a:r>
                <a:rPr lang="en-US" sz="1400" b="1" dirty="0">
                  <a:latin typeface="Verdana" pitchFamily="34" charset="0"/>
                </a:rPr>
                <a:t>Boundary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715000" y="1676400"/>
              <a:ext cx="1086816" cy="548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itchFamily="34" charset="0"/>
                </a:rPr>
                <a:t>Decision </a:t>
              </a:r>
            </a:p>
            <a:p>
              <a:r>
                <a:rPr lang="en-US" sz="1400" b="1">
                  <a:latin typeface="Verdana" pitchFamily="34" charset="0"/>
                </a:rPr>
                <a:t>Region 1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905000" y="4953000"/>
              <a:ext cx="1086816" cy="548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Verdana" pitchFamily="34" charset="0"/>
                </a:rPr>
                <a:t>Decision </a:t>
              </a:r>
            </a:p>
            <a:p>
              <a:r>
                <a:rPr lang="en-US" sz="1400" b="1">
                  <a:latin typeface="Verdana" pitchFamily="34" charset="0"/>
                </a:rPr>
                <a:t>Region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88028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filtering out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690688"/>
            <a:ext cx="82042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984955"/>
            <a:ext cx="8216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9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non-linear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Classifier still linear in parameters 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95500"/>
            <a:ext cx="9048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3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boundary: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 this Slide: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fr-FR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fr-FR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𝒙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;</m:t>
                    </m:r>
                    <m:r>
                      <a:rPr lang="fr-FR" i="1" dirty="0">
                        <a:latin typeface="Cambria Math"/>
                      </a:rPr>
                      <m:t>𝒘</m:t>
                    </m:r>
                    <m:r>
                      <a:rPr lang="en-US" b="0" i="0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97240"/>
            <a:ext cx="6219825" cy="503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has no labels (no “outputs”)</a:t>
            </a:r>
          </a:p>
          <a:p>
            <a:r>
              <a:rPr lang="tr-TR" dirty="0" smtClean="0"/>
              <a:t>Clustering: </a:t>
            </a:r>
            <a:r>
              <a:rPr lang="tr-TR" dirty="0" err="1" smtClean="0"/>
              <a:t>Grouping</a:t>
            </a:r>
            <a:r>
              <a:rPr lang="tr-TR" dirty="0" smtClean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instances</a:t>
            </a:r>
            <a:endParaRPr lang="en-US" dirty="0" smtClean="0"/>
          </a:p>
          <a:p>
            <a:r>
              <a:rPr lang="en-US" dirty="0" smtClean="0"/>
              <a:t>Goal is to find similarity among the data – to “discover” labels from the data itself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segmentation</a:t>
            </a:r>
            <a:r>
              <a:rPr lang="tr-TR" dirty="0" smtClean="0"/>
              <a:t>: </a:t>
            </a:r>
            <a:r>
              <a:rPr lang="en-US" dirty="0" smtClean="0"/>
              <a:t>given purchase behaviors and demographics, classify type of consumers for different marketing campaigns.</a:t>
            </a:r>
          </a:p>
          <a:p>
            <a:pPr lvl="1"/>
            <a:r>
              <a:rPr lang="tr-TR" dirty="0" smtClean="0"/>
              <a:t>Image </a:t>
            </a:r>
            <a:r>
              <a:rPr lang="tr-TR" dirty="0" err="1" smtClean="0"/>
              <a:t>compression</a:t>
            </a:r>
            <a:r>
              <a:rPr lang="tr-TR" dirty="0" smtClean="0"/>
              <a:t>: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quantization</a:t>
            </a:r>
            <a:endParaRPr lang="tr-TR" dirty="0" smtClean="0"/>
          </a:p>
          <a:p>
            <a:pPr lvl="1"/>
            <a:r>
              <a:rPr lang="tr-TR" dirty="0" err="1" smtClean="0"/>
              <a:t>Bioinformatics</a:t>
            </a:r>
            <a:r>
              <a:rPr lang="tr-TR" dirty="0" smtClean="0"/>
              <a:t>: Learning </a:t>
            </a:r>
            <a:r>
              <a:rPr lang="tr-TR" dirty="0" err="1" smtClean="0"/>
              <a:t>motifs</a:t>
            </a:r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8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59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19739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844675"/>
            <a:ext cx="3322638" cy="316865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95551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40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0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7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3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8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16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24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32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2135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2208214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filtering out some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38688"/>
            <a:ext cx="8267700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690688"/>
            <a:ext cx="820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filtering out some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560051"/>
            <a:ext cx="82423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4240877"/>
            <a:ext cx="8204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3.1: filling in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918519"/>
            <a:ext cx="8242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45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^* = h_{NB}({\bf x}) &amp;=&amp; \arg\max_y P(y)P(x_1, \ldots, x_n \mid y) &#10;\\&#10;&amp;=&amp; \arg\max_y P(y) \prod_i P(x_i | y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459"/>
  <p:tag name="PICTUREFILESIZE" val="41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1279</Words>
  <Application>Microsoft Macintosh PowerPoint</Application>
  <PresentationFormat>Widescreen</PresentationFormat>
  <Paragraphs>422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 Rounded MT Bold</vt:lpstr>
      <vt:lpstr>Calibri</vt:lpstr>
      <vt:lpstr>Calibri Light</vt:lpstr>
      <vt:lpstr>Cambria Math</vt:lpstr>
      <vt:lpstr>Lucida Bright</vt:lpstr>
      <vt:lpstr>Symbol</vt:lpstr>
      <vt:lpstr>Times New Roman</vt:lpstr>
      <vt:lpstr>Verdana</vt:lpstr>
      <vt:lpstr>Wingdings</vt:lpstr>
      <vt:lpstr>Arial</vt:lpstr>
      <vt:lpstr>Office Theme</vt:lpstr>
      <vt:lpstr>Machine Learning 1</vt:lpstr>
      <vt:lpstr>Prelude</vt:lpstr>
      <vt:lpstr>Agenda</vt:lpstr>
      <vt:lpstr>Missing Values: NaN</vt:lpstr>
      <vt:lpstr>Strategy 1: filtering out missing values</vt:lpstr>
      <vt:lpstr>Strategy 1: filtering out missing values</vt:lpstr>
      <vt:lpstr>Strategy 2: filtering out some missing values</vt:lpstr>
      <vt:lpstr>Strategy 2: filtering out some missing values</vt:lpstr>
      <vt:lpstr>Strategy 3.1: filling in missing values</vt:lpstr>
      <vt:lpstr>Strategy 3.2: filling in missing values</vt:lpstr>
      <vt:lpstr>Strategy 3.3 forward filling missing values</vt:lpstr>
      <vt:lpstr>Strategy 3.3 forward filling missing values</vt:lpstr>
      <vt:lpstr>Strategy 3.3 forward filling missing values</vt:lpstr>
      <vt:lpstr>Agenda</vt:lpstr>
      <vt:lpstr>Machine learning</vt:lpstr>
      <vt:lpstr>Typical Paradigms of Recognition</vt:lpstr>
      <vt:lpstr>Visual Recognition</vt:lpstr>
      <vt:lpstr>Visual Recognition</vt:lpstr>
      <vt:lpstr>Visual Recognition</vt:lpstr>
      <vt:lpstr>Visual Recognition</vt:lpstr>
      <vt:lpstr>Visual Recognition</vt:lpstr>
      <vt:lpstr>Visual Recognition</vt:lpstr>
      <vt:lpstr>Visual Recognition</vt:lpstr>
      <vt:lpstr>Visual Recognition</vt:lpstr>
      <vt:lpstr>Types of ML approaches</vt:lpstr>
      <vt:lpstr>Agenda</vt:lpstr>
      <vt:lpstr>Scikit-learn : ML in Python</vt:lpstr>
      <vt:lpstr>Scikit-learn : http://scikit-learn.org/</vt:lpstr>
      <vt:lpstr>Fit and predict</vt:lpstr>
      <vt:lpstr>Agenda</vt:lpstr>
      <vt:lpstr>Regression: fitting ”lines”</vt:lpstr>
      <vt:lpstr>Supervised Learning: Regression</vt:lpstr>
      <vt:lpstr>Linear Regression : House Price Prediction</vt:lpstr>
      <vt:lpstr>Boston Housing Dataset: 13 Attributes</vt:lpstr>
      <vt:lpstr>Visualizing Boston House Prices </vt:lpstr>
      <vt:lpstr>Visualizing Influence of # Rooms</vt:lpstr>
      <vt:lpstr>Visualizing Influence of # Rooms with fit</vt:lpstr>
      <vt:lpstr>Visualizing Influence of # Rooms with fit</vt:lpstr>
      <vt:lpstr>Ridge regression</vt:lpstr>
      <vt:lpstr>Changing the penalty</vt:lpstr>
      <vt:lpstr>The LASSO</vt:lpstr>
      <vt:lpstr>LASSO regularization path</vt:lpstr>
      <vt:lpstr>Agenda</vt:lpstr>
      <vt:lpstr>Supervised Learning: Classification</vt:lpstr>
      <vt:lpstr>Supervised Learning: Use Cases</vt:lpstr>
      <vt:lpstr>Classification: Oranges and Lemons</vt:lpstr>
      <vt:lpstr>Classification: Oranges and Lemons</vt:lpstr>
      <vt:lpstr>Classification problem</vt:lpstr>
      <vt:lpstr>Digit Recognition</vt:lpstr>
      <vt:lpstr>Naïve Bayes Classifier</vt:lpstr>
      <vt:lpstr>Example Distribution</vt:lpstr>
      <vt:lpstr>Linear classifiers</vt:lpstr>
      <vt:lpstr>Linear classifiers</vt:lpstr>
      <vt:lpstr>Decision boundary</vt:lpstr>
      <vt:lpstr>Linear Decision boundary (Perceptron)</vt:lpstr>
      <vt:lpstr>Linear Decision boundary (Decision Tree)</vt:lpstr>
      <vt:lpstr>Linear Decision boundary  (K Nearest Neighbor)</vt:lpstr>
      <vt:lpstr>Non-Linear Decision boundary</vt:lpstr>
      <vt:lpstr>Decision boundary</vt:lpstr>
      <vt:lpstr>Non-linear decision boundary</vt:lpstr>
      <vt:lpstr>Linear boundary: geometry</vt:lpstr>
      <vt:lpstr>Unsupervised Learning</vt:lpstr>
      <vt:lpstr>Reinforcement Learning</vt:lpstr>
      <vt:lpstr>APPENDIX</vt:lpstr>
      <vt:lpstr>Learning Associations</vt:lpstr>
      <vt:lpstr>Classification</vt:lpstr>
      <vt:lpstr>Classification: Applications</vt:lpstr>
      <vt:lpstr>Face Recognition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2016-11-12T19:16:26Z</cp:lastPrinted>
  <dcterms:created xsi:type="dcterms:W3CDTF">2016-11-10T17:48:14Z</dcterms:created>
  <dcterms:modified xsi:type="dcterms:W3CDTF">2016-11-12T19:19:26Z</dcterms:modified>
</cp:coreProperties>
</file>