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427" r:id="rId2"/>
    <p:sldId id="428" r:id="rId3"/>
    <p:sldId id="429" r:id="rId4"/>
    <p:sldId id="437" r:id="rId5"/>
    <p:sldId id="430" r:id="rId6"/>
    <p:sldId id="438" r:id="rId7"/>
    <p:sldId id="431" r:id="rId8"/>
    <p:sldId id="439" r:id="rId9"/>
    <p:sldId id="432" r:id="rId10"/>
    <p:sldId id="440" r:id="rId11"/>
    <p:sldId id="433" r:id="rId12"/>
    <p:sldId id="434" r:id="rId13"/>
    <p:sldId id="435" r:id="rId14"/>
    <p:sldId id="43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59459" autoAdjust="0"/>
  </p:normalViewPr>
  <p:slideViewPr>
    <p:cSldViewPr snapToGrid="0">
      <p:cViewPr varScale="1">
        <p:scale>
          <a:sx n="57" d="100"/>
          <a:sy n="57" d="100"/>
        </p:scale>
        <p:origin x="2059" y="2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396FA1-C8AD-4653-8989-E3D7E71F04C4}" type="datetimeFigureOut">
              <a:rPr lang="en-GB" smtClean="0"/>
              <a:t>13/12/2023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379C86-E595-4395-9663-D2217EF0F183}" type="slidenum">
              <a:rPr lang="en-GB" smtClean="0"/>
              <a:t>‹#›</a:t>
            </a:fld>
            <a:endParaRPr lang="en-GB"/>
          </a:p>
        </p:txBody>
      </p:sp>
    </p:spTree>
    <p:extLst>
      <p:ext uri="{BB962C8B-B14F-4D97-AF65-F5344CB8AC3E}">
        <p14:creationId xmlns:p14="http://schemas.microsoft.com/office/powerpoint/2010/main" val="222950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1</a:t>
            </a:fld>
            <a:endParaRPr lang="en-GB"/>
          </a:p>
        </p:txBody>
      </p:sp>
    </p:spTree>
    <p:extLst>
      <p:ext uri="{BB962C8B-B14F-4D97-AF65-F5344CB8AC3E}">
        <p14:creationId xmlns:p14="http://schemas.microsoft.com/office/powerpoint/2010/main" val="6329076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13</a:t>
            </a:fld>
            <a:endParaRPr lang="en-GB"/>
          </a:p>
        </p:txBody>
      </p:sp>
    </p:spTree>
    <p:extLst>
      <p:ext uri="{BB962C8B-B14F-4D97-AF65-F5344CB8AC3E}">
        <p14:creationId xmlns:p14="http://schemas.microsoft.com/office/powerpoint/2010/main" val="36568651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14</a:t>
            </a:fld>
            <a:endParaRPr lang="en-GB"/>
          </a:p>
        </p:txBody>
      </p:sp>
    </p:spTree>
    <p:extLst>
      <p:ext uri="{BB962C8B-B14F-4D97-AF65-F5344CB8AC3E}">
        <p14:creationId xmlns:p14="http://schemas.microsoft.com/office/powerpoint/2010/main" val="2014545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1" dirty="0">
              <a:solidFill>
                <a:schemeClr val="bg1"/>
              </a:solidFill>
            </a:endParaRPr>
          </a:p>
        </p:txBody>
      </p:sp>
      <p:sp>
        <p:nvSpPr>
          <p:cNvPr id="4" name="Slide Number Placeholder 3"/>
          <p:cNvSpPr>
            <a:spLocks noGrp="1"/>
          </p:cNvSpPr>
          <p:nvPr>
            <p:ph type="sldNum" sz="quarter" idx="5"/>
          </p:nvPr>
        </p:nvSpPr>
        <p:spPr/>
        <p:txBody>
          <a:bodyPr/>
          <a:lstStyle/>
          <a:p>
            <a:fld id="{F3379C86-E595-4395-9663-D2217EF0F183}" type="slidenum">
              <a:rPr lang="en-GB" smtClean="0"/>
              <a:t>2</a:t>
            </a:fld>
            <a:endParaRPr lang="en-GB"/>
          </a:p>
        </p:txBody>
      </p:sp>
    </p:spTree>
    <p:extLst>
      <p:ext uri="{BB962C8B-B14F-4D97-AF65-F5344CB8AC3E}">
        <p14:creationId xmlns:p14="http://schemas.microsoft.com/office/powerpoint/2010/main" val="946677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solidFill>
                <a:schemeClr val="bg1"/>
              </a:solidFill>
            </a:endParaRPr>
          </a:p>
        </p:txBody>
      </p:sp>
      <p:sp>
        <p:nvSpPr>
          <p:cNvPr id="4" name="Slide Number Placeholder 3"/>
          <p:cNvSpPr>
            <a:spLocks noGrp="1"/>
          </p:cNvSpPr>
          <p:nvPr>
            <p:ph type="sldNum" sz="quarter" idx="5"/>
          </p:nvPr>
        </p:nvSpPr>
        <p:spPr/>
        <p:txBody>
          <a:bodyPr/>
          <a:lstStyle/>
          <a:p>
            <a:fld id="{F3379C86-E595-4395-9663-D2217EF0F183}" type="slidenum">
              <a:rPr lang="en-GB" smtClean="0"/>
              <a:t>3</a:t>
            </a:fld>
            <a:endParaRPr lang="en-GB"/>
          </a:p>
        </p:txBody>
      </p:sp>
    </p:spTree>
    <p:extLst>
      <p:ext uri="{BB962C8B-B14F-4D97-AF65-F5344CB8AC3E}">
        <p14:creationId xmlns:p14="http://schemas.microsoft.com/office/powerpoint/2010/main" val="35639974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b="1" dirty="0"/>
          </a:p>
        </p:txBody>
      </p:sp>
      <p:sp>
        <p:nvSpPr>
          <p:cNvPr id="4" name="Slide Number Placeholder 3"/>
          <p:cNvSpPr>
            <a:spLocks noGrp="1"/>
          </p:cNvSpPr>
          <p:nvPr>
            <p:ph type="sldNum" sz="quarter" idx="5"/>
          </p:nvPr>
        </p:nvSpPr>
        <p:spPr/>
        <p:txBody>
          <a:bodyPr/>
          <a:lstStyle/>
          <a:p>
            <a:fld id="{F3379C86-E595-4395-9663-D2217EF0F183}" type="slidenum">
              <a:rPr lang="en-GB" smtClean="0"/>
              <a:t>5</a:t>
            </a:fld>
            <a:endParaRPr lang="en-GB"/>
          </a:p>
        </p:txBody>
      </p:sp>
    </p:spTree>
    <p:extLst>
      <p:ext uri="{BB962C8B-B14F-4D97-AF65-F5344CB8AC3E}">
        <p14:creationId xmlns:p14="http://schemas.microsoft.com/office/powerpoint/2010/main" val="3216552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3379C86-E595-4395-9663-D2217EF0F183}" type="slidenum">
              <a:rPr lang="en-GB" smtClean="0"/>
              <a:t>6</a:t>
            </a:fld>
            <a:endParaRPr lang="en-GB"/>
          </a:p>
        </p:txBody>
      </p:sp>
    </p:spTree>
    <p:extLst>
      <p:ext uri="{BB962C8B-B14F-4D97-AF65-F5344CB8AC3E}">
        <p14:creationId xmlns:p14="http://schemas.microsoft.com/office/powerpoint/2010/main" val="2131437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7</a:t>
            </a:fld>
            <a:endParaRPr lang="en-GB"/>
          </a:p>
        </p:txBody>
      </p:sp>
    </p:spTree>
    <p:extLst>
      <p:ext uri="{BB962C8B-B14F-4D97-AF65-F5344CB8AC3E}">
        <p14:creationId xmlns:p14="http://schemas.microsoft.com/office/powerpoint/2010/main" val="3264105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9</a:t>
            </a:fld>
            <a:endParaRPr lang="en-GB"/>
          </a:p>
        </p:txBody>
      </p:sp>
    </p:spTree>
    <p:extLst>
      <p:ext uri="{BB962C8B-B14F-4D97-AF65-F5344CB8AC3E}">
        <p14:creationId xmlns:p14="http://schemas.microsoft.com/office/powerpoint/2010/main" val="11541057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p:txBody>
      </p:sp>
      <p:sp>
        <p:nvSpPr>
          <p:cNvPr id="4" name="Slide Number Placeholder 3"/>
          <p:cNvSpPr>
            <a:spLocks noGrp="1"/>
          </p:cNvSpPr>
          <p:nvPr>
            <p:ph type="sldNum" sz="quarter" idx="5"/>
          </p:nvPr>
        </p:nvSpPr>
        <p:spPr/>
        <p:txBody>
          <a:bodyPr/>
          <a:lstStyle/>
          <a:p>
            <a:fld id="{F3379C86-E595-4395-9663-D2217EF0F183}" type="slidenum">
              <a:rPr lang="en-GB" smtClean="0"/>
              <a:t>11</a:t>
            </a:fld>
            <a:endParaRPr lang="en-GB"/>
          </a:p>
        </p:txBody>
      </p:sp>
    </p:spTree>
    <p:extLst>
      <p:ext uri="{BB962C8B-B14F-4D97-AF65-F5344CB8AC3E}">
        <p14:creationId xmlns:p14="http://schemas.microsoft.com/office/powerpoint/2010/main" val="9292995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a:p>
            <a:endParaRPr lang="en-GB" dirty="0"/>
          </a:p>
        </p:txBody>
      </p:sp>
      <p:sp>
        <p:nvSpPr>
          <p:cNvPr id="4" name="Slide Number Placeholder 3"/>
          <p:cNvSpPr>
            <a:spLocks noGrp="1"/>
          </p:cNvSpPr>
          <p:nvPr>
            <p:ph type="sldNum" sz="quarter" idx="5"/>
          </p:nvPr>
        </p:nvSpPr>
        <p:spPr/>
        <p:txBody>
          <a:bodyPr/>
          <a:lstStyle/>
          <a:p>
            <a:fld id="{F3379C86-E595-4395-9663-D2217EF0F183}" type="slidenum">
              <a:rPr lang="en-GB" smtClean="0"/>
              <a:t>12</a:t>
            </a:fld>
            <a:endParaRPr lang="en-GB"/>
          </a:p>
        </p:txBody>
      </p:sp>
    </p:spTree>
    <p:extLst>
      <p:ext uri="{BB962C8B-B14F-4D97-AF65-F5344CB8AC3E}">
        <p14:creationId xmlns:p14="http://schemas.microsoft.com/office/powerpoint/2010/main" val="24712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3.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3.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svg"/></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3.svg"/></Relationships>
</file>

<file path=ppt/slideLayouts/_rels/slideLayout5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Layouts/_rels/slideLayout5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12.svg"/><Relationship Id="rId7" Type="http://schemas.openxmlformats.org/officeDocument/2006/relationships/image" Target="../media/image16.svg"/><Relationship Id="rId2" Type="http://schemas.openxmlformats.org/officeDocument/2006/relationships/image" Target="../media/image11.png"/><Relationship Id="rId1" Type="http://schemas.openxmlformats.org/officeDocument/2006/relationships/slideMaster" Target="../slideMasters/slideMaster1.xml"/><Relationship Id="rId6" Type="http://schemas.openxmlformats.org/officeDocument/2006/relationships/image" Target="../media/image15.png"/><Relationship Id="rId5" Type="http://schemas.openxmlformats.org/officeDocument/2006/relationships/image" Target="../media/image14.svg"/><Relationship Id="rId4" Type="http://schemas.openxmlformats.org/officeDocument/2006/relationships/image" Target="../media/image13.png"/><Relationship Id="rId9" Type="http://schemas.openxmlformats.org/officeDocument/2006/relationships/image" Target="../media/image3.svg"/></Relationships>
</file>

<file path=ppt/slideLayouts/_rels/slideLayout54.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svg"/><Relationship Id="rId2" Type="http://schemas.openxmlformats.org/officeDocument/2006/relationships/slideMaster" Target="../slideMasters/slideMaster1.xml"/><Relationship Id="rId1" Type="http://schemas.openxmlformats.org/officeDocument/2006/relationships/tags" Target="../tags/tag11.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Layouts/_rels/slideLayout5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4.png"/><Relationship Id="rId7" Type="http://schemas.openxmlformats.org/officeDocument/2006/relationships/image" Target="../media/image21.svg"/><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Layouts/_rels/slideLayout5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5.png"/><Relationship Id="rId7" Type="http://schemas.openxmlformats.org/officeDocument/2006/relationships/image" Target="../media/image21.svg"/><Relationship Id="rId2" Type="http://schemas.openxmlformats.org/officeDocument/2006/relationships/slideMaster" Target="../slideMasters/slideMaster1.xml"/><Relationship Id="rId1" Type="http://schemas.openxmlformats.org/officeDocument/2006/relationships/tags" Target="../tags/tag13.xml"/><Relationship Id="rId6" Type="http://schemas.openxmlformats.org/officeDocument/2006/relationships/image" Target="../media/image20.png"/><Relationship Id="rId5" Type="http://schemas.openxmlformats.org/officeDocument/2006/relationships/image" Target="../media/image19.svg"/><Relationship Id="rId4" Type="http://schemas.openxmlformats.org/officeDocument/2006/relationships/image" Target="../media/image18.png"/><Relationship Id="rId9" Type="http://schemas.openxmlformats.org/officeDocument/2006/relationships/image" Target="../media/image23.svg"/></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9.svg"/><Relationship Id="rId2" Type="http://schemas.openxmlformats.org/officeDocument/2006/relationships/slideMaster" Target="../slideMasters/slideMaster1.xml"/><Relationship Id="rId1" Type="http://schemas.openxmlformats.org/officeDocument/2006/relationships/tags" Target="../tags/tag14.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svg"/></Relationships>
</file>

<file path=ppt/slideLayouts/_rels/slideLayout5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19.svg"/><Relationship Id="rId2" Type="http://schemas.openxmlformats.org/officeDocument/2006/relationships/slideMaster" Target="../slideMasters/slideMaster1.xml"/><Relationship Id="rId1" Type="http://schemas.openxmlformats.org/officeDocument/2006/relationships/tags" Target="../tags/tag15.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24.png"/><Relationship Id="rId10" Type="http://schemas.openxmlformats.org/officeDocument/2006/relationships/image" Target="../media/image22.png"/><Relationship Id="rId4" Type="http://schemas.openxmlformats.org/officeDocument/2006/relationships/image" Target="../media/image3.svg"/><Relationship Id="rId9" Type="http://schemas.openxmlformats.org/officeDocument/2006/relationships/image" Target="../media/image21.svg"/></Relationships>
</file>

<file path=ppt/slideLayouts/_rels/slideLayout5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5.png"/><Relationship Id="rId7" Type="http://schemas.openxmlformats.org/officeDocument/2006/relationships/image" Target="../media/image19.svg"/><Relationship Id="rId2" Type="http://schemas.openxmlformats.org/officeDocument/2006/relationships/slideMaster" Target="../slideMasters/slideMaster1.xml"/><Relationship Id="rId1" Type="http://schemas.openxmlformats.org/officeDocument/2006/relationships/tags" Target="../tags/tag16.xml"/><Relationship Id="rId6" Type="http://schemas.openxmlformats.org/officeDocument/2006/relationships/image" Target="../media/image18.png"/><Relationship Id="rId11" Type="http://schemas.openxmlformats.org/officeDocument/2006/relationships/image" Target="../media/image23.svg"/><Relationship Id="rId5" Type="http://schemas.openxmlformats.org/officeDocument/2006/relationships/image" Target="../media/image3.svg"/><Relationship Id="rId10" Type="http://schemas.openxmlformats.org/officeDocument/2006/relationships/image" Target="../media/image22.png"/><Relationship Id="rId4" Type="http://schemas.openxmlformats.org/officeDocument/2006/relationships/image" Target="../media/image2.png"/><Relationship Id="rId9" Type="http://schemas.openxmlformats.org/officeDocument/2006/relationships/image" Target="../media/image21.sv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ain slide_Left">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8996648"/>
      </p:ext>
    </p:extLst>
  </p:cSld>
  <p:clrMapOvr>
    <a:masterClrMapping/>
  </p:clrMapOvr>
  <p:transition>
    <p:fade/>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Main Blank Slide_Left whit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rgbClr val="FF3266"/>
            </a:solidFill>
          </a:ln>
        </p:spPr>
        <p:txBody>
          <a:bodyPr/>
          <a:lstStyle/>
          <a:p>
            <a:r>
              <a:rPr lang="en-GB"/>
              <a:t>Click icon to add picture</a:t>
            </a:r>
            <a:endParaRPr lang="en-AU"/>
          </a:p>
        </p:txBody>
      </p:sp>
    </p:spTree>
    <p:extLst>
      <p:ext uri="{BB962C8B-B14F-4D97-AF65-F5344CB8AC3E}">
        <p14:creationId xmlns:p14="http://schemas.microsoft.com/office/powerpoint/2010/main" val="305018756"/>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Main Blank Slide_Left whit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chemeClr val="accent1"/>
            </a:solidFill>
          </a:ln>
        </p:spPr>
        <p:txBody>
          <a:bodyPr/>
          <a:lstStyle/>
          <a:p>
            <a:r>
              <a:rPr lang="en-GB"/>
              <a:t>Click icon to add picture</a:t>
            </a:r>
            <a:endParaRPr lang="en-AU"/>
          </a:p>
        </p:txBody>
      </p:sp>
    </p:spTree>
    <p:extLst>
      <p:ext uri="{BB962C8B-B14F-4D97-AF65-F5344CB8AC3E}">
        <p14:creationId xmlns:p14="http://schemas.microsoft.com/office/powerpoint/2010/main" val="3347539480"/>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1_Main Blank Slide_Left white">
    <p:bg>
      <p:bgPr>
        <a:solidFill>
          <a:schemeClr val="bg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rgbClr val="00B0F0"/>
            </a:solidFill>
          </a:ln>
        </p:spPr>
        <p:txBody>
          <a:bodyPr/>
          <a:lstStyle/>
          <a:p>
            <a:r>
              <a:rPr lang="en-GB"/>
              <a:t>Click icon to add picture</a:t>
            </a:r>
            <a:endParaRPr lang="en-AU"/>
          </a:p>
        </p:txBody>
      </p:sp>
    </p:spTree>
    <p:extLst>
      <p:ext uri="{BB962C8B-B14F-4D97-AF65-F5344CB8AC3E}">
        <p14:creationId xmlns:p14="http://schemas.microsoft.com/office/powerpoint/2010/main" val="3822397489"/>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7_Main Blank Slide_Left white">
    <p:bg>
      <p:bgPr>
        <a:solidFill>
          <a:schemeClr val="tx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0751E32-410E-4E6E-B7E7-06C767B5F67A}"/>
              </a:ext>
            </a:extLst>
          </p:cNvPr>
          <p:cNvSpPr>
            <a:spLocks noGrp="1"/>
          </p:cNvSpPr>
          <p:nvPr>
            <p:ph type="pic" sz="quarter" idx="12" hasCustomPrompt="1"/>
          </p:nvPr>
        </p:nvSpPr>
        <p:spPr>
          <a:xfrm>
            <a:off x="6460440" y="205942"/>
            <a:ext cx="872680" cy="849712"/>
          </a:xfrm>
          <a:prstGeom prst="ellipse">
            <a:avLst/>
          </a:prstGeom>
          <a:ln w="25400">
            <a:solidFill>
              <a:srgbClr val="FF3266"/>
            </a:solidFill>
          </a:ln>
        </p:spPr>
        <p:txBody>
          <a:bodyPr/>
          <a:lstStyle/>
          <a:p>
            <a:r>
              <a:rPr lang="en-AU"/>
              <a:t> </a:t>
            </a:r>
          </a:p>
        </p:txBody>
      </p:sp>
      <p:sp>
        <p:nvSpPr>
          <p:cNvPr id="7" name="Picture Placeholder 4">
            <a:extLst>
              <a:ext uri="{FF2B5EF4-FFF2-40B4-BE49-F238E27FC236}">
                <a16:creationId xmlns:a16="http://schemas.microsoft.com/office/drawing/2014/main" id="{64637E95-3DD1-4A73-AD28-5F5F940C6851}"/>
              </a:ext>
            </a:extLst>
          </p:cNvPr>
          <p:cNvSpPr>
            <a:spLocks noGrp="1"/>
          </p:cNvSpPr>
          <p:nvPr>
            <p:ph type="pic" sz="quarter" idx="11" hasCustomPrompt="1"/>
          </p:nvPr>
        </p:nvSpPr>
        <p:spPr>
          <a:xfrm>
            <a:off x="4186988" y="205942"/>
            <a:ext cx="872680" cy="849712"/>
          </a:xfrm>
          <a:prstGeom prst="ellipse">
            <a:avLst/>
          </a:prstGeom>
          <a:ln w="25400">
            <a:solidFill>
              <a:srgbClr val="FF3266"/>
            </a:solidFill>
          </a:ln>
        </p:spPr>
        <p:txBody>
          <a:bodyPr/>
          <a:lstStyle/>
          <a:p>
            <a:r>
              <a:rPr lang="en-AU"/>
              <a:t> </a:t>
            </a:r>
          </a:p>
        </p:txBody>
      </p:sp>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1913536" y="195440"/>
            <a:ext cx="872680" cy="849712"/>
          </a:xfrm>
          <a:prstGeom prst="ellipse">
            <a:avLst/>
          </a:prstGeom>
          <a:ln w="25400">
            <a:solidFill>
              <a:srgbClr val="FF3266"/>
            </a:solidFill>
          </a:ln>
        </p:spPr>
        <p:txBody>
          <a:bodyPr/>
          <a:lstStyle/>
          <a:p>
            <a:r>
              <a:rPr lang="en-GB"/>
              <a:t>Click icon to add picture</a:t>
            </a:r>
            <a:endParaRPr lang="en-AU"/>
          </a:p>
        </p:txBody>
      </p:sp>
    </p:spTree>
    <p:extLst>
      <p:ext uri="{BB962C8B-B14F-4D97-AF65-F5344CB8AC3E}">
        <p14:creationId xmlns:p14="http://schemas.microsoft.com/office/powerpoint/2010/main" val="1727155578"/>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8_Main Blank Slide_Left white">
    <p:bg>
      <p:bgPr>
        <a:solidFill>
          <a:schemeClr val="tx1"/>
        </a:solidFill>
        <a:effectLst/>
      </p:bgPr>
    </p:bg>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F7C746AA-45BF-4338-A7C5-12407591FB6C}"/>
              </a:ext>
            </a:extLst>
          </p:cNvPr>
          <p:cNvSpPr>
            <a:spLocks noGrp="1"/>
          </p:cNvSpPr>
          <p:nvPr>
            <p:ph type="pic" sz="quarter" idx="12" hasCustomPrompt="1"/>
          </p:nvPr>
        </p:nvSpPr>
        <p:spPr>
          <a:xfrm>
            <a:off x="6460440" y="205942"/>
            <a:ext cx="872680" cy="849712"/>
          </a:xfrm>
          <a:prstGeom prst="ellipse">
            <a:avLst/>
          </a:prstGeom>
          <a:ln w="25400">
            <a:solidFill>
              <a:schemeClr val="accent1"/>
            </a:solidFill>
          </a:ln>
        </p:spPr>
        <p:txBody>
          <a:bodyPr/>
          <a:lstStyle/>
          <a:p>
            <a:r>
              <a:rPr lang="en-AU"/>
              <a:t> </a:t>
            </a:r>
          </a:p>
        </p:txBody>
      </p:sp>
      <p:sp>
        <p:nvSpPr>
          <p:cNvPr id="4" name="Picture Placeholder 4">
            <a:extLst>
              <a:ext uri="{FF2B5EF4-FFF2-40B4-BE49-F238E27FC236}">
                <a16:creationId xmlns:a16="http://schemas.microsoft.com/office/drawing/2014/main" id="{8A1F3D37-D9CF-4B59-8DC8-CB651C56FA7B}"/>
              </a:ext>
            </a:extLst>
          </p:cNvPr>
          <p:cNvSpPr>
            <a:spLocks noGrp="1"/>
          </p:cNvSpPr>
          <p:nvPr>
            <p:ph type="pic" sz="quarter" idx="11" hasCustomPrompt="1"/>
          </p:nvPr>
        </p:nvSpPr>
        <p:spPr>
          <a:xfrm>
            <a:off x="4186988" y="205942"/>
            <a:ext cx="872680" cy="849712"/>
          </a:xfrm>
          <a:prstGeom prst="ellipse">
            <a:avLst/>
          </a:prstGeom>
          <a:ln w="25400">
            <a:solidFill>
              <a:schemeClr val="accent1"/>
            </a:solidFill>
          </a:ln>
        </p:spPr>
        <p:txBody>
          <a:bodyPr/>
          <a:lstStyle/>
          <a:p>
            <a:r>
              <a:rPr lang="en-AU"/>
              <a:t> </a:t>
            </a:r>
          </a:p>
        </p:txBody>
      </p:sp>
      <p:sp>
        <p:nvSpPr>
          <p:cNvPr id="6" name="Picture Placeholder 4">
            <a:extLst>
              <a:ext uri="{FF2B5EF4-FFF2-40B4-BE49-F238E27FC236}">
                <a16:creationId xmlns:a16="http://schemas.microsoft.com/office/drawing/2014/main" id="{46E55585-91C3-4FAF-85DF-B0255FB770AC}"/>
              </a:ext>
            </a:extLst>
          </p:cNvPr>
          <p:cNvSpPr>
            <a:spLocks noGrp="1"/>
          </p:cNvSpPr>
          <p:nvPr>
            <p:ph type="pic" sz="quarter" idx="10"/>
          </p:nvPr>
        </p:nvSpPr>
        <p:spPr>
          <a:xfrm>
            <a:off x="1913536" y="195440"/>
            <a:ext cx="872680" cy="849712"/>
          </a:xfrm>
          <a:prstGeom prst="ellipse">
            <a:avLst/>
          </a:prstGeom>
          <a:ln w="25400">
            <a:solidFill>
              <a:schemeClr val="accent1"/>
            </a:solidFill>
          </a:ln>
        </p:spPr>
        <p:txBody>
          <a:bodyPr/>
          <a:lstStyle/>
          <a:p>
            <a:r>
              <a:rPr lang="en-GB"/>
              <a:t>Click icon to add picture</a:t>
            </a:r>
            <a:endParaRPr lang="en-AU"/>
          </a:p>
        </p:txBody>
      </p:sp>
    </p:spTree>
    <p:extLst>
      <p:ext uri="{BB962C8B-B14F-4D97-AF65-F5344CB8AC3E}">
        <p14:creationId xmlns:p14="http://schemas.microsoft.com/office/powerpoint/2010/main" val="3831072518"/>
      </p:ext>
    </p:extLst>
  </p:cSld>
  <p:clrMapOvr>
    <a:masterClrMapping/>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10_Main Blank Slide_Left white">
    <p:bg>
      <p:bgPr>
        <a:solidFill>
          <a:schemeClr val="bg1"/>
        </a:solidFill>
        <a:effectLst/>
      </p:bgPr>
    </p:bg>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30751E32-410E-4E6E-B7E7-06C767B5F67A}"/>
              </a:ext>
            </a:extLst>
          </p:cNvPr>
          <p:cNvSpPr>
            <a:spLocks noGrp="1"/>
          </p:cNvSpPr>
          <p:nvPr>
            <p:ph type="pic" sz="quarter" idx="12" hasCustomPrompt="1"/>
          </p:nvPr>
        </p:nvSpPr>
        <p:spPr>
          <a:xfrm>
            <a:off x="6460440" y="205942"/>
            <a:ext cx="872680" cy="849712"/>
          </a:xfrm>
          <a:prstGeom prst="ellipse">
            <a:avLst/>
          </a:prstGeom>
          <a:ln w="25400">
            <a:solidFill>
              <a:srgbClr val="FF3266"/>
            </a:solidFill>
          </a:ln>
        </p:spPr>
        <p:txBody>
          <a:bodyPr/>
          <a:lstStyle/>
          <a:p>
            <a:r>
              <a:rPr lang="en-AU"/>
              <a:t> </a:t>
            </a:r>
          </a:p>
        </p:txBody>
      </p:sp>
      <p:sp>
        <p:nvSpPr>
          <p:cNvPr id="7" name="Picture Placeholder 4">
            <a:extLst>
              <a:ext uri="{FF2B5EF4-FFF2-40B4-BE49-F238E27FC236}">
                <a16:creationId xmlns:a16="http://schemas.microsoft.com/office/drawing/2014/main" id="{64637E95-3DD1-4A73-AD28-5F5F940C6851}"/>
              </a:ext>
            </a:extLst>
          </p:cNvPr>
          <p:cNvSpPr>
            <a:spLocks noGrp="1"/>
          </p:cNvSpPr>
          <p:nvPr>
            <p:ph type="pic" sz="quarter" idx="11" hasCustomPrompt="1"/>
          </p:nvPr>
        </p:nvSpPr>
        <p:spPr>
          <a:xfrm>
            <a:off x="4186988" y="205942"/>
            <a:ext cx="872680" cy="849712"/>
          </a:xfrm>
          <a:prstGeom prst="ellipse">
            <a:avLst/>
          </a:prstGeom>
          <a:ln w="25400">
            <a:solidFill>
              <a:srgbClr val="FF3266"/>
            </a:solidFill>
          </a:ln>
        </p:spPr>
        <p:txBody>
          <a:bodyPr/>
          <a:lstStyle/>
          <a:p>
            <a:r>
              <a:rPr lang="en-AU"/>
              <a:t> </a:t>
            </a:r>
          </a:p>
        </p:txBody>
      </p:sp>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1913536" y="195440"/>
            <a:ext cx="872680" cy="849712"/>
          </a:xfrm>
          <a:prstGeom prst="ellipse">
            <a:avLst/>
          </a:prstGeom>
          <a:ln w="25400">
            <a:solidFill>
              <a:srgbClr val="FF3266"/>
            </a:solidFill>
          </a:ln>
        </p:spPr>
        <p:txBody>
          <a:bodyPr/>
          <a:lstStyle/>
          <a:p>
            <a:r>
              <a:rPr lang="en-GB"/>
              <a:t>Click icon to add picture</a:t>
            </a:r>
            <a:endParaRPr lang="en-AU"/>
          </a:p>
        </p:txBody>
      </p:sp>
    </p:spTree>
    <p:extLst>
      <p:ext uri="{BB962C8B-B14F-4D97-AF65-F5344CB8AC3E}">
        <p14:creationId xmlns:p14="http://schemas.microsoft.com/office/powerpoint/2010/main" val="4039827861"/>
      </p:ext>
    </p:extLst>
  </p:cSld>
  <p:clrMapOvr>
    <a:masterClrMapping/>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1_Main Blank Slide_Left white">
    <p:bg>
      <p:bgPr>
        <a:solidFill>
          <a:schemeClr val="bg1"/>
        </a:solidFill>
        <a:effectLst/>
      </p:bgPr>
    </p:bg>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F7C746AA-45BF-4338-A7C5-12407591FB6C}"/>
              </a:ext>
            </a:extLst>
          </p:cNvPr>
          <p:cNvSpPr>
            <a:spLocks noGrp="1"/>
          </p:cNvSpPr>
          <p:nvPr>
            <p:ph type="pic" sz="quarter" idx="12" hasCustomPrompt="1"/>
          </p:nvPr>
        </p:nvSpPr>
        <p:spPr>
          <a:xfrm>
            <a:off x="6460440" y="205942"/>
            <a:ext cx="872680" cy="849712"/>
          </a:xfrm>
          <a:prstGeom prst="ellipse">
            <a:avLst/>
          </a:prstGeom>
          <a:ln w="25400">
            <a:solidFill>
              <a:schemeClr val="accent1"/>
            </a:solidFill>
          </a:ln>
        </p:spPr>
        <p:txBody>
          <a:bodyPr/>
          <a:lstStyle/>
          <a:p>
            <a:r>
              <a:rPr lang="en-AU"/>
              <a:t> </a:t>
            </a:r>
          </a:p>
        </p:txBody>
      </p:sp>
      <p:sp>
        <p:nvSpPr>
          <p:cNvPr id="4" name="Picture Placeholder 4">
            <a:extLst>
              <a:ext uri="{FF2B5EF4-FFF2-40B4-BE49-F238E27FC236}">
                <a16:creationId xmlns:a16="http://schemas.microsoft.com/office/drawing/2014/main" id="{8A1F3D37-D9CF-4B59-8DC8-CB651C56FA7B}"/>
              </a:ext>
            </a:extLst>
          </p:cNvPr>
          <p:cNvSpPr>
            <a:spLocks noGrp="1"/>
          </p:cNvSpPr>
          <p:nvPr>
            <p:ph type="pic" sz="quarter" idx="11" hasCustomPrompt="1"/>
          </p:nvPr>
        </p:nvSpPr>
        <p:spPr>
          <a:xfrm>
            <a:off x="4186988" y="205942"/>
            <a:ext cx="872680" cy="849712"/>
          </a:xfrm>
          <a:prstGeom prst="ellipse">
            <a:avLst/>
          </a:prstGeom>
          <a:ln w="25400">
            <a:solidFill>
              <a:schemeClr val="accent1"/>
            </a:solidFill>
          </a:ln>
        </p:spPr>
        <p:txBody>
          <a:bodyPr/>
          <a:lstStyle/>
          <a:p>
            <a:r>
              <a:rPr lang="en-AU"/>
              <a:t> </a:t>
            </a:r>
          </a:p>
        </p:txBody>
      </p:sp>
      <p:sp>
        <p:nvSpPr>
          <p:cNvPr id="6" name="Picture Placeholder 4">
            <a:extLst>
              <a:ext uri="{FF2B5EF4-FFF2-40B4-BE49-F238E27FC236}">
                <a16:creationId xmlns:a16="http://schemas.microsoft.com/office/drawing/2014/main" id="{46E55585-91C3-4FAF-85DF-B0255FB770AC}"/>
              </a:ext>
            </a:extLst>
          </p:cNvPr>
          <p:cNvSpPr>
            <a:spLocks noGrp="1"/>
          </p:cNvSpPr>
          <p:nvPr>
            <p:ph type="pic" sz="quarter" idx="10"/>
          </p:nvPr>
        </p:nvSpPr>
        <p:spPr>
          <a:xfrm>
            <a:off x="1913536" y="195440"/>
            <a:ext cx="872680" cy="849712"/>
          </a:xfrm>
          <a:prstGeom prst="ellipse">
            <a:avLst/>
          </a:prstGeom>
          <a:ln w="25400">
            <a:solidFill>
              <a:schemeClr val="accent1"/>
            </a:solidFill>
          </a:ln>
        </p:spPr>
        <p:txBody>
          <a:bodyPr/>
          <a:lstStyle/>
          <a:p>
            <a:r>
              <a:rPr lang="en-GB"/>
              <a:t>Click icon to add picture</a:t>
            </a:r>
            <a:endParaRPr lang="en-AU"/>
          </a:p>
        </p:txBody>
      </p:sp>
    </p:spTree>
    <p:extLst>
      <p:ext uri="{BB962C8B-B14F-4D97-AF65-F5344CB8AC3E}">
        <p14:creationId xmlns:p14="http://schemas.microsoft.com/office/powerpoint/2010/main" val="735422702"/>
      </p:ext>
    </p:extLst>
  </p:cSld>
  <p:clrMapOvr>
    <a:masterClrMapping/>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2_Main Blank Slide_Left white">
    <p:bg>
      <p:bgPr>
        <a:solidFill>
          <a:schemeClr val="bg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B38B0F0-C571-45E7-9875-051F7773D559}"/>
              </a:ext>
            </a:extLst>
          </p:cNvPr>
          <p:cNvSpPr>
            <a:spLocks noGrp="1"/>
          </p:cNvSpPr>
          <p:nvPr>
            <p:ph type="pic" sz="quarter" idx="12" hasCustomPrompt="1"/>
          </p:nvPr>
        </p:nvSpPr>
        <p:spPr>
          <a:xfrm>
            <a:off x="6460440" y="205942"/>
            <a:ext cx="872680" cy="849712"/>
          </a:xfrm>
          <a:prstGeom prst="ellipse">
            <a:avLst/>
          </a:prstGeom>
          <a:ln w="25400">
            <a:solidFill>
              <a:srgbClr val="00B0F0"/>
            </a:solidFill>
          </a:ln>
        </p:spPr>
        <p:txBody>
          <a:bodyPr/>
          <a:lstStyle/>
          <a:p>
            <a:r>
              <a:rPr lang="en-AU"/>
              <a:t> </a:t>
            </a:r>
          </a:p>
        </p:txBody>
      </p:sp>
      <p:sp>
        <p:nvSpPr>
          <p:cNvPr id="8" name="Picture Placeholder 4">
            <a:extLst>
              <a:ext uri="{FF2B5EF4-FFF2-40B4-BE49-F238E27FC236}">
                <a16:creationId xmlns:a16="http://schemas.microsoft.com/office/drawing/2014/main" id="{6892EF49-B27D-414D-8A7E-9913A4651866}"/>
              </a:ext>
            </a:extLst>
          </p:cNvPr>
          <p:cNvSpPr>
            <a:spLocks noGrp="1"/>
          </p:cNvSpPr>
          <p:nvPr>
            <p:ph type="pic" sz="quarter" idx="11" hasCustomPrompt="1"/>
          </p:nvPr>
        </p:nvSpPr>
        <p:spPr>
          <a:xfrm>
            <a:off x="4186988" y="205942"/>
            <a:ext cx="872680" cy="849712"/>
          </a:xfrm>
          <a:prstGeom prst="ellipse">
            <a:avLst/>
          </a:prstGeom>
          <a:ln w="25400">
            <a:solidFill>
              <a:srgbClr val="00B0F0"/>
            </a:solidFill>
          </a:ln>
        </p:spPr>
        <p:txBody>
          <a:bodyPr/>
          <a:lstStyle/>
          <a:p>
            <a:r>
              <a:rPr lang="en-AU"/>
              <a:t> </a:t>
            </a:r>
          </a:p>
        </p:txBody>
      </p:sp>
      <p:sp>
        <p:nvSpPr>
          <p:cNvPr id="9" name="Picture Placeholder 4">
            <a:extLst>
              <a:ext uri="{FF2B5EF4-FFF2-40B4-BE49-F238E27FC236}">
                <a16:creationId xmlns:a16="http://schemas.microsoft.com/office/drawing/2014/main" id="{AF39D113-6801-41AF-A7E7-83127F15C0E7}"/>
              </a:ext>
            </a:extLst>
          </p:cNvPr>
          <p:cNvSpPr>
            <a:spLocks noGrp="1"/>
          </p:cNvSpPr>
          <p:nvPr>
            <p:ph type="pic" sz="quarter" idx="10"/>
          </p:nvPr>
        </p:nvSpPr>
        <p:spPr>
          <a:xfrm>
            <a:off x="1913536" y="195440"/>
            <a:ext cx="872680" cy="849712"/>
          </a:xfrm>
          <a:prstGeom prst="ellipse">
            <a:avLst/>
          </a:prstGeom>
          <a:ln w="25400">
            <a:solidFill>
              <a:srgbClr val="00B0F0"/>
            </a:solidFill>
          </a:ln>
        </p:spPr>
        <p:txBody>
          <a:bodyPr/>
          <a:lstStyle/>
          <a:p>
            <a:r>
              <a:rPr lang="en-GB"/>
              <a:t>Click icon to add picture</a:t>
            </a:r>
            <a:endParaRPr lang="en-AU"/>
          </a:p>
        </p:txBody>
      </p:sp>
    </p:spTree>
    <p:extLst>
      <p:ext uri="{BB962C8B-B14F-4D97-AF65-F5344CB8AC3E}">
        <p14:creationId xmlns:p14="http://schemas.microsoft.com/office/powerpoint/2010/main" val="404298043"/>
      </p:ext>
    </p:extLst>
  </p:cSld>
  <p:clrMapOvr>
    <a:masterClrMapping/>
  </p:clrMapOvr>
  <p:transition>
    <p:fade/>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9_Main Blank Slide_Left white">
    <p:bg>
      <p:bgPr>
        <a:solidFill>
          <a:schemeClr val="tx1"/>
        </a:solidFill>
        <a:effectLst/>
      </p:bgPr>
    </p:bg>
    <p:spTree>
      <p:nvGrpSpPr>
        <p:cNvPr id="1" name=""/>
        <p:cNvGrpSpPr/>
        <p:nvPr/>
      </p:nvGrpSpPr>
      <p:grpSpPr>
        <a:xfrm>
          <a:off x="0" y="0"/>
          <a:ext cx="0" cy="0"/>
          <a:chOff x="0" y="0"/>
          <a:chExt cx="0" cy="0"/>
        </a:xfrm>
      </p:grpSpPr>
      <p:sp>
        <p:nvSpPr>
          <p:cNvPr id="7" name="Picture Placeholder 4">
            <a:extLst>
              <a:ext uri="{FF2B5EF4-FFF2-40B4-BE49-F238E27FC236}">
                <a16:creationId xmlns:a16="http://schemas.microsoft.com/office/drawing/2014/main" id="{FB38B0F0-C571-45E7-9875-051F7773D559}"/>
              </a:ext>
            </a:extLst>
          </p:cNvPr>
          <p:cNvSpPr>
            <a:spLocks noGrp="1"/>
          </p:cNvSpPr>
          <p:nvPr>
            <p:ph type="pic" sz="quarter" idx="12" hasCustomPrompt="1"/>
          </p:nvPr>
        </p:nvSpPr>
        <p:spPr>
          <a:xfrm>
            <a:off x="6460440" y="205942"/>
            <a:ext cx="872680" cy="849712"/>
          </a:xfrm>
          <a:prstGeom prst="ellipse">
            <a:avLst/>
          </a:prstGeom>
          <a:ln w="25400">
            <a:solidFill>
              <a:srgbClr val="00B0F0"/>
            </a:solidFill>
          </a:ln>
        </p:spPr>
        <p:txBody>
          <a:bodyPr/>
          <a:lstStyle/>
          <a:p>
            <a:r>
              <a:rPr lang="en-AU"/>
              <a:t> </a:t>
            </a:r>
          </a:p>
        </p:txBody>
      </p:sp>
      <p:sp>
        <p:nvSpPr>
          <p:cNvPr id="8" name="Picture Placeholder 4">
            <a:extLst>
              <a:ext uri="{FF2B5EF4-FFF2-40B4-BE49-F238E27FC236}">
                <a16:creationId xmlns:a16="http://schemas.microsoft.com/office/drawing/2014/main" id="{6892EF49-B27D-414D-8A7E-9913A4651866}"/>
              </a:ext>
            </a:extLst>
          </p:cNvPr>
          <p:cNvSpPr>
            <a:spLocks noGrp="1"/>
          </p:cNvSpPr>
          <p:nvPr>
            <p:ph type="pic" sz="quarter" idx="11" hasCustomPrompt="1"/>
          </p:nvPr>
        </p:nvSpPr>
        <p:spPr>
          <a:xfrm>
            <a:off x="4186988" y="205942"/>
            <a:ext cx="872680" cy="849712"/>
          </a:xfrm>
          <a:prstGeom prst="ellipse">
            <a:avLst/>
          </a:prstGeom>
          <a:ln w="25400">
            <a:solidFill>
              <a:srgbClr val="00B0F0"/>
            </a:solidFill>
          </a:ln>
        </p:spPr>
        <p:txBody>
          <a:bodyPr/>
          <a:lstStyle/>
          <a:p>
            <a:r>
              <a:rPr lang="en-AU"/>
              <a:t> </a:t>
            </a:r>
          </a:p>
        </p:txBody>
      </p:sp>
      <p:sp>
        <p:nvSpPr>
          <p:cNvPr id="9" name="Picture Placeholder 4">
            <a:extLst>
              <a:ext uri="{FF2B5EF4-FFF2-40B4-BE49-F238E27FC236}">
                <a16:creationId xmlns:a16="http://schemas.microsoft.com/office/drawing/2014/main" id="{AF39D113-6801-41AF-A7E7-83127F15C0E7}"/>
              </a:ext>
            </a:extLst>
          </p:cNvPr>
          <p:cNvSpPr>
            <a:spLocks noGrp="1"/>
          </p:cNvSpPr>
          <p:nvPr>
            <p:ph type="pic" sz="quarter" idx="10"/>
          </p:nvPr>
        </p:nvSpPr>
        <p:spPr>
          <a:xfrm>
            <a:off x="1913536" y="195440"/>
            <a:ext cx="872680" cy="849712"/>
          </a:xfrm>
          <a:prstGeom prst="ellipse">
            <a:avLst/>
          </a:prstGeom>
          <a:ln w="25400">
            <a:solidFill>
              <a:srgbClr val="00B0F0"/>
            </a:solidFill>
          </a:ln>
        </p:spPr>
        <p:txBody>
          <a:bodyPr/>
          <a:lstStyle/>
          <a:p>
            <a:r>
              <a:rPr lang="en-GB"/>
              <a:t>Click icon to add picture</a:t>
            </a:r>
            <a:endParaRPr lang="en-AU"/>
          </a:p>
        </p:txBody>
      </p:sp>
    </p:spTree>
    <p:extLst>
      <p:ext uri="{BB962C8B-B14F-4D97-AF65-F5344CB8AC3E}">
        <p14:creationId xmlns:p14="http://schemas.microsoft.com/office/powerpoint/2010/main" val="3685249356"/>
      </p:ext>
    </p:extLst>
  </p:cSld>
  <p:clrMapOvr>
    <a:masterClrMapping/>
  </p:clrMapOvr>
  <p:transition>
    <p:fade/>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_pattern2">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918785"/>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Main Slide_centre">
    <p:bg>
      <p:bgPr>
        <a:solidFill>
          <a:schemeClr val="tx1"/>
        </a:solidFill>
        <a:effectLst/>
      </p:bgPr>
    </p:bg>
    <p:spTree>
      <p:nvGrpSpPr>
        <p:cNvPr id="1" name=""/>
        <p:cNvGrpSpPr/>
        <p:nvPr/>
      </p:nvGrpSpPr>
      <p:grpSpPr>
        <a:xfrm>
          <a:off x="0" y="0"/>
          <a:ext cx="0" cy="0"/>
          <a:chOff x="0" y="0"/>
          <a:chExt cx="0" cy="0"/>
        </a:xfrm>
      </p:grpSpPr>
      <p:pic>
        <p:nvPicPr>
          <p:cNvPr id="3" name="Google Shape;19;p3">
            <a:extLst>
              <a:ext uri="{FF2B5EF4-FFF2-40B4-BE49-F238E27FC236}">
                <a16:creationId xmlns:a16="http://schemas.microsoft.com/office/drawing/2014/main" id="{FDBD78F5-1AF5-4EDF-81AB-C86D99E38E73}"/>
              </a:ext>
            </a:extLst>
          </p:cNvPr>
          <p:cNvPicPr preferRelativeResize="0"/>
          <p:nvPr/>
        </p:nvPicPr>
        <p:blipFill>
          <a:blip r:embed="rId2">
            <a:alphaModFix/>
          </a:blip>
          <a:stretch>
            <a:fillRect/>
          </a:stretch>
        </p:blipFill>
        <p:spPr>
          <a:xfrm>
            <a:off x="5468402" y="352322"/>
            <a:ext cx="1255196" cy="376321"/>
          </a:xfrm>
          <a:prstGeom prst="rect">
            <a:avLst/>
          </a:prstGeom>
          <a:noFill/>
          <a:ln>
            <a:noFill/>
          </a:ln>
        </p:spPr>
      </p:pic>
    </p:spTree>
    <p:extLst>
      <p:ext uri="{BB962C8B-B14F-4D97-AF65-F5344CB8AC3E}">
        <p14:creationId xmlns:p14="http://schemas.microsoft.com/office/powerpoint/2010/main" val="1260542770"/>
      </p:ext>
    </p:extLst>
  </p:cSld>
  <p:clrMapOvr>
    <a:masterClrMapping/>
  </p:clrMapOvr>
  <p:transition>
    <p:fade/>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blank_pattern2 white">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4591453"/>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Title_slide">
    <p:bg>
      <p:bgPr>
        <a:solidFill>
          <a:schemeClr val="tx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3">
                  <a:alpha val="64000"/>
                </a:schemeClr>
              </a:gs>
              <a:gs pos="42000">
                <a:schemeClr val="accent5">
                  <a:lumMod val="97000"/>
                  <a:lumOff val="3000"/>
                  <a:alpha val="27000"/>
                </a:schemeClr>
              </a:gs>
              <a:gs pos="100000">
                <a:schemeClr val="bg1">
                  <a:alpha val="0"/>
                </a:schemeClr>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itle 1">
            <a:extLst>
              <a:ext uri="{FF2B5EF4-FFF2-40B4-BE49-F238E27FC236}">
                <a16:creationId xmlns:a16="http://schemas.microsoft.com/office/drawing/2014/main" id="{21F22F50-E0D4-4091-8D0E-851E72290DD5}"/>
              </a:ext>
            </a:extLst>
          </p:cNvPr>
          <p:cNvSpPr>
            <a:spLocks noGrp="1"/>
          </p:cNvSpPr>
          <p:nvPr>
            <p:ph type="title" hasCustomPrompt="1"/>
          </p:nvPr>
        </p:nvSpPr>
        <p:spPr>
          <a:xfrm>
            <a:off x="421551" y="1835518"/>
            <a:ext cx="7265124" cy="897589"/>
          </a:xfrm>
        </p:spPr>
        <p:txBody>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28" name="Text Placeholder 22">
            <a:extLst>
              <a:ext uri="{FF2B5EF4-FFF2-40B4-BE49-F238E27FC236}">
                <a16:creationId xmlns:a16="http://schemas.microsoft.com/office/drawing/2014/main" id="{5B14B007-EB1A-41CA-A0F2-8A396AC50FCA}"/>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1"/>
                </a:solidFill>
                <a:latin typeface="Circular Std Bold" panose="020B0804020101010102"/>
              </a:defRPr>
            </a:lvl1pPr>
          </a:lstStyle>
          <a:p>
            <a:pPr lvl="0"/>
            <a:r>
              <a:rPr lang="en-US"/>
              <a:t>SUBITITLE TEXT</a:t>
            </a:r>
            <a:endParaRPr lang="en-AU"/>
          </a:p>
        </p:txBody>
      </p:sp>
      <p:pic>
        <p:nvPicPr>
          <p:cNvPr id="10" name="Google Shape;12;p1">
            <a:extLst>
              <a:ext uri="{FF2B5EF4-FFF2-40B4-BE49-F238E27FC236}">
                <a16:creationId xmlns:a16="http://schemas.microsoft.com/office/drawing/2014/main" id="{632B614A-1497-4B11-AE6B-5D3268085620}"/>
              </a:ext>
            </a:extLst>
          </p:cNvPr>
          <p:cNvPicPr preferRelativeResize="0"/>
          <p:nvPr/>
        </p:nvPicPr>
        <p:blipFill>
          <a:blip r:embed="rId3">
            <a:alphaModFix/>
          </a:blip>
          <a:stretch>
            <a:fillRect/>
          </a:stretch>
        </p:blipFill>
        <p:spPr>
          <a:xfrm>
            <a:off x="10634512" y="352322"/>
            <a:ext cx="1255196" cy="376316"/>
          </a:xfrm>
          <a:prstGeom prst="rect">
            <a:avLst/>
          </a:prstGeom>
          <a:noFill/>
          <a:ln>
            <a:noFill/>
          </a:ln>
        </p:spPr>
      </p:pic>
      <p:sp>
        <p:nvSpPr>
          <p:cNvPr id="2" name="TextBox 1">
            <a:extLst>
              <a:ext uri="{FF2B5EF4-FFF2-40B4-BE49-F238E27FC236}">
                <a16:creationId xmlns:a16="http://schemas.microsoft.com/office/drawing/2014/main" id="{963D487A-AE14-8D4A-87E1-371D171B3F15}"/>
              </a:ext>
            </a:extLst>
          </p:cNvPr>
          <p:cNvSpPr txBox="1"/>
          <p:nvPr/>
        </p:nvSpPr>
        <p:spPr>
          <a:xfrm>
            <a:off x="2706413" y="6274676"/>
            <a:ext cx="6779173" cy="430887"/>
          </a:xfrm>
          <a:prstGeom prst="rect">
            <a:avLst/>
          </a:prstGeom>
          <a:noFill/>
        </p:spPr>
        <p:txBody>
          <a:bodyPr wrap="square" rtlCol="0">
            <a:spAutoFit/>
          </a:bodyPr>
          <a:lstStyle/>
          <a:p>
            <a:pPr algn="ctr"/>
            <a:r>
              <a:rPr lang="en-AU" sz="1100" b="0" i="0" u="none" strike="noStrike" kern="1200">
                <a:solidFill>
                  <a:schemeClr val="bg1"/>
                </a:solidFill>
                <a:effectLst/>
                <a:latin typeface="+mn-lt"/>
                <a:ea typeface="+mn-ea"/>
                <a:cs typeface="+mn-cs"/>
              </a:rPr>
              <a:t>Copyright © 2022 WYWM Pty Ltd. All rights reserved. Do not copy. For the intended recipient only, not for wider distribution, copying or onforwarding without the prior approval of the author.</a:t>
            </a:r>
            <a:endParaRPr lang="en-US" sz="1100">
              <a:solidFill>
                <a:schemeClr val="bg1"/>
              </a:solidFill>
            </a:endParaRPr>
          </a:p>
        </p:txBody>
      </p:sp>
    </p:spTree>
    <p:custDataLst>
      <p:tags r:id="rId1"/>
    </p:custDataLst>
    <p:extLst>
      <p:ext uri="{BB962C8B-B14F-4D97-AF65-F5344CB8AC3E}">
        <p14:creationId xmlns:p14="http://schemas.microsoft.com/office/powerpoint/2010/main" val="3356537474"/>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2_Title_slide">
    <p:bg>
      <p:bgPr>
        <a:solidFill>
          <a:schemeClr val="tx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3">
                  <a:alpha val="64000"/>
                </a:schemeClr>
              </a:gs>
              <a:gs pos="42000">
                <a:schemeClr val="accent5">
                  <a:lumMod val="97000"/>
                  <a:lumOff val="3000"/>
                  <a:alpha val="27000"/>
                </a:schemeClr>
              </a:gs>
              <a:gs pos="100000">
                <a:schemeClr val="bg1">
                  <a:alpha val="0"/>
                </a:schemeClr>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itle 1">
            <a:extLst>
              <a:ext uri="{FF2B5EF4-FFF2-40B4-BE49-F238E27FC236}">
                <a16:creationId xmlns:a16="http://schemas.microsoft.com/office/drawing/2014/main" id="{21F22F50-E0D4-4091-8D0E-851E72290DD5}"/>
              </a:ext>
            </a:extLst>
          </p:cNvPr>
          <p:cNvSpPr>
            <a:spLocks noGrp="1"/>
          </p:cNvSpPr>
          <p:nvPr>
            <p:ph type="title" hasCustomPrompt="1"/>
          </p:nvPr>
        </p:nvSpPr>
        <p:spPr>
          <a:xfrm>
            <a:off x="421551" y="1835518"/>
            <a:ext cx="7265124" cy="897589"/>
          </a:xfrm>
        </p:spPr>
        <p:txBody>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28" name="Text Placeholder 22">
            <a:extLst>
              <a:ext uri="{FF2B5EF4-FFF2-40B4-BE49-F238E27FC236}">
                <a16:creationId xmlns:a16="http://schemas.microsoft.com/office/drawing/2014/main" id="{5B14B007-EB1A-41CA-A0F2-8A396AC50FCA}"/>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1"/>
                </a:solidFill>
                <a:latin typeface="Circular Std Bold" panose="020B0804020101010102"/>
              </a:defRPr>
            </a:lvl1pPr>
          </a:lstStyle>
          <a:p>
            <a:pPr lvl="0"/>
            <a:r>
              <a:rPr lang="en-US"/>
              <a:t>SUBITITLE TEXT</a:t>
            </a:r>
            <a:endParaRPr lang="en-AU"/>
          </a:p>
        </p:txBody>
      </p:sp>
      <p:pic>
        <p:nvPicPr>
          <p:cNvPr id="10" name="Google Shape;12;p1">
            <a:extLst>
              <a:ext uri="{FF2B5EF4-FFF2-40B4-BE49-F238E27FC236}">
                <a16:creationId xmlns:a16="http://schemas.microsoft.com/office/drawing/2014/main" id="{632B614A-1497-4B11-AE6B-5D3268085620}"/>
              </a:ext>
            </a:extLst>
          </p:cNvPr>
          <p:cNvPicPr preferRelativeResize="0"/>
          <p:nvPr/>
        </p:nvPicPr>
        <p:blipFill>
          <a:blip r:embed="rId3">
            <a:alphaModFix/>
          </a:blip>
          <a:stretch>
            <a:fillRect/>
          </a:stretch>
        </p:blipFill>
        <p:spPr>
          <a:xfrm>
            <a:off x="10634512" y="352322"/>
            <a:ext cx="1255196" cy="376316"/>
          </a:xfrm>
          <a:prstGeom prst="rect">
            <a:avLst/>
          </a:prstGeom>
          <a:noFill/>
          <a:ln>
            <a:noFill/>
          </a:ln>
        </p:spPr>
      </p:pic>
      <p:sp>
        <p:nvSpPr>
          <p:cNvPr id="2" name="Rectangle 1">
            <a:extLst>
              <a:ext uri="{FF2B5EF4-FFF2-40B4-BE49-F238E27FC236}">
                <a16:creationId xmlns:a16="http://schemas.microsoft.com/office/drawing/2014/main" id="{07EE2497-8066-C64B-988A-973E0F7196C7}"/>
              </a:ext>
            </a:extLst>
          </p:cNvPr>
          <p:cNvSpPr/>
          <p:nvPr/>
        </p:nvSpPr>
        <p:spPr>
          <a:xfrm>
            <a:off x="0" y="6211614"/>
            <a:ext cx="12192000" cy="646386"/>
          </a:xfrm>
          <a:prstGeom prst="rect">
            <a:avLst/>
          </a:prstGeom>
          <a:solidFill>
            <a:srgbClr val="B9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8C49DC-9BCB-2741-985D-DF70980982E9}"/>
              </a:ext>
            </a:extLst>
          </p:cNvPr>
          <p:cNvSpPr txBox="1"/>
          <p:nvPr/>
        </p:nvSpPr>
        <p:spPr>
          <a:xfrm>
            <a:off x="63060" y="6410745"/>
            <a:ext cx="2228193" cy="276999"/>
          </a:xfrm>
          <a:prstGeom prst="rect">
            <a:avLst/>
          </a:prstGeom>
          <a:noFill/>
        </p:spPr>
        <p:txBody>
          <a:bodyPr wrap="square" rtlCol="0">
            <a:spAutoFit/>
          </a:bodyPr>
          <a:lstStyle/>
          <a:p>
            <a:r>
              <a:rPr lang="en-US" sz="1200">
                <a:solidFill>
                  <a:schemeClr val="bg1"/>
                </a:solidFill>
              </a:rPr>
              <a:t>This document is confidential.</a:t>
            </a:r>
          </a:p>
        </p:txBody>
      </p:sp>
      <p:sp>
        <p:nvSpPr>
          <p:cNvPr id="8" name="TextBox 7">
            <a:extLst>
              <a:ext uri="{FF2B5EF4-FFF2-40B4-BE49-F238E27FC236}">
                <a16:creationId xmlns:a16="http://schemas.microsoft.com/office/drawing/2014/main" id="{6B22ECE5-6FFF-C245-90E1-695490E23052}"/>
              </a:ext>
            </a:extLst>
          </p:cNvPr>
          <p:cNvSpPr txBox="1"/>
          <p:nvPr/>
        </p:nvSpPr>
        <p:spPr>
          <a:xfrm>
            <a:off x="5270628" y="6333801"/>
            <a:ext cx="6779173" cy="430887"/>
          </a:xfrm>
          <a:prstGeom prst="rect">
            <a:avLst/>
          </a:prstGeom>
          <a:noFill/>
        </p:spPr>
        <p:txBody>
          <a:bodyPr wrap="square" rtlCol="0">
            <a:spAutoFit/>
          </a:bodyPr>
          <a:lstStyle/>
          <a:p>
            <a:pPr algn="r"/>
            <a:r>
              <a:rPr lang="en-AU" sz="1100" b="0" i="0" u="none" strike="noStrike" kern="1200">
                <a:solidFill>
                  <a:schemeClr val="bg1"/>
                </a:solidFill>
                <a:effectLst/>
                <a:latin typeface="+mn-lt"/>
                <a:ea typeface="+mn-ea"/>
                <a:cs typeface="+mn-cs"/>
              </a:rPr>
              <a:t>Copyright © 2022 WYWM </a:t>
            </a:r>
            <a:r>
              <a:rPr lang="en-AU" sz="1100" b="0" i="0" u="none" strike="noStrike" kern="1200" err="1">
                <a:solidFill>
                  <a:schemeClr val="bg1"/>
                </a:solidFill>
                <a:effectLst/>
                <a:latin typeface="+mn-lt"/>
                <a:ea typeface="+mn-ea"/>
                <a:cs typeface="+mn-cs"/>
              </a:rPr>
              <a:t>Pzty</a:t>
            </a:r>
            <a:r>
              <a:rPr lang="en-AU" sz="1100" b="0" i="0" u="none" strike="noStrike" kern="1200">
                <a:solidFill>
                  <a:schemeClr val="bg1"/>
                </a:solidFill>
                <a:effectLst/>
                <a:latin typeface="+mn-lt"/>
                <a:ea typeface="+mn-ea"/>
                <a:cs typeface="+mn-cs"/>
              </a:rPr>
              <a:t> Ltd. All rights reserved. Do not copy. For the intended recipient only, not for wider distribution, copying or onforwarding without the prior approval of the author.</a:t>
            </a:r>
            <a:endParaRPr lang="en-US" sz="1100">
              <a:solidFill>
                <a:schemeClr val="bg1"/>
              </a:solidFill>
            </a:endParaRPr>
          </a:p>
        </p:txBody>
      </p:sp>
    </p:spTree>
    <p:custDataLst>
      <p:tags r:id="rId1"/>
    </p:custDataLst>
    <p:extLst>
      <p:ext uri="{BB962C8B-B14F-4D97-AF65-F5344CB8AC3E}">
        <p14:creationId xmlns:p14="http://schemas.microsoft.com/office/powerpoint/2010/main" val="2371895505"/>
      </p:ext>
    </p:extLst>
  </p:cSld>
  <p:clrMapOvr>
    <a:masterClrMapping/>
  </p:clrMapOvr>
  <p:transition>
    <p:fade/>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5_Title_slide">
    <p:bg>
      <p:bgPr>
        <a:solidFill>
          <a:schemeClr val="tx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3">
                  <a:alpha val="64000"/>
                </a:schemeClr>
              </a:gs>
              <a:gs pos="42000">
                <a:schemeClr val="accent5">
                  <a:lumMod val="97000"/>
                  <a:lumOff val="3000"/>
                  <a:alpha val="27000"/>
                </a:schemeClr>
              </a:gs>
              <a:gs pos="100000">
                <a:schemeClr val="bg1">
                  <a:alpha val="0"/>
                </a:schemeClr>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Title 1">
            <a:extLst>
              <a:ext uri="{FF2B5EF4-FFF2-40B4-BE49-F238E27FC236}">
                <a16:creationId xmlns:a16="http://schemas.microsoft.com/office/drawing/2014/main" id="{21F22F50-E0D4-4091-8D0E-851E72290DD5}"/>
              </a:ext>
            </a:extLst>
          </p:cNvPr>
          <p:cNvSpPr>
            <a:spLocks noGrp="1"/>
          </p:cNvSpPr>
          <p:nvPr>
            <p:ph type="title" hasCustomPrompt="1"/>
          </p:nvPr>
        </p:nvSpPr>
        <p:spPr>
          <a:xfrm>
            <a:off x="421551" y="1835518"/>
            <a:ext cx="7265124" cy="897589"/>
          </a:xfrm>
        </p:spPr>
        <p:txBody>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28" name="Text Placeholder 22">
            <a:extLst>
              <a:ext uri="{FF2B5EF4-FFF2-40B4-BE49-F238E27FC236}">
                <a16:creationId xmlns:a16="http://schemas.microsoft.com/office/drawing/2014/main" id="{5B14B007-EB1A-41CA-A0F2-8A396AC50FCA}"/>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1"/>
                </a:solidFill>
                <a:latin typeface="Circular Std Bold" panose="020B0804020101010102"/>
              </a:defRPr>
            </a:lvl1pPr>
          </a:lstStyle>
          <a:p>
            <a:pPr lvl="0"/>
            <a:r>
              <a:rPr lang="en-US"/>
              <a:t>SUBITITLE TEXT</a:t>
            </a:r>
            <a:endParaRPr lang="en-AU"/>
          </a:p>
        </p:txBody>
      </p:sp>
      <p:pic>
        <p:nvPicPr>
          <p:cNvPr id="10" name="Google Shape;12;p1">
            <a:extLst>
              <a:ext uri="{FF2B5EF4-FFF2-40B4-BE49-F238E27FC236}">
                <a16:creationId xmlns:a16="http://schemas.microsoft.com/office/drawing/2014/main" id="{632B614A-1497-4B11-AE6B-5D3268085620}"/>
              </a:ext>
            </a:extLst>
          </p:cNvPr>
          <p:cNvPicPr preferRelativeResize="0"/>
          <p:nvPr/>
        </p:nvPicPr>
        <p:blipFill>
          <a:blip r:embed="rId3">
            <a:alphaModFix/>
          </a:blip>
          <a:stretch>
            <a:fillRect/>
          </a:stretch>
        </p:blipFill>
        <p:spPr>
          <a:xfrm>
            <a:off x="10634512" y="352322"/>
            <a:ext cx="1255196" cy="376316"/>
          </a:xfrm>
          <a:prstGeom prst="rect">
            <a:avLst/>
          </a:prstGeom>
          <a:noFill/>
          <a:ln>
            <a:noFill/>
          </a:ln>
        </p:spPr>
      </p:pic>
      <p:sp>
        <p:nvSpPr>
          <p:cNvPr id="2" name="Rectangle 1">
            <a:extLst>
              <a:ext uri="{FF2B5EF4-FFF2-40B4-BE49-F238E27FC236}">
                <a16:creationId xmlns:a16="http://schemas.microsoft.com/office/drawing/2014/main" id="{07EE2497-8066-C64B-988A-973E0F7196C7}"/>
              </a:ext>
            </a:extLst>
          </p:cNvPr>
          <p:cNvSpPr/>
          <p:nvPr/>
        </p:nvSpPr>
        <p:spPr>
          <a:xfrm>
            <a:off x="0" y="6222124"/>
            <a:ext cx="12192000" cy="635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8C49DC-9BCB-2741-985D-DF70980982E9}"/>
              </a:ext>
            </a:extLst>
          </p:cNvPr>
          <p:cNvSpPr txBox="1"/>
          <p:nvPr/>
        </p:nvSpPr>
        <p:spPr>
          <a:xfrm>
            <a:off x="52550" y="6409993"/>
            <a:ext cx="4319751" cy="276999"/>
          </a:xfrm>
          <a:prstGeom prst="rect">
            <a:avLst/>
          </a:prstGeom>
          <a:noFill/>
        </p:spPr>
        <p:txBody>
          <a:bodyPr wrap="square" rtlCol="0">
            <a:spAutoFit/>
          </a:bodyPr>
          <a:lstStyle/>
          <a:p>
            <a:r>
              <a:rPr lang="en-US" sz="1200">
                <a:solidFill>
                  <a:schemeClr val="bg1"/>
                </a:solidFill>
              </a:rPr>
              <a:t>This document is sensitive.</a:t>
            </a:r>
          </a:p>
        </p:txBody>
      </p:sp>
      <p:sp>
        <p:nvSpPr>
          <p:cNvPr id="9" name="TextBox 8">
            <a:extLst>
              <a:ext uri="{FF2B5EF4-FFF2-40B4-BE49-F238E27FC236}">
                <a16:creationId xmlns:a16="http://schemas.microsoft.com/office/drawing/2014/main" id="{BC9302AB-431B-EF47-B0B9-B6656F1EC58B}"/>
              </a:ext>
            </a:extLst>
          </p:cNvPr>
          <p:cNvSpPr txBox="1"/>
          <p:nvPr/>
        </p:nvSpPr>
        <p:spPr>
          <a:xfrm>
            <a:off x="5270628" y="6333049"/>
            <a:ext cx="6779173" cy="430887"/>
          </a:xfrm>
          <a:prstGeom prst="rect">
            <a:avLst/>
          </a:prstGeom>
          <a:noFill/>
        </p:spPr>
        <p:txBody>
          <a:bodyPr wrap="square" rtlCol="0">
            <a:spAutoFit/>
          </a:bodyPr>
          <a:lstStyle/>
          <a:p>
            <a:pPr algn="r"/>
            <a:r>
              <a:rPr lang="en-AU" sz="1100" b="0" i="0" u="none" strike="noStrike" kern="1200">
                <a:solidFill>
                  <a:schemeClr val="bg1"/>
                </a:solidFill>
                <a:effectLst/>
                <a:latin typeface="+mn-lt"/>
                <a:ea typeface="+mn-ea"/>
                <a:cs typeface="+mn-cs"/>
              </a:rPr>
              <a:t>Copyright © 2022 WYWM Pty Ltd. All rights reserved. Do not copy. For the intended recipient only, not for wider distribution, copying or onforwarding without the prior approval of the author.</a:t>
            </a:r>
            <a:endParaRPr lang="en-US" sz="1100">
              <a:solidFill>
                <a:schemeClr val="bg1"/>
              </a:solidFill>
            </a:endParaRPr>
          </a:p>
        </p:txBody>
      </p:sp>
    </p:spTree>
    <p:custDataLst>
      <p:tags r:id="rId1"/>
    </p:custDataLst>
    <p:extLst>
      <p:ext uri="{BB962C8B-B14F-4D97-AF65-F5344CB8AC3E}">
        <p14:creationId xmlns:p14="http://schemas.microsoft.com/office/powerpoint/2010/main" val="3284733720"/>
      </p:ext>
    </p:extLst>
  </p:cSld>
  <p:clrMapOvr>
    <a:masterClrMapping/>
  </p:clrMapOvr>
  <p:transition>
    <p:fade/>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_slide">
    <p:bg>
      <p:bgPr>
        <a:solidFill>
          <a:schemeClr val="bg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1"/>
              </a:gs>
              <a:gs pos="42000">
                <a:schemeClr val="accent5">
                  <a:lumMod val="97000"/>
                  <a:lumOff val="3000"/>
                </a:schemeClr>
              </a:gs>
              <a:gs pos="100000">
                <a:schemeClr val="bg1"/>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8" name="Graphic 37">
            <a:extLst>
              <a:ext uri="{FF2B5EF4-FFF2-40B4-BE49-F238E27FC236}">
                <a16:creationId xmlns:a16="http://schemas.microsoft.com/office/drawing/2014/main" id="{39161F09-696D-417A-8769-FE0A7871FC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4036" y="352322"/>
            <a:ext cx="1226621" cy="344987"/>
          </a:xfrm>
          <a:prstGeom prst="rect">
            <a:avLst/>
          </a:prstGeom>
        </p:spPr>
      </p:pic>
      <p:sp>
        <p:nvSpPr>
          <p:cNvPr id="39" name="Title 1">
            <a:extLst>
              <a:ext uri="{FF2B5EF4-FFF2-40B4-BE49-F238E27FC236}">
                <a16:creationId xmlns:a16="http://schemas.microsoft.com/office/drawing/2014/main" id="{7A49323F-C7B2-478F-9551-B108563A0D44}"/>
              </a:ext>
            </a:extLst>
          </p:cNvPr>
          <p:cNvSpPr>
            <a:spLocks noGrp="1"/>
          </p:cNvSpPr>
          <p:nvPr>
            <p:ph type="title" hasCustomPrompt="1"/>
          </p:nvPr>
        </p:nvSpPr>
        <p:spPr>
          <a:xfrm>
            <a:off x="421551" y="1835518"/>
            <a:ext cx="7265124" cy="897589"/>
          </a:xfrm>
        </p:spPr>
        <p:txBody>
          <a:bodyPr/>
          <a:lstStyle>
            <a:lvl1pPr algn="l">
              <a:defRPr sz="4800" b="1">
                <a:solidFill>
                  <a:schemeClr val="tx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40" name="Text Placeholder 22">
            <a:extLst>
              <a:ext uri="{FF2B5EF4-FFF2-40B4-BE49-F238E27FC236}">
                <a16:creationId xmlns:a16="http://schemas.microsoft.com/office/drawing/2014/main" id="{2E2D4F23-4705-499B-9AB4-53E03D1167B2}"/>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3"/>
                </a:solidFill>
                <a:latin typeface="Circular Std Bold" panose="020B0804020101010102"/>
              </a:defRPr>
            </a:lvl1pPr>
          </a:lstStyle>
          <a:p>
            <a:pPr lvl="0"/>
            <a:r>
              <a:rPr lang="en-US"/>
              <a:t>SUBTITLE TEXT</a:t>
            </a:r>
            <a:endParaRPr lang="en-AU"/>
          </a:p>
        </p:txBody>
      </p:sp>
      <p:sp>
        <p:nvSpPr>
          <p:cNvPr id="6" name="TextBox 5">
            <a:extLst>
              <a:ext uri="{FF2B5EF4-FFF2-40B4-BE49-F238E27FC236}">
                <a16:creationId xmlns:a16="http://schemas.microsoft.com/office/drawing/2014/main" id="{CD42A24E-965D-6B42-8891-662AED06AD6D}"/>
              </a:ext>
            </a:extLst>
          </p:cNvPr>
          <p:cNvSpPr txBox="1"/>
          <p:nvPr/>
        </p:nvSpPr>
        <p:spPr>
          <a:xfrm>
            <a:off x="2706413" y="6274676"/>
            <a:ext cx="6779173" cy="430887"/>
          </a:xfrm>
          <a:prstGeom prst="rect">
            <a:avLst/>
          </a:prstGeom>
          <a:noFill/>
        </p:spPr>
        <p:txBody>
          <a:bodyPr wrap="square" rtlCol="0">
            <a:spAutoFit/>
          </a:bodyPr>
          <a:lstStyle/>
          <a:p>
            <a:pPr algn="ctr"/>
            <a:r>
              <a:rPr lang="en-AU" sz="1100" b="0" i="0" u="none" strike="noStrike" kern="1200">
                <a:solidFill>
                  <a:schemeClr val="tx1"/>
                </a:solidFill>
                <a:effectLst/>
                <a:latin typeface="+mn-lt"/>
                <a:ea typeface="+mn-ea"/>
                <a:cs typeface="+mn-cs"/>
              </a:rPr>
              <a:t>Copyright © 2022 WYWM Pty Ltd. All rights reserved. Do not copy. For the intended recipient only, not for wider distribution, copying or onforwarding without the prior approval of the author.</a:t>
            </a:r>
            <a:endParaRPr lang="en-US" sz="1100">
              <a:solidFill>
                <a:schemeClr val="tx1"/>
              </a:solidFill>
            </a:endParaRPr>
          </a:p>
        </p:txBody>
      </p:sp>
    </p:spTree>
    <p:custDataLst>
      <p:tags r:id="rId1"/>
    </p:custDataLst>
    <p:extLst>
      <p:ext uri="{BB962C8B-B14F-4D97-AF65-F5344CB8AC3E}">
        <p14:creationId xmlns:p14="http://schemas.microsoft.com/office/powerpoint/2010/main" val="24821681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6_Title_slide">
    <p:bg>
      <p:bgPr>
        <a:solidFill>
          <a:schemeClr val="bg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1"/>
              </a:gs>
              <a:gs pos="42000">
                <a:schemeClr val="accent5">
                  <a:lumMod val="97000"/>
                  <a:lumOff val="3000"/>
                </a:schemeClr>
              </a:gs>
              <a:gs pos="100000">
                <a:schemeClr val="bg1"/>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8" name="Graphic 37">
            <a:extLst>
              <a:ext uri="{FF2B5EF4-FFF2-40B4-BE49-F238E27FC236}">
                <a16:creationId xmlns:a16="http://schemas.microsoft.com/office/drawing/2014/main" id="{39161F09-696D-417A-8769-FE0A7871FC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4036" y="352322"/>
            <a:ext cx="1226621" cy="344987"/>
          </a:xfrm>
          <a:prstGeom prst="rect">
            <a:avLst/>
          </a:prstGeom>
        </p:spPr>
      </p:pic>
      <p:sp>
        <p:nvSpPr>
          <p:cNvPr id="39" name="Title 1">
            <a:extLst>
              <a:ext uri="{FF2B5EF4-FFF2-40B4-BE49-F238E27FC236}">
                <a16:creationId xmlns:a16="http://schemas.microsoft.com/office/drawing/2014/main" id="{7A49323F-C7B2-478F-9551-B108563A0D44}"/>
              </a:ext>
            </a:extLst>
          </p:cNvPr>
          <p:cNvSpPr>
            <a:spLocks noGrp="1"/>
          </p:cNvSpPr>
          <p:nvPr>
            <p:ph type="title" hasCustomPrompt="1"/>
          </p:nvPr>
        </p:nvSpPr>
        <p:spPr>
          <a:xfrm>
            <a:off x="421551" y="1835518"/>
            <a:ext cx="7265124" cy="897589"/>
          </a:xfrm>
        </p:spPr>
        <p:txBody>
          <a:bodyPr/>
          <a:lstStyle>
            <a:lvl1pPr algn="l">
              <a:defRPr sz="4800" b="1">
                <a:solidFill>
                  <a:schemeClr val="tx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40" name="Text Placeholder 22">
            <a:extLst>
              <a:ext uri="{FF2B5EF4-FFF2-40B4-BE49-F238E27FC236}">
                <a16:creationId xmlns:a16="http://schemas.microsoft.com/office/drawing/2014/main" id="{2E2D4F23-4705-499B-9AB4-53E03D1167B2}"/>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3"/>
                </a:solidFill>
                <a:latin typeface="Circular Std Bold" panose="020B0804020101010102"/>
              </a:defRPr>
            </a:lvl1pPr>
          </a:lstStyle>
          <a:p>
            <a:pPr lvl="0"/>
            <a:r>
              <a:rPr lang="en-US"/>
              <a:t>SUBTITLE TEXT</a:t>
            </a:r>
            <a:endParaRPr lang="en-AU"/>
          </a:p>
        </p:txBody>
      </p:sp>
      <p:sp>
        <p:nvSpPr>
          <p:cNvPr id="8" name="Rectangle 7">
            <a:extLst>
              <a:ext uri="{FF2B5EF4-FFF2-40B4-BE49-F238E27FC236}">
                <a16:creationId xmlns:a16="http://schemas.microsoft.com/office/drawing/2014/main" id="{2601597C-633A-EF4B-A97D-3394084AD3DE}"/>
              </a:ext>
            </a:extLst>
          </p:cNvPr>
          <p:cNvSpPr/>
          <p:nvPr/>
        </p:nvSpPr>
        <p:spPr>
          <a:xfrm>
            <a:off x="0" y="6211614"/>
            <a:ext cx="12192000" cy="646386"/>
          </a:xfrm>
          <a:prstGeom prst="rect">
            <a:avLst/>
          </a:prstGeom>
          <a:solidFill>
            <a:srgbClr val="B91C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1A88786-C35A-BE41-A026-622645813A60}"/>
              </a:ext>
            </a:extLst>
          </p:cNvPr>
          <p:cNvSpPr txBox="1"/>
          <p:nvPr/>
        </p:nvSpPr>
        <p:spPr>
          <a:xfrm>
            <a:off x="63060" y="6410745"/>
            <a:ext cx="2228193" cy="276999"/>
          </a:xfrm>
          <a:prstGeom prst="rect">
            <a:avLst/>
          </a:prstGeom>
          <a:noFill/>
        </p:spPr>
        <p:txBody>
          <a:bodyPr wrap="square" rtlCol="0">
            <a:spAutoFit/>
          </a:bodyPr>
          <a:lstStyle/>
          <a:p>
            <a:r>
              <a:rPr lang="en-US" sz="1200">
                <a:solidFill>
                  <a:schemeClr val="bg1"/>
                </a:solidFill>
              </a:rPr>
              <a:t>This document is confidential.</a:t>
            </a:r>
          </a:p>
        </p:txBody>
      </p:sp>
      <p:sp>
        <p:nvSpPr>
          <p:cNvPr id="10" name="TextBox 9">
            <a:extLst>
              <a:ext uri="{FF2B5EF4-FFF2-40B4-BE49-F238E27FC236}">
                <a16:creationId xmlns:a16="http://schemas.microsoft.com/office/drawing/2014/main" id="{90AEBD32-93A4-324D-AF79-010DB085F05A}"/>
              </a:ext>
            </a:extLst>
          </p:cNvPr>
          <p:cNvSpPr txBox="1"/>
          <p:nvPr/>
        </p:nvSpPr>
        <p:spPr>
          <a:xfrm>
            <a:off x="5270628" y="6333801"/>
            <a:ext cx="6779173" cy="430887"/>
          </a:xfrm>
          <a:prstGeom prst="rect">
            <a:avLst/>
          </a:prstGeom>
          <a:noFill/>
        </p:spPr>
        <p:txBody>
          <a:bodyPr wrap="square" rtlCol="0">
            <a:spAutoFit/>
          </a:bodyPr>
          <a:lstStyle/>
          <a:p>
            <a:pPr algn="r"/>
            <a:r>
              <a:rPr lang="en-AU" sz="1100" b="0" i="0" u="none" strike="noStrike" kern="1200">
                <a:solidFill>
                  <a:schemeClr val="bg1"/>
                </a:solidFill>
                <a:effectLst/>
                <a:latin typeface="+mn-lt"/>
                <a:ea typeface="+mn-ea"/>
                <a:cs typeface="+mn-cs"/>
              </a:rPr>
              <a:t>Copyright © 2022 WYWM </a:t>
            </a:r>
            <a:r>
              <a:rPr lang="en-AU" sz="1100" b="0" i="0" u="none" strike="noStrike" kern="1200" err="1">
                <a:solidFill>
                  <a:schemeClr val="bg1"/>
                </a:solidFill>
                <a:effectLst/>
                <a:latin typeface="+mn-lt"/>
                <a:ea typeface="+mn-ea"/>
                <a:cs typeface="+mn-cs"/>
              </a:rPr>
              <a:t>Pzty</a:t>
            </a:r>
            <a:r>
              <a:rPr lang="en-AU" sz="1100" b="0" i="0" u="none" strike="noStrike" kern="1200">
                <a:solidFill>
                  <a:schemeClr val="bg1"/>
                </a:solidFill>
                <a:effectLst/>
                <a:latin typeface="+mn-lt"/>
                <a:ea typeface="+mn-ea"/>
                <a:cs typeface="+mn-cs"/>
              </a:rPr>
              <a:t> Ltd. All rights reserved. Do not copy. For the intended recipient only, not for wider distribution, copying or onforwarding without the prior approval of the author.</a:t>
            </a:r>
            <a:endParaRPr lang="en-US" sz="1100">
              <a:solidFill>
                <a:schemeClr val="bg1"/>
              </a:solidFill>
            </a:endParaRPr>
          </a:p>
        </p:txBody>
      </p:sp>
    </p:spTree>
    <p:custDataLst>
      <p:tags r:id="rId1"/>
    </p:custDataLst>
    <p:extLst>
      <p:ext uri="{BB962C8B-B14F-4D97-AF65-F5344CB8AC3E}">
        <p14:creationId xmlns:p14="http://schemas.microsoft.com/office/powerpoint/2010/main" val="1429714109"/>
      </p:ext>
    </p:extLst>
  </p:cSld>
  <p:clrMapOvr>
    <a:masterClrMapping/>
  </p:clrMapOvr>
  <p:transition>
    <p:fade/>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7_Title_slide">
    <p:bg>
      <p:bgPr>
        <a:solidFill>
          <a:schemeClr val="bg1"/>
        </a:solidFill>
        <a:effectLst/>
      </p:bgPr>
    </p:bg>
    <p:spTree>
      <p:nvGrpSpPr>
        <p:cNvPr id="1" name=""/>
        <p:cNvGrpSpPr/>
        <p:nvPr/>
      </p:nvGrpSpPr>
      <p:grpSpPr>
        <a:xfrm>
          <a:off x="0" y="0"/>
          <a:ext cx="0" cy="0"/>
          <a:chOff x="0" y="0"/>
          <a:chExt cx="0" cy="0"/>
        </a:xfrm>
      </p:grpSpPr>
      <p:sp>
        <p:nvSpPr>
          <p:cNvPr id="5" name="Diamond 4">
            <a:extLst>
              <a:ext uri="{FF2B5EF4-FFF2-40B4-BE49-F238E27FC236}">
                <a16:creationId xmlns:a16="http://schemas.microsoft.com/office/drawing/2014/main" id="{CDEFE820-033B-442F-80CE-6A08CD91C2D5}"/>
              </a:ext>
            </a:extLst>
          </p:cNvPr>
          <p:cNvSpPr/>
          <p:nvPr/>
        </p:nvSpPr>
        <p:spPr>
          <a:xfrm>
            <a:off x="-940367" y="3678409"/>
            <a:ext cx="14302769" cy="4188736"/>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302769" h="4188736">
                <a:moveTo>
                  <a:pt x="5186974" y="2780653"/>
                </a:moveTo>
                <a:cubicBezTo>
                  <a:pt x="7405434" y="2699257"/>
                  <a:pt x="8626365" y="248737"/>
                  <a:pt x="10844824" y="32258"/>
                </a:cubicBezTo>
                <a:cubicBezTo>
                  <a:pt x="13229537" y="-250028"/>
                  <a:pt x="13746856" y="1392147"/>
                  <a:pt x="14302769" y="2159343"/>
                </a:cubicBezTo>
                <a:lnTo>
                  <a:pt x="13733496" y="3942703"/>
                </a:lnTo>
                <a:cubicBezTo>
                  <a:pt x="12319755" y="4140996"/>
                  <a:pt x="3404644" y="4274636"/>
                  <a:pt x="1460101" y="4123968"/>
                </a:cubicBezTo>
                <a:cubicBezTo>
                  <a:pt x="-546787" y="4059891"/>
                  <a:pt x="-101998" y="3156457"/>
                  <a:pt x="549166" y="3097575"/>
                </a:cubicBezTo>
                <a:cubicBezTo>
                  <a:pt x="1813393" y="3049083"/>
                  <a:pt x="1933754" y="2599677"/>
                  <a:pt x="2876730" y="2526075"/>
                </a:cubicBezTo>
                <a:cubicBezTo>
                  <a:pt x="3819706" y="2452473"/>
                  <a:pt x="3673654" y="2771995"/>
                  <a:pt x="5186974" y="2780653"/>
                </a:cubicBezTo>
                <a:close/>
              </a:path>
            </a:pathLst>
          </a:custGeom>
          <a:gradFill flip="none" rotWithShape="1">
            <a:gsLst>
              <a:gs pos="0">
                <a:schemeClr val="accent1"/>
              </a:gs>
              <a:gs pos="42000">
                <a:schemeClr val="accent5">
                  <a:lumMod val="97000"/>
                  <a:lumOff val="3000"/>
                </a:schemeClr>
              </a:gs>
              <a:gs pos="100000">
                <a:schemeClr val="bg1"/>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38" name="Graphic 37">
            <a:extLst>
              <a:ext uri="{FF2B5EF4-FFF2-40B4-BE49-F238E27FC236}">
                <a16:creationId xmlns:a16="http://schemas.microsoft.com/office/drawing/2014/main" id="{39161F09-696D-417A-8769-FE0A7871FC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4036" y="352322"/>
            <a:ext cx="1226621" cy="344987"/>
          </a:xfrm>
          <a:prstGeom prst="rect">
            <a:avLst/>
          </a:prstGeom>
        </p:spPr>
      </p:pic>
      <p:sp>
        <p:nvSpPr>
          <p:cNvPr id="39" name="Title 1">
            <a:extLst>
              <a:ext uri="{FF2B5EF4-FFF2-40B4-BE49-F238E27FC236}">
                <a16:creationId xmlns:a16="http://schemas.microsoft.com/office/drawing/2014/main" id="{7A49323F-C7B2-478F-9551-B108563A0D44}"/>
              </a:ext>
            </a:extLst>
          </p:cNvPr>
          <p:cNvSpPr>
            <a:spLocks noGrp="1"/>
          </p:cNvSpPr>
          <p:nvPr>
            <p:ph type="title" hasCustomPrompt="1"/>
          </p:nvPr>
        </p:nvSpPr>
        <p:spPr>
          <a:xfrm>
            <a:off x="421551" y="1835518"/>
            <a:ext cx="7265124" cy="897589"/>
          </a:xfrm>
        </p:spPr>
        <p:txBody>
          <a:bodyPr/>
          <a:lstStyle>
            <a:lvl1pPr algn="l">
              <a:defRPr sz="4800" b="1">
                <a:solidFill>
                  <a:schemeClr val="tx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40" name="Text Placeholder 22">
            <a:extLst>
              <a:ext uri="{FF2B5EF4-FFF2-40B4-BE49-F238E27FC236}">
                <a16:creationId xmlns:a16="http://schemas.microsoft.com/office/drawing/2014/main" id="{2E2D4F23-4705-499B-9AB4-53E03D1167B2}"/>
              </a:ext>
            </a:extLst>
          </p:cNvPr>
          <p:cNvSpPr>
            <a:spLocks noGrp="1"/>
          </p:cNvSpPr>
          <p:nvPr>
            <p:ph type="body" sz="quarter" idx="16" hasCustomPrompt="1"/>
          </p:nvPr>
        </p:nvSpPr>
        <p:spPr>
          <a:xfrm>
            <a:off x="452424" y="2636455"/>
            <a:ext cx="3393862" cy="469392"/>
          </a:xfrm>
        </p:spPr>
        <p:txBody>
          <a:bodyPr/>
          <a:lstStyle>
            <a:lvl1pPr marL="0" indent="0" algn="l">
              <a:lnSpc>
                <a:spcPct val="100000"/>
              </a:lnSpc>
              <a:buNone/>
              <a:defRPr sz="1600" b="1">
                <a:solidFill>
                  <a:schemeClr val="accent3"/>
                </a:solidFill>
                <a:latin typeface="Circular Std Bold" panose="020B0804020101010102"/>
              </a:defRPr>
            </a:lvl1pPr>
          </a:lstStyle>
          <a:p>
            <a:pPr lvl="0"/>
            <a:r>
              <a:rPr lang="en-US"/>
              <a:t>SUBTITLE TEXT</a:t>
            </a:r>
            <a:endParaRPr lang="en-AU"/>
          </a:p>
        </p:txBody>
      </p:sp>
      <p:sp>
        <p:nvSpPr>
          <p:cNvPr id="8" name="Rectangle 7">
            <a:extLst>
              <a:ext uri="{FF2B5EF4-FFF2-40B4-BE49-F238E27FC236}">
                <a16:creationId xmlns:a16="http://schemas.microsoft.com/office/drawing/2014/main" id="{67A8F197-1D05-5843-8712-929EC709252A}"/>
              </a:ext>
            </a:extLst>
          </p:cNvPr>
          <p:cNvSpPr/>
          <p:nvPr/>
        </p:nvSpPr>
        <p:spPr>
          <a:xfrm>
            <a:off x="0" y="6222124"/>
            <a:ext cx="12192000" cy="635876"/>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BFB3DD4-B8F4-9D42-85FF-EB70A75A6CAF}"/>
              </a:ext>
            </a:extLst>
          </p:cNvPr>
          <p:cNvSpPr txBox="1"/>
          <p:nvPr/>
        </p:nvSpPr>
        <p:spPr>
          <a:xfrm>
            <a:off x="52550" y="6409993"/>
            <a:ext cx="4319751" cy="276999"/>
          </a:xfrm>
          <a:prstGeom prst="rect">
            <a:avLst/>
          </a:prstGeom>
          <a:noFill/>
        </p:spPr>
        <p:txBody>
          <a:bodyPr wrap="square" rtlCol="0">
            <a:spAutoFit/>
          </a:bodyPr>
          <a:lstStyle/>
          <a:p>
            <a:r>
              <a:rPr lang="en-US" sz="1200">
                <a:solidFill>
                  <a:schemeClr val="bg1"/>
                </a:solidFill>
              </a:rPr>
              <a:t>This document is sensitive.</a:t>
            </a:r>
          </a:p>
        </p:txBody>
      </p:sp>
      <p:sp>
        <p:nvSpPr>
          <p:cNvPr id="10" name="TextBox 9">
            <a:extLst>
              <a:ext uri="{FF2B5EF4-FFF2-40B4-BE49-F238E27FC236}">
                <a16:creationId xmlns:a16="http://schemas.microsoft.com/office/drawing/2014/main" id="{5E7C8749-EDDC-924E-A62A-188509FBB1AF}"/>
              </a:ext>
            </a:extLst>
          </p:cNvPr>
          <p:cNvSpPr txBox="1"/>
          <p:nvPr/>
        </p:nvSpPr>
        <p:spPr>
          <a:xfrm>
            <a:off x="5270628" y="6333049"/>
            <a:ext cx="6779173" cy="430887"/>
          </a:xfrm>
          <a:prstGeom prst="rect">
            <a:avLst/>
          </a:prstGeom>
          <a:noFill/>
        </p:spPr>
        <p:txBody>
          <a:bodyPr wrap="square" rtlCol="0">
            <a:spAutoFit/>
          </a:bodyPr>
          <a:lstStyle/>
          <a:p>
            <a:pPr algn="r"/>
            <a:r>
              <a:rPr lang="en-AU" sz="1100" b="0" i="0" u="none" strike="noStrike" kern="1200">
                <a:solidFill>
                  <a:schemeClr val="bg1"/>
                </a:solidFill>
                <a:effectLst/>
                <a:latin typeface="+mn-lt"/>
                <a:ea typeface="+mn-ea"/>
                <a:cs typeface="+mn-cs"/>
              </a:rPr>
              <a:t>Copyright © 2022 WYWM Pty Ltd. All rights reserved. Do not copy. For the intended recipient only, not for wider distribution, copying or onforwarding without the prior approval of the author.</a:t>
            </a:r>
            <a:endParaRPr lang="en-US" sz="1100">
              <a:solidFill>
                <a:schemeClr val="bg1"/>
              </a:solidFill>
            </a:endParaRPr>
          </a:p>
        </p:txBody>
      </p:sp>
    </p:spTree>
    <p:custDataLst>
      <p:tags r:id="rId1"/>
    </p:custDataLst>
    <p:extLst>
      <p:ext uri="{BB962C8B-B14F-4D97-AF65-F5344CB8AC3E}">
        <p14:creationId xmlns:p14="http://schemas.microsoft.com/office/powerpoint/2010/main" val="3275856750"/>
      </p:ext>
    </p:extLst>
  </p:cSld>
  <p:clrMapOvr>
    <a:masterClrMapping/>
  </p:clrMapOvr>
  <p:transition>
    <p:fade/>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_Title_slide">
    <p:bg>
      <p:bgPr>
        <a:solidFill>
          <a:schemeClr val="tx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C4230F7-40A5-418F-95A5-87B8AE325022}"/>
              </a:ext>
            </a:extLst>
          </p:cNvPr>
          <p:cNvGrpSpPr/>
          <p:nvPr/>
        </p:nvGrpSpPr>
        <p:grpSpPr>
          <a:xfrm>
            <a:off x="7895544" y="-2131667"/>
            <a:ext cx="6100165" cy="11542987"/>
            <a:chOff x="7895544" y="-1789860"/>
            <a:chExt cx="6100165" cy="11542987"/>
          </a:xfrm>
        </p:grpSpPr>
        <p:sp>
          <p:nvSpPr>
            <p:cNvPr id="20" name="Diamond 4">
              <a:extLst>
                <a:ext uri="{FF2B5EF4-FFF2-40B4-BE49-F238E27FC236}">
                  <a16:creationId xmlns:a16="http://schemas.microsoft.com/office/drawing/2014/main" id="{D10E2DBE-B59D-4AAD-A7DE-DE61B396B636}"/>
                </a:ext>
              </a:extLst>
            </p:cNvPr>
            <p:cNvSpPr/>
            <p:nvPr/>
          </p:nvSpPr>
          <p:spPr>
            <a:xfrm rot="17049743">
              <a:off x="4981120" y="1455410"/>
              <a:ext cx="11212141" cy="5383293"/>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 name="connsiteX0" fmla="*/ 4356241 w 13472036"/>
                <a:gd name="connsiteY0" fmla="*/ 2780653 h 4188736"/>
                <a:gd name="connsiteX1" fmla="*/ 10014091 w 13472036"/>
                <a:gd name="connsiteY1" fmla="*/ 32258 h 4188736"/>
                <a:gd name="connsiteX2" fmla="*/ 13472036 w 13472036"/>
                <a:gd name="connsiteY2" fmla="*/ 2159343 h 4188736"/>
                <a:gd name="connsiteX3" fmla="*/ 12902763 w 13472036"/>
                <a:gd name="connsiteY3" fmla="*/ 3942703 h 4188736"/>
                <a:gd name="connsiteX4" fmla="*/ 629368 w 13472036"/>
                <a:gd name="connsiteY4" fmla="*/ 4123968 h 4188736"/>
                <a:gd name="connsiteX5" fmla="*/ 2045997 w 13472036"/>
                <a:gd name="connsiteY5" fmla="*/ 2526075 h 4188736"/>
                <a:gd name="connsiteX6" fmla="*/ 4356241 w 13472036"/>
                <a:gd name="connsiteY6" fmla="*/ 2780653 h 4188736"/>
                <a:gd name="connsiteX0" fmla="*/ 2310585 w 11426380"/>
                <a:gd name="connsiteY0" fmla="*/ 2780653 h 4587931"/>
                <a:gd name="connsiteX1" fmla="*/ 7968435 w 11426380"/>
                <a:gd name="connsiteY1" fmla="*/ 32258 h 4587931"/>
                <a:gd name="connsiteX2" fmla="*/ 11426380 w 11426380"/>
                <a:gd name="connsiteY2" fmla="*/ 2159343 h 4587931"/>
                <a:gd name="connsiteX3" fmla="*/ 10857107 w 11426380"/>
                <a:gd name="connsiteY3" fmla="*/ 3942703 h 4587931"/>
                <a:gd name="connsiteX4" fmla="*/ 2224903 w 11426380"/>
                <a:gd name="connsiteY4" fmla="*/ 4562978 h 4587931"/>
                <a:gd name="connsiteX5" fmla="*/ 341 w 11426380"/>
                <a:gd name="connsiteY5" fmla="*/ 2526075 h 4587931"/>
                <a:gd name="connsiteX6" fmla="*/ 2310585 w 11426380"/>
                <a:gd name="connsiteY6" fmla="*/ 2780653 h 4587931"/>
                <a:gd name="connsiteX0" fmla="*/ 3601536 w 12717331"/>
                <a:gd name="connsiteY0" fmla="*/ 3088006 h 4895284"/>
                <a:gd name="connsiteX1" fmla="*/ 9259386 w 12717331"/>
                <a:gd name="connsiteY1" fmla="*/ 339611 h 4895284"/>
                <a:gd name="connsiteX2" fmla="*/ 12717331 w 12717331"/>
                <a:gd name="connsiteY2" fmla="*/ 2466696 h 4895284"/>
                <a:gd name="connsiteX3" fmla="*/ 12148058 w 12717331"/>
                <a:gd name="connsiteY3" fmla="*/ 4250056 h 4895284"/>
                <a:gd name="connsiteX4" fmla="*/ 3515854 w 12717331"/>
                <a:gd name="connsiteY4" fmla="*/ 4870331 h 4895284"/>
                <a:gd name="connsiteX5" fmla="*/ 88 w 12717331"/>
                <a:gd name="connsiteY5" fmla="*/ 18607 h 4895284"/>
                <a:gd name="connsiteX6" fmla="*/ 3601536 w 12717331"/>
                <a:gd name="connsiteY6" fmla="*/ 3088006 h 4895284"/>
                <a:gd name="connsiteX0" fmla="*/ 5761685 w 12759908"/>
                <a:gd name="connsiteY0" fmla="*/ 1949543 h 4944727"/>
                <a:gd name="connsiteX1" fmla="*/ 9301963 w 12759908"/>
                <a:gd name="connsiteY1" fmla="*/ 38905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926241 w 12759908"/>
                <a:gd name="connsiteY1" fmla="*/ 293760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531608 w 12759908"/>
                <a:gd name="connsiteY1" fmla="*/ 1071755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6655 h 4941839"/>
                <a:gd name="connsiteX1" fmla="*/ 9016445 w 12759908"/>
                <a:gd name="connsiteY1" fmla="*/ 211944 h 4941839"/>
                <a:gd name="connsiteX2" fmla="*/ 12759908 w 12759908"/>
                <a:gd name="connsiteY2" fmla="*/ 2513251 h 4941839"/>
                <a:gd name="connsiteX3" fmla="*/ 12190635 w 12759908"/>
                <a:gd name="connsiteY3" fmla="*/ 4296611 h 4941839"/>
                <a:gd name="connsiteX4" fmla="*/ 3558431 w 12759908"/>
                <a:gd name="connsiteY4" fmla="*/ 4916886 h 4941839"/>
                <a:gd name="connsiteX5" fmla="*/ 42665 w 12759908"/>
                <a:gd name="connsiteY5" fmla="*/ 65162 h 4941839"/>
                <a:gd name="connsiteX6" fmla="*/ 5761685 w 12759908"/>
                <a:gd name="connsiteY6" fmla="*/ 1946655 h 4941839"/>
                <a:gd name="connsiteX0" fmla="*/ 5761685 w 12759908"/>
                <a:gd name="connsiteY0" fmla="*/ 1947678 h 4942862"/>
                <a:gd name="connsiteX1" fmla="*/ 9016445 w 12759908"/>
                <a:gd name="connsiteY1" fmla="*/ 212967 h 4942862"/>
                <a:gd name="connsiteX2" fmla="*/ 12759908 w 12759908"/>
                <a:gd name="connsiteY2" fmla="*/ 2514274 h 4942862"/>
                <a:gd name="connsiteX3" fmla="*/ 12190635 w 12759908"/>
                <a:gd name="connsiteY3" fmla="*/ 4297634 h 4942862"/>
                <a:gd name="connsiteX4" fmla="*/ 3558431 w 12759908"/>
                <a:gd name="connsiteY4" fmla="*/ 4917909 h 4942862"/>
                <a:gd name="connsiteX5" fmla="*/ 42665 w 12759908"/>
                <a:gd name="connsiteY5" fmla="*/ 66185 h 4942862"/>
                <a:gd name="connsiteX6" fmla="*/ 5761685 w 12759908"/>
                <a:gd name="connsiteY6" fmla="*/ 1947678 h 4942862"/>
                <a:gd name="connsiteX0" fmla="*/ 3241558 w 10239781"/>
                <a:gd name="connsiteY0" fmla="*/ 1777594 h 4772778"/>
                <a:gd name="connsiteX1" fmla="*/ 6496318 w 10239781"/>
                <a:gd name="connsiteY1" fmla="*/ 42883 h 4772778"/>
                <a:gd name="connsiteX2" fmla="*/ 10239781 w 10239781"/>
                <a:gd name="connsiteY2" fmla="*/ 2344190 h 4772778"/>
                <a:gd name="connsiteX3" fmla="*/ 9670508 w 10239781"/>
                <a:gd name="connsiteY3" fmla="*/ 4127550 h 4772778"/>
                <a:gd name="connsiteX4" fmla="*/ 1038304 w 10239781"/>
                <a:gd name="connsiteY4" fmla="*/ 4747825 h 4772778"/>
                <a:gd name="connsiteX5" fmla="*/ 624652 w 10239781"/>
                <a:gd name="connsiteY5" fmla="*/ 1814076 h 4772778"/>
                <a:gd name="connsiteX6" fmla="*/ 3241558 w 10239781"/>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41909 w 10214718"/>
                <a:gd name="connsiteY0" fmla="*/ 1939610 h 4731480"/>
                <a:gd name="connsiteX1" fmla="*/ 6471255 w 10214718"/>
                <a:gd name="connsiteY1" fmla="*/ 1585 h 4731480"/>
                <a:gd name="connsiteX2" fmla="*/ 10214718 w 10214718"/>
                <a:gd name="connsiteY2" fmla="*/ 2302892 h 4731480"/>
                <a:gd name="connsiteX3" fmla="*/ 9645445 w 10214718"/>
                <a:gd name="connsiteY3" fmla="*/ 4086252 h 4731480"/>
                <a:gd name="connsiteX4" fmla="*/ 1013241 w 10214718"/>
                <a:gd name="connsiteY4" fmla="*/ 4706527 h 4731480"/>
                <a:gd name="connsiteX5" fmla="*/ 666302 w 10214718"/>
                <a:gd name="connsiteY5" fmla="*/ 1072301 h 4731480"/>
                <a:gd name="connsiteX6" fmla="*/ 3241909 w 10214718"/>
                <a:gd name="connsiteY6" fmla="*/ 1939610 h 4731480"/>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22 h 4733071"/>
                <a:gd name="connsiteX1" fmla="*/ 6480517 w 10223980"/>
                <a:gd name="connsiteY1" fmla="*/ 3176 h 4733071"/>
                <a:gd name="connsiteX2" fmla="*/ 10223980 w 10223980"/>
                <a:gd name="connsiteY2" fmla="*/ 2304483 h 4733071"/>
                <a:gd name="connsiteX3" fmla="*/ 9654707 w 10223980"/>
                <a:gd name="connsiteY3" fmla="*/ 4087843 h 4733071"/>
                <a:gd name="connsiteX4" fmla="*/ 1022503 w 10223980"/>
                <a:gd name="connsiteY4" fmla="*/ 4708118 h 4733071"/>
                <a:gd name="connsiteX5" fmla="*/ 675564 w 10223980"/>
                <a:gd name="connsiteY5" fmla="*/ 1073892 h 4733071"/>
                <a:gd name="connsiteX6" fmla="*/ 3429070 w 10223980"/>
                <a:gd name="connsiteY6" fmla="*/ 1801422 h 4733071"/>
                <a:gd name="connsiteX0" fmla="*/ 3461514 w 10256424"/>
                <a:gd name="connsiteY0" fmla="*/ 1801422 h 4733071"/>
                <a:gd name="connsiteX1" fmla="*/ 6512961 w 10256424"/>
                <a:gd name="connsiteY1" fmla="*/ 3176 h 4733071"/>
                <a:gd name="connsiteX2" fmla="*/ 10256424 w 10256424"/>
                <a:gd name="connsiteY2" fmla="*/ 2304483 h 4733071"/>
                <a:gd name="connsiteX3" fmla="*/ 9687151 w 10256424"/>
                <a:gd name="connsiteY3" fmla="*/ 4087843 h 4733071"/>
                <a:gd name="connsiteX4" fmla="*/ 1054947 w 10256424"/>
                <a:gd name="connsiteY4" fmla="*/ 4708118 h 4733071"/>
                <a:gd name="connsiteX5" fmla="*/ 708008 w 10256424"/>
                <a:gd name="connsiteY5" fmla="*/ 1073892 h 4733071"/>
                <a:gd name="connsiteX6" fmla="*/ 3461514 w 10256424"/>
                <a:gd name="connsiteY6" fmla="*/ 1801422 h 4733071"/>
                <a:gd name="connsiteX0" fmla="*/ 3461514 w 10256424"/>
                <a:gd name="connsiteY0" fmla="*/ 1763374 h 4695023"/>
                <a:gd name="connsiteX1" fmla="*/ 6817931 w 10256424"/>
                <a:gd name="connsiteY1" fmla="*/ 3250 h 4695023"/>
                <a:gd name="connsiteX2" fmla="*/ 10256424 w 10256424"/>
                <a:gd name="connsiteY2" fmla="*/ 2266435 h 4695023"/>
                <a:gd name="connsiteX3" fmla="*/ 9687151 w 10256424"/>
                <a:gd name="connsiteY3" fmla="*/ 4049795 h 4695023"/>
                <a:gd name="connsiteX4" fmla="*/ 1054947 w 10256424"/>
                <a:gd name="connsiteY4" fmla="*/ 4670070 h 4695023"/>
                <a:gd name="connsiteX5" fmla="*/ 708008 w 10256424"/>
                <a:gd name="connsiteY5" fmla="*/ 1035844 h 4695023"/>
                <a:gd name="connsiteX6" fmla="*/ 3461514 w 10256424"/>
                <a:gd name="connsiteY6" fmla="*/ 1763374 h 4695023"/>
                <a:gd name="connsiteX0" fmla="*/ 3461514 w 10256424"/>
                <a:gd name="connsiteY0" fmla="*/ 1760657 h 4692306"/>
                <a:gd name="connsiteX1" fmla="*/ 6817931 w 10256424"/>
                <a:gd name="connsiteY1" fmla="*/ 533 h 4692306"/>
                <a:gd name="connsiteX2" fmla="*/ 10256424 w 10256424"/>
                <a:gd name="connsiteY2" fmla="*/ 2263718 h 4692306"/>
                <a:gd name="connsiteX3" fmla="*/ 9687151 w 10256424"/>
                <a:gd name="connsiteY3" fmla="*/ 4047078 h 4692306"/>
                <a:gd name="connsiteX4" fmla="*/ 1054947 w 10256424"/>
                <a:gd name="connsiteY4" fmla="*/ 4667353 h 4692306"/>
                <a:gd name="connsiteX5" fmla="*/ 708008 w 10256424"/>
                <a:gd name="connsiteY5" fmla="*/ 1033127 h 4692306"/>
                <a:gd name="connsiteX6" fmla="*/ 3461514 w 10256424"/>
                <a:gd name="connsiteY6" fmla="*/ 1760657 h 4692306"/>
                <a:gd name="connsiteX0" fmla="*/ 3461514 w 10256424"/>
                <a:gd name="connsiteY0" fmla="*/ 1760125 h 4691774"/>
                <a:gd name="connsiteX1" fmla="*/ 6817931 w 10256424"/>
                <a:gd name="connsiteY1" fmla="*/ 1 h 4691774"/>
                <a:gd name="connsiteX2" fmla="*/ 10256424 w 10256424"/>
                <a:gd name="connsiteY2" fmla="*/ 2263186 h 4691774"/>
                <a:gd name="connsiteX3" fmla="*/ 9687151 w 10256424"/>
                <a:gd name="connsiteY3" fmla="*/ 4046546 h 4691774"/>
                <a:gd name="connsiteX4" fmla="*/ 1054947 w 10256424"/>
                <a:gd name="connsiteY4" fmla="*/ 4666821 h 4691774"/>
                <a:gd name="connsiteX5" fmla="*/ 708008 w 10256424"/>
                <a:gd name="connsiteY5" fmla="*/ 1032595 h 4691774"/>
                <a:gd name="connsiteX6" fmla="*/ 3461514 w 10256424"/>
                <a:gd name="connsiteY6" fmla="*/ 1760125 h 4691774"/>
                <a:gd name="connsiteX0" fmla="*/ 3461514 w 9687151"/>
                <a:gd name="connsiteY0" fmla="*/ 1766220 h 4697869"/>
                <a:gd name="connsiteX1" fmla="*/ 6817931 w 9687151"/>
                <a:gd name="connsiteY1" fmla="*/ 6096 h 4697869"/>
                <a:gd name="connsiteX2" fmla="*/ 9489234 w 9687151"/>
                <a:gd name="connsiteY2" fmla="*/ 1318633 h 4697869"/>
                <a:gd name="connsiteX3" fmla="*/ 9687151 w 9687151"/>
                <a:gd name="connsiteY3" fmla="*/ 4052641 h 4697869"/>
                <a:gd name="connsiteX4" fmla="*/ 1054947 w 9687151"/>
                <a:gd name="connsiteY4" fmla="*/ 4672916 h 4697869"/>
                <a:gd name="connsiteX5" fmla="*/ 708008 w 9687151"/>
                <a:gd name="connsiteY5" fmla="*/ 1038690 h 4697869"/>
                <a:gd name="connsiteX6" fmla="*/ 3461514 w 9687151"/>
                <a:gd name="connsiteY6" fmla="*/ 1766220 h 4697869"/>
                <a:gd name="connsiteX0" fmla="*/ 3461514 w 9687151"/>
                <a:gd name="connsiteY0" fmla="*/ 1760173 h 4691822"/>
                <a:gd name="connsiteX1" fmla="*/ 6817931 w 9687151"/>
                <a:gd name="connsiteY1" fmla="*/ 49 h 4691822"/>
                <a:gd name="connsiteX2" fmla="*/ 9355812 w 9687151"/>
                <a:gd name="connsiteY2" fmla="*/ 1712861 h 4691822"/>
                <a:gd name="connsiteX3" fmla="*/ 9687151 w 9687151"/>
                <a:gd name="connsiteY3" fmla="*/ 4046594 h 4691822"/>
                <a:gd name="connsiteX4" fmla="*/ 1054947 w 9687151"/>
                <a:gd name="connsiteY4" fmla="*/ 4666869 h 4691822"/>
                <a:gd name="connsiteX5" fmla="*/ 708008 w 9687151"/>
                <a:gd name="connsiteY5" fmla="*/ 1032643 h 4691822"/>
                <a:gd name="connsiteX6" fmla="*/ 3461514 w 9687151"/>
                <a:gd name="connsiteY6" fmla="*/ 1760173 h 4691822"/>
                <a:gd name="connsiteX0" fmla="*/ 3461514 w 9687151"/>
                <a:gd name="connsiteY0" fmla="*/ 1762776 h 4694425"/>
                <a:gd name="connsiteX1" fmla="*/ 6817931 w 9687151"/>
                <a:gd name="connsiteY1" fmla="*/ 2652 h 4694425"/>
                <a:gd name="connsiteX2" fmla="*/ 9555949 w 9687151"/>
                <a:gd name="connsiteY2" fmla="*/ 1448616 h 4694425"/>
                <a:gd name="connsiteX3" fmla="*/ 9687151 w 9687151"/>
                <a:gd name="connsiteY3" fmla="*/ 4049197 h 4694425"/>
                <a:gd name="connsiteX4" fmla="*/ 1054947 w 9687151"/>
                <a:gd name="connsiteY4" fmla="*/ 4669472 h 4694425"/>
                <a:gd name="connsiteX5" fmla="*/ 708008 w 9687151"/>
                <a:gd name="connsiteY5" fmla="*/ 1035246 h 4694425"/>
                <a:gd name="connsiteX6" fmla="*/ 3461514 w 9687151"/>
                <a:gd name="connsiteY6" fmla="*/ 1762776 h 4694425"/>
                <a:gd name="connsiteX0" fmla="*/ 3461514 w 9687151"/>
                <a:gd name="connsiteY0" fmla="*/ 1766718 h 4698367"/>
                <a:gd name="connsiteX1" fmla="*/ 6817931 w 9687151"/>
                <a:gd name="connsiteY1" fmla="*/ 6594 h 4698367"/>
                <a:gd name="connsiteX2" fmla="*/ 9555949 w 9687151"/>
                <a:gd name="connsiteY2" fmla="*/ 1452558 h 4698367"/>
                <a:gd name="connsiteX3" fmla="*/ 9687151 w 9687151"/>
                <a:gd name="connsiteY3" fmla="*/ 4053139 h 4698367"/>
                <a:gd name="connsiteX4" fmla="*/ 1054947 w 9687151"/>
                <a:gd name="connsiteY4" fmla="*/ 4673414 h 4698367"/>
                <a:gd name="connsiteX5" fmla="*/ 708008 w 9687151"/>
                <a:gd name="connsiteY5" fmla="*/ 1039188 h 4698367"/>
                <a:gd name="connsiteX6" fmla="*/ 3461514 w 9687151"/>
                <a:gd name="connsiteY6" fmla="*/ 1766718 h 4698367"/>
                <a:gd name="connsiteX0" fmla="*/ 3461514 w 9687151"/>
                <a:gd name="connsiteY0" fmla="*/ 1764558 h 4696207"/>
                <a:gd name="connsiteX1" fmla="*/ 6817931 w 9687151"/>
                <a:gd name="connsiteY1" fmla="*/ 4434 h 4696207"/>
                <a:gd name="connsiteX2" fmla="*/ 9555949 w 9687151"/>
                <a:gd name="connsiteY2" fmla="*/ 1450398 h 4696207"/>
                <a:gd name="connsiteX3" fmla="*/ 9687151 w 9687151"/>
                <a:gd name="connsiteY3" fmla="*/ 4050979 h 4696207"/>
                <a:gd name="connsiteX4" fmla="*/ 1054947 w 9687151"/>
                <a:gd name="connsiteY4" fmla="*/ 4671254 h 4696207"/>
                <a:gd name="connsiteX5" fmla="*/ 708008 w 9687151"/>
                <a:gd name="connsiteY5" fmla="*/ 1037028 h 4696207"/>
                <a:gd name="connsiteX6" fmla="*/ 3461514 w 9687151"/>
                <a:gd name="connsiteY6" fmla="*/ 1764558 h 4696207"/>
                <a:gd name="connsiteX0" fmla="*/ 3461514 w 9687151"/>
                <a:gd name="connsiteY0" fmla="*/ 1763266 h 4694915"/>
                <a:gd name="connsiteX1" fmla="*/ 6817931 w 9687151"/>
                <a:gd name="connsiteY1" fmla="*/ 3142 h 4694915"/>
                <a:gd name="connsiteX2" fmla="*/ 9555949 w 9687151"/>
                <a:gd name="connsiteY2" fmla="*/ 1449106 h 4694915"/>
                <a:gd name="connsiteX3" fmla="*/ 9687151 w 9687151"/>
                <a:gd name="connsiteY3" fmla="*/ 4049687 h 4694915"/>
                <a:gd name="connsiteX4" fmla="*/ 1054947 w 9687151"/>
                <a:gd name="connsiteY4" fmla="*/ 4669962 h 4694915"/>
                <a:gd name="connsiteX5" fmla="*/ 708008 w 9687151"/>
                <a:gd name="connsiteY5" fmla="*/ 1035736 h 4694915"/>
                <a:gd name="connsiteX6" fmla="*/ 3461514 w 9687151"/>
                <a:gd name="connsiteY6" fmla="*/ 1763266 h 4694915"/>
                <a:gd name="connsiteX0" fmla="*/ 3461514 w 9687151"/>
                <a:gd name="connsiteY0" fmla="*/ 1764133 h 4695782"/>
                <a:gd name="connsiteX1" fmla="*/ 6817931 w 9687151"/>
                <a:gd name="connsiteY1" fmla="*/ 4009 h 4695782"/>
                <a:gd name="connsiteX2" fmla="*/ 9555949 w 9687151"/>
                <a:gd name="connsiteY2" fmla="*/ 1449973 h 4695782"/>
                <a:gd name="connsiteX3" fmla="*/ 9687151 w 9687151"/>
                <a:gd name="connsiteY3" fmla="*/ 4050554 h 4695782"/>
                <a:gd name="connsiteX4" fmla="*/ 1054947 w 9687151"/>
                <a:gd name="connsiteY4" fmla="*/ 4670829 h 4695782"/>
                <a:gd name="connsiteX5" fmla="*/ 708008 w 9687151"/>
                <a:gd name="connsiteY5" fmla="*/ 1036603 h 4695782"/>
                <a:gd name="connsiteX6" fmla="*/ 3461514 w 9687151"/>
                <a:gd name="connsiteY6" fmla="*/ 1764133 h 4695782"/>
                <a:gd name="connsiteX0" fmla="*/ 3461514 w 9687151"/>
                <a:gd name="connsiteY0" fmla="*/ 1780764 h 4712413"/>
                <a:gd name="connsiteX1" fmla="*/ 6701184 w 9687151"/>
                <a:gd name="connsiteY1" fmla="*/ 3961 h 4712413"/>
                <a:gd name="connsiteX2" fmla="*/ 9555949 w 9687151"/>
                <a:gd name="connsiteY2" fmla="*/ 1466604 h 4712413"/>
                <a:gd name="connsiteX3" fmla="*/ 9687151 w 9687151"/>
                <a:gd name="connsiteY3" fmla="*/ 4067185 h 4712413"/>
                <a:gd name="connsiteX4" fmla="*/ 1054947 w 9687151"/>
                <a:gd name="connsiteY4" fmla="*/ 4687460 h 4712413"/>
                <a:gd name="connsiteX5" fmla="*/ 708008 w 9687151"/>
                <a:gd name="connsiteY5" fmla="*/ 1053234 h 4712413"/>
                <a:gd name="connsiteX6" fmla="*/ 3461514 w 9687151"/>
                <a:gd name="connsiteY6" fmla="*/ 1780764 h 4712413"/>
                <a:gd name="connsiteX0" fmla="*/ 3461514 w 9687151"/>
                <a:gd name="connsiteY0" fmla="*/ 1781356 h 4713005"/>
                <a:gd name="connsiteX1" fmla="*/ 6701184 w 9687151"/>
                <a:gd name="connsiteY1" fmla="*/ 4553 h 4713005"/>
                <a:gd name="connsiteX2" fmla="*/ 9555949 w 9687151"/>
                <a:gd name="connsiteY2" fmla="*/ 1467196 h 4713005"/>
                <a:gd name="connsiteX3" fmla="*/ 9687151 w 9687151"/>
                <a:gd name="connsiteY3" fmla="*/ 4067777 h 4713005"/>
                <a:gd name="connsiteX4" fmla="*/ 1054947 w 9687151"/>
                <a:gd name="connsiteY4" fmla="*/ 4688052 h 4713005"/>
                <a:gd name="connsiteX5" fmla="*/ 708008 w 9687151"/>
                <a:gd name="connsiteY5" fmla="*/ 1053826 h 4713005"/>
                <a:gd name="connsiteX6" fmla="*/ 3461514 w 9687151"/>
                <a:gd name="connsiteY6" fmla="*/ 1781356 h 4713005"/>
                <a:gd name="connsiteX0" fmla="*/ 3595765 w 9821402"/>
                <a:gd name="connsiteY0" fmla="*/ 1781356 h 4713005"/>
                <a:gd name="connsiteX1" fmla="*/ 6835435 w 9821402"/>
                <a:gd name="connsiteY1" fmla="*/ 4553 h 4713005"/>
                <a:gd name="connsiteX2" fmla="*/ 9690200 w 9821402"/>
                <a:gd name="connsiteY2" fmla="*/ 1467196 h 4713005"/>
                <a:gd name="connsiteX3" fmla="*/ 9821402 w 9821402"/>
                <a:gd name="connsiteY3" fmla="*/ 4067777 h 4713005"/>
                <a:gd name="connsiteX4" fmla="*/ 1189198 w 9821402"/>
                <a:gd name="connsiteY4" fmla="*/ 4688052 h 4713005"/>
                <a:gd name="connsiteX5" fmla="*/ 544986 w 9821402"/>
                <a:gd name="connsiteY5" fmla="*/ 1988881 h 4713005"/>
                <a:gd name="connsiteX6" fmla="*/ 3595765 w 9821402"/>
                <a:gd name="connsiteY6" fmla="*/ 1781356 h 4713005"/>
                <a:gd name="connsiteX0" fmla="*/ 3590452 w 9816089"/>
                <a:gd name="connsiteY0" fmla="*/ 1781356 h 4713005"/>
                <a:gd name="connsiteX1" fmla="*/ 6830122 w 9816089"/>
                <a:gd name="connsiteY1" fmla="*/ 4553 h 4713005"/>
                <a:gd name="connsiteX2" fmla="*/ 9684887 w 9816089"/>
                <a:gd name="connsiteY2" fmla="*/ 1467196 h 4713005"/>
                <a:gd name="connsiteX3" fmla="*/ 9816089 w 9816089"/>
                <a:gd name="connsiteY3" fmla="*/ 4067777 h 4713005"/>
                <a:gd name="connsiteX4" fmla="*/ 1183885 w 9816089"/>
                <a:gd name="connsiteY4" fmla="*/ 4688052 h 4713005"/>
                <a:gd name="connsiteX5" fmla="*/ 550401 w 9816089"/>
                <a:gd name="connsiteY5" fmla="*/ 1893145 h 4713005"/>
                <a:gd name="connsiteX6" fmla="*/ 3590452 w 9816089"/>
                <a:gd name="connsiteY6" fmla="*/ 1781356 h 471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16089" h="4713005">
                  <a:moveTo>
                    <a:pt x="3590452" y="1781356"/>
                  </a:moveTo>
                  <a:cubicBezTo>
                    <a:pt x="4989981" y="1501260"/>
                    <a:pt x="5230652" y="90271"/>
                    <a:pt x="6830122" y="4553"/>
                  </a:cubicBezTo>
                  <a:cubicBezTo>
                    <a:pt x="8429592" y="-81165"/>
                    <a:pt x="9195693" y="1066924"/>
                    <a:pt x="9684887" y="1467196"/>
                  </a:cubicBezTo>
                  <a:lnTo>
                    <a:pt x="9816089" y="4067777"/>
                  </a:lnTo>
                  <a:cubicBezTo>
                    <a:pt x="8402348" y="4266070"/>
                    <a:pt x="3128428" y="4838720"/>
                    <a:pt x="1183885" y="4688052"/>
                  </a:cubicBezTo>
                  <a:cubicBezTo>
                    <a:pt x="-625576" y="4451947"/>
                    <a:pt x="47651" y="2746099"/>
                    <a:pt x="550401" y="1893145"/>
                  </a:cubicBezTo>
                  <a:cubicBezTo>
                    <a:pt x="1053151" y="1040191"/>
                    <a:pt x="2056892" y="1967608"/>
                    <a:pt x="3590452" y="1781356"/>
                  </a:cubicBezTo>
                  <a:close/>
                </a:path>
              </a:pathLst>
            </a:custGeom>
            <a:gradFill flip="none" rotWithShape="1">
              <a:gsLst>
                <a:gs pos="100000">
                  <a:schemeClr val="tx2">
                    <a:alpha val="0"/>
                  </a:schemeClr>
                </a:gs>
                <a:gs pos="80000">
                  <a:schemeClr val="tx2">
                    <a:alpha val="20000"/>
                  </a:schemeClr>
                </a:gs>
                <a:gs pos="0">
                  <a:schemeClr val="accent5">
                    <a:alpha val="0"/>
                  </a:schemeClr>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Diamond 4">
              <a:extLst>
                <a:ext uri="{FF2B5EF4-FFF2-40B4-BE49-F238E27FC236}">
                  <a16:creationId xmlns:a16="http://schemas.microsoft.com/office/drawing/2014/main" id="{A04D0002-CB81-4191-9B05-5300E8704D08}"/>
                </a:ext>
              </a:extLst>
            </p:cNvPr>
            <p:cNvSpPr/>
            <p:nvPr/>
          </p:nvSpPr>
          <p:spPr>
            <a:xfrm rot="16200000">
              <a:off x="5771630" y="1050926"/>
              <a:ext cx="11064866" cy="5383293"/>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 name="connsiteX0" fmla="*/ 4356241 w 13472036"/>
                <a:gd name="connsiteY0" fmla="*/ 2780653 h 4188736"/>
                <a:gd name="connsiteX1" fmla="*/ 10014091 w 13472036"/>
                <a:gd name="connsiteY1" fmla="*/ 32258 h 4188736"/>
                <a:gd name="connsiteX2" fmla="*/ 13472036 w 13472036"/>
                <a:gd name="connsiteY2" fmla="*/ 2159343 h 4188736"/>
                <a:gd name="connsiteX3" fmla="*/ 12902763 w 13472036"/>
                <a:gd name="connsiteY3" fmla="*/ 3942703 h 4188736"/>
                <a:gd name="connsiteX4" fmla="*/ 629368 w 13472036"/>
                <a:gd name="connsiteY4" fmla="*/ 4123968 h 4188736"/>
                <a:gd name="connsiteX5" fmla="*/ 2045997 w 13472036"/>
                <a:gd name="connsiteY5" fmla="*/ 2526075 h 4188736"/>
                <a:gd name="connsiteX6" fmla="*/ 4356241 w 13472036"/>
                <a:gd name="connsiteY6" fmla="*/ 2780653 h 4188736"/>
                <a:gd name="connsiteX0" fmla="*/ 2310585 w 11426380"/>
                <a:gd name="connsiteY0" fmla="*/ 2780653 h 4587931"/>
                <a:gd name="connsiteX1" fmla="*/ 7968435 w 11426380"/>
                <a:gd name="connsiteY1" fmla="*/ 32258 h 4587931"/>
                <a:gd name="connsiteX2" fmla="*/ 11426380 w 11426380"/>
                <a:gd name="connsiteY2" fmla="*/ 2159343 h 4587931"/>
                <a:gd name="connsiteX3" fmla="*/ 10857107 w 11426380"/>
                <a:gd name="connsiteY3" fmla="*/ 3942703 h 4587931"/>
                <a:gd name="connsiteX4" fmla="*/ 2224903 w 11426380"/>
                <a:gd name="connsiteY4" fmla="*/ 4562978 h 4587931"/>
                <a:gd name="connsiteX5" fmla="*/ 341 w 11426380"/>
                <a:gd name="connsiteY5" fmla="*/ 2526075 h 4587931"/>
                <a:gd name="connsiteX6" fmla="*/ 2310585 w 11426380"/>
                <a:gd name="connsiteY6" fmla="*/ 2780653 h 4587931"/>
                <a:gd name="connsiteX0" fmla="*/ 3601536 w 12717331"/>
                <a:gd name="connsiteY0" fmla="*/ 3088006 h 4895284"/>
                <a:gd name="connsiteX1" fmla="*/ 9259386 w 12717331"/>
                <a:gd name="connsiteY1" fmla="*/ 339611 h 4895284"/>
                <a:gd name="connsiteX2" fmla="*/ 12717331 w 12717331"/>
                <a:gd name="connsiteY2" fmla="*/ 2466696 h 4895284"/>
                <a:gd name="connsiteX3" fmla="*/ 12148058 w 12717331"/>
                <a:gd name="connsiteY3" fmla="*/ 4250056 h 4895284"/>
                <a:gd name="connsiteX4" fmla="*/ 3515854 w 12717331"/>
                <a:gd name="connsiteY4" fmla="*/ 4870331 h 4895284"/>
                <a:gd name="connsiteX5" fmla="*/ 88 w 12717331"/>
                <a:gd name="connsiteY5" fmla="*/ 18607 h 4895284"/>
                <a:gd name="connsiteX6" fmla="*/ 3601536 w 12717331"/>
                <a:gd name="connsiteY6" fmla="*/ 3088006 h 4895284"/>
                <a:gd name="connsiteX0" fmla="*/ 5761685 w 12759908"/>
                <a:gd name="connsiteY0" fmla="*/ 1949543 h 4944727"/>
                <a:gd name="connsiteX1" fmla="*/ 9301963 w 12759908"/>
                <a:gd name="connsiteY1" fmla="*/ 38905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926241 w 12759908"/>
                <a:gd name="connsiteY1" fmla="*/ 293760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531608 w 12759908"/>
                <a:gd name="connsiteY1" fmla="*/ 1071755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6655 h 4941839"/>
                <a:gd name="connsiteX1" fmla="*/ 9016445 w 12759908"/>
                <a:gd name="connsiteY1" fmla="*/ 211944 h 4941839"/>
                <a:gd name="connsiteX2" fmla="*/ 12759908 w 12759908"/>
                <a:gd name="connsiteY2" fmla="*/ 2513251 h 4941839"/>
                <a:gd name="connsiteX3" fmla="*/ 12190635 w 12759908"/>
                <a:gd name="connsiteY3" fmla="*/ 4296611 h 4941839"/>
                <a:gd name="connsiteX4" fmla="*/ 3558431 w 12759908"/>
                <a:gd name="connsiteY4" fmla="*/ 4916886 h 4941839"/>
                <a:gd name="connsiteX5" fmla="*/ 42665 w 12759908"/>
                <a:gd name="connsiteY5" fmla="*/ 65162 h 4941839"/>
                <a:gd name="connsiteX6" fmla="*/ 5761685 w 12759908"/>
                <a:gd name="connsiteY6" fmla="*/ 1946655 h 4941839"/>
                <a:gd name="connsiteX0" fmla="*/ 5761685 w 12759908"/>
                <a:gd name="connsiteY0" fmla="*/ 1947678 h 4942862"/>
                <a:gd name="connsiteX1" fmla="*/ 9016445 w 12759908"/>
                <a:gd name="connsiteY1" fmla="*/ 212967 h 4942862"/>
                <a:gd name="connsiteX2" fmla="*/ 12759908 w 12759908"/>
                <a:gd name="connsiteY2" fmla="*/ 2514274 h 4942862"/>
                <a:gd name="connsiteX3" fmla="*/ 12190635 w 12759908"/>
                <a:gd name="connsiteY3" fmla="*/ 4297634 h 4942862"/>
                <a:gd name="connsiteX4" fmla="*/ 3558431 w 12759908"/>
                <a:gd name="connsiteY4" fmla="*/ 4917909 h 4942862"/>
                <a:gd name="connsiteX5" fmla="*/ 42665 w 12759908"/>
                <a:gd name="connsiteY5" fmla="*/ 66185 h 4942862"/>
                <a:gd name="connsiteX6" fmla="*/ 5761685 w 12759908"/>
                <a:gd name="connsiteY6" fmla="*/ 1947678 h 4942862"/>
                <a:gd name="connsiteX0" fmla="*/ 3241558 w 10239781"/>
                <a:gd name="connsiteY0" fmla="*/ 1777594 h 4772778"/>
                <a:gd name="connsiteX1" fmla="*/ 6496318 w 10239781"/>
                <a:gd name="connsiteY1" fmla="*/ 42883 h 4772778"/>
                <a:gd name="connsiteX2" fmla="*/ 10239781 w 10239781"/>
                <a:gd name="connsiteY2" fmla="*/ 2344190 h 4772778"/>
                <a:gd name="connsiteX3" fmla="*/ 9670508 w 10239781"/>
                <a:gd name="connsiteY3" fmla="*/ 4127550 h 4772778"/>
                <a:gd name="connsiteX4" fmla="*/ 1038304 w 10239781"/>
                <a:gd name="connsiteY4" fmla="*/ 4747825 h 4772778"/>
                <a:gd name="connsiteX5" fmla="*/ 624652 w 10239781"/>
                <a:gd name="connsiteY5" fmla="*/ 1814076 h 4772778"/>
                <a:gd name="connsiteX6" fmla="*/ 3241558 w 10239781"/>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41909 w 10214718"/>
                <a:gd name="connsiteY0" fmla="*/ 1939610 h 4731480"/>
                <a:gd name="connsiteX1" fmla="*/ 6471255 w 10214718"/>
                <a:gd name="connsiteY1" fmla="*/ 1585 h 4731480"/>
                <a:gd name="connsiteX2" fmla="*/ 10214718 w 10214718"/>
                <a:gd name="connsiteY2" fmla="*/ 2302892 h 4731480"/>
                <a:gd name="connsiteX3" fmla="*/ 9645445 w 10214718"/>
                <a:gd name="connsiteY3" fmla="*/ 4086252 h 4731480"/>
                <a:gd name="connsiteX4" fmla="*/ 1013241 w 10214718"/>
                <a:gd name="connsiteY4" fmla="*/ 4706527 h 4731480"/>
                <a:gd name="connsiteX5" fmla="*/ 666302 w 10214718"/>
                <a:gd name="connsiteY5" fmla="*/ 1072301 h 4731480"/>
                <a:gd name="connsiteX6" fmla="*/ 3241909 w 10214718"/>
                <a:gd name="connsiteY6" fmla="*/ 1939610 h 4731480"/>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22 h 4733071"/>
                <a:gd name="connsiteX1" fmla="*/ 6480517 w 10223980"/>
                <a:gd name="connsiteY1" fmla="*/ 3176 h 4733071"/>
                <a:gd name="connsiteX2" fmla="*/ 10223980 w 10223980"/>
                <a:gd name="connsiteY2" fmla="*/ 2304483 h 4733071"/>
                <a:gd name="connsiteX3" fmla="*/ 9654707 w 10223980"/>
                <a:gd name="connsiteY3" fmla="*/ 4087843 h 4733071"/>
                <a:gd name="connsiteX4" fmla="*/ 1022503 w 10223980"/>
                <a:gd name="connsiteY4" fmla="*/ 4708118 h 4733071"/>
                <a:gd name="connsiteX5" fmla="*/ 675564 w 10223980"/>
                <a:gd name="connsiteY5" fmla="*/ 1073892 h 4733071"/>
                <a:gd name="connsiteX6" fmla="*/ 3429070 w 10223980"/>
                <a:gd name="connsiteY6" fmla="*/ 1801422 h 4733071"/>
                <a:gd name="connsiteX0" fmla="*/ 3461514 w 10256424"/>
                <a:gd name="connsiteY0" fmla="*/ 1801422 h 4733071"/>
                <a:gd name="connsiteX1" fmla="*/ 6512961 w 10256424"/>
                <a:gd name="connsiteY1" fmla="*/ 3176 h 4733071"/>
                <a:gd name="connsiteX2" fmla="*/ 10256424 w 10256424"/>
                <a:gd name="connsiteY2" fmla="*/ 2304483 h 4733071"/>
                <a:gd name="connsiteX3" fmla="*/ 9687151 w 10256424"/>
                <a:gd name="connsiteY3" fmla="*/ 4087843 h 4733071"/>
                <a:gd name="connsiteX4" fmla="*/ 1054947 w 10256424"/>
                <a:gd name="connsiteY4" fmla="*/ 4708118 h 4733071"/>
                <a:gd name="connsiteX5" fmla="*/ 708008 w 10256424"/>
                <a:gd name="connsiteY5" fmla="*/ 1073892 h 4733071"/>
                <a:gd name="connsiteX6" fmla="*/ 3461514 w 10256424"/>
                <a:gd name="connsiteY6" fmla="*/ 1801422 h 4733071"/>
                <a:gd name="connsiteX0" fmla="*/ 3461514 w 10256424"/>
                <a:gd name="connsiteY0" fmla="*/ 1763374 h 4695023"/>
                <a:gd name="connsiteX1" fmla="*/ 6817931 w 10256424"/>
                <a:gd name="connsiteY1" fmla="*/ 3250 h 4695023"/>
                <a:gd name="connsiteX2" fmla="*/ 10256424 w 10256424"/>
                <a:gd name="connsiteY2" fmla="*/ 2266435 h 4695023"/>
                <a:gd name="connsiteX3" fmla="*/ 9687151 w 10256424"/>
                <a:gd name="connsiteY3" fmla="*/ 4049795 h 4695023"/>
                <a:gd name="connsiteX4" fmla="*/ 1054947 w 10256424"/>
                <a:gd name="connsiteY4" fmla="*/ 4670070 h 4695023"/>
                <a:gd name="connsiteX5" fmla="*/ 708008 w 10256424"/>
                <a:gd name="connsiteY5" fmla="*/ 1035844 h 4695023"/>
                <a:gd name="connsiteX6" fmla="*/ 3461514 w 10256424"/>
                <a:gd name="connsiteY6" fmla="*/ 1763374 h 4695023"/>
                <a:gd name="connsiteX0" fmla="*/ 3461514 w 10256424"/>
                <a:gd name="connsiteY0" fmla="*/ 1760657 h 4692306"/>
                <a:gd name="connsiteX1" fmla="*/ 6817931 w 10256424"/>
                <a:gd name="connsiteY1" fmla="*/ 533 h 4692306"/>
                <a:gd name="connsiteX2" fmla="*/ 10256424 w 10256424"/>
                <a:gd name="connsiteY2" fmla="*/ 2263718 h 4692306"/>
                <a:gd name="connsiteX3" fmla="*/ 9687151 w 10256424"/>
                <a:gd name="connsiteY3" fmla="*/ 4047078 h 4692306"/>
                <a:gd name="connsiteX4" fmla="*/ 1054947 w 10256424"/>
                <a:gd name="connsiteY4" fmla="*/ 4667353 h 4692306"/>
                <a:gd name="connsiteX5" fmla="*/ 708008 w 10256424"/>
                <a:gd name="connsiteY5" fmla="*/ 1033127 h 4692306"/>
                <a:gd name="connsiteX6" fmla="*/ 3461514 w 10256424"/>
                <a:gd name="connsiteY6" fmla="*/ 1760657 h 4692306"/>
                <a:gd name="connsiteX0" fmla="*/ 3461514 w 10256424"/>
                <a:gd name="connsiteY0" fmla="*/ 1760125 h 4691774"/>
                <a:gd name="connsiteX1" fmla="*/ 6817931 w 10256424"/>
                <a:gd name="connsiteY1" fmla="*/ 1 h 4691774"/>
                <a:gd name="connsiteX2" fmla="*/ 10256424 w 10256424"/>
                <a:gd name="connsiteY2" fmla="*/ 2263186 h 4691774"/>
                <a:gd name="connsiteX3" fmla="*/ 9687151 w 10256424"/>
                <a:gd name="connsiteY3" fmla="*/ 4046546 h 4691774"/>
                <a:gd name="connsiteX4" fmla="*/ 1054947 w 10256424"/>
                <a:gd name="connsiteY4" fmla="*/ 4666821 h 4691774"/>
                <a:gd name="connsiteX5" fmla="*/ 708008 w 10256424"/>
                <a:gd name="connsiteY5" fmla="*/ 1032595 h 4691774"/>
                <a:gd name="connsiteX6" fmla="*/ 3461514 w 10256424"/>
                <a:gd name="connsiteY6" fmla="*/ 1760125 h 4691774"/>
                <a:gd name="connsiteX0" fmla="*/ 3461514 w 9687151"/>
                <a:gd name="connsiteY0" fmla="*/ 1766220 h 4697869"/>
                <a:gd name="connsiteX1" fmla="*/ 6817931 w 9687151"/>
                <a:gd name="connsiteY1" fmla="*/ 6096 h 4697869"/>
                <a:gd name="connsiteX2" fmla="*/ 9489234 w 9687151"/>
                <a:gd name="connsiteY2" fmla="*/ 1318633 h 4697869"/>
                <a:gd name="connsiteX3" fmla="*/ 9687151 w 9687151"/>
                <a:gd name="connsiteY3" fmla="*/ 4052641 h 4697869"/>
                <a:gd name="connsiteX4" fmla="*/ 1054947 w 9687151"/>
                <a:gd name="connsiteY4" fmla="*/ 4672916 h 4697869"/>
                <a:gd name="connsiteX5" fmla="*/ 708008 w 9687151"/>
                <a:gd name="connsiteY5" fmla="*/ 1038690 h 4697869"/>
                <a:gd name="connsiteX6" fmla="*/ 3461514 w 9687151"/>
                <a:gd name="connsiteY6" fmla="*/ 1766220 h 4697869"/>
                <a:gd name="connsiteX0" fmla="*/ 3461514 w 9687151"/>
                <a:gd name="connsiteY0" fmla="*/ 1760173 h 4691822"/>
                <a:gd name="connsiteX1" fmla="*/ 6817931 w 9687151"/>
                <a:gd name="connsiteY1" fmla="*/ 49 h 4691822"/>
                <a:gd name="connsiteX2" fmla="*/ 9355812 w 9687151"/>
                <a:gd name="connsiteY2" fmla="*/ 1712861 h 4691822"/>
                <a:gd name="connsiteX3" fmla="*/ 9687151 w 9687151"/>
                <a:gd name="connsiteY3" fmla="*/ 4046594 h 4691822"/>
                <a:gd name="connsiteX4" fmla="*/ 1054947 w 9687151"/>
                <a:gd name="connsiteY4" fmla="*/ 4666869 h 4691822"/>
                <a:gd name="connsiteX5" fmla="*/ 708008 w 9687151"/>
                <a:gd name="connsiteY5" fmla="*/ 1032643 h 4691822"/>
                <a:gd name="connsiteX6" fmla="*/ 3461514 w 9687151"/>
                <a:gd name="connsiteY6" fmla="*/ 1760173 h 4691822"/>
                <a:gd name="connsiteX0" fmla="*/ 3461514 w 9687151"/>
                <a:gd name="connsiteY0" fmla="*/ 1762776 h 4694425"/>
                <a:gd name="connsiteX1" fmla="*/ 6817931 w 9687151"/>
                <a:gd name="connsiteY1" fmla="*/ 2652 h 4694425"/>
                <a:gd name="connsiteX2" fmla="*/ 9555949 w 9687151"/>
                <a:gd name="connsiteY2" fmla="*/ 1448616 h 4694425"/>
                <a:gd name="connsiteX3" fmla="*/ 9687151 w 9687151"/>
                <a:gd name="connsiteY3" fmla="*/ 4049197 h 4694425"/>
                <a:gd name="connsiteX4" fmla="*/ 1054947 w 9687151"/>
                <a:gd name="connsiteY4" fmla="*/ 4669472 h 4694425"/>
                <a:gd name="connsiteX5" fmla="*/ 708008 w 9687151"/>
                <a:gd name="connsiteY5" fmla="*/ 1035246 h 4694425"/>
                <a:gd name="connsiteX6" fmla="*/ 3461514 w 9687151"/>
                <a:gd name="connsiteY6" fmla="*/ 1762776 h 4694425"/>
                <a:gd name="connsiteX0" fmla="*/ 3461514 w 9687151"/>
                <a:gd name="connsiteY0" fmla="*/ 1766718 h 4698367"/>
                <a:gd name="connsiteX1" fmla="*/ 6817931 w 9687151"/>
                <a:gd name="connsiteY1" fmla="*/ 6594 h 4698367"/>
                <a:gd name="connsiteX2" fmla="*/ 9555949 w 9687151"/>
                <a:gd name="connsiteY2" fmla="*/ 1452558 h 4698367"/>
                <a:gd name="connsiteX3" fmla="*/ 9687151 w 9687151"/>
                <a:gd name="connsiteY3" fmla="*/ 4053139 h 4698367"/>
                <a:gd name="connsiteX4" fmla="*/ 1054947 w 9687151"/>
                <a:gd name="connsiteY4" fmla="*/ 4673414 h 4698367"/>
                <a:gd name="connsiteX5" fmla="*/ 708008 w 9687151"/>
                <a:gd name="connsiteY5" fmla="*/ 1039188 h 4698367"/>
                <a:gd name="connsiteX6" fmla="*/ 3461514 w 9687151"/>
                <a:gd name="connsiteY6" fmla="*/ 1766718 h 4698367"/>
                <a:gd name="connsiteX0" fmla="*/ 3461514 w 9687151"/>
                <a:gd name="connsiteY0" fmla="*/ 1764558 h 4696207"/>
                <a:gd name="connsiteX1" fmla="*/ 6817931 w 9687151"/>
                <a:gd name="connsiteY1" fmla="*/ 4434 h 4696207"/>
                <a:gd name="connsiteX2" fmla="*/ 9555949 w 9687151"/>
                <a:gd name="connsiteY2" fmla="*/ 1450398 h 4696207"/>
                <a:gd name="connsiteX3" fmla="*/ 9687151 w 9687151"/>
                <a:gd name="connsiteY3" fmla="*/ 4050979 h 4696207"/>
                <a:gd name="connsiteX4" fmla="*/ 1054947 w 9687151"/>
                <a:gd name="connsiteY4" fmla="*/ 4671254 h 4696207"/>
                <a:gd name="connsiteX5" fmla="*/ 708008 w 9687151"/>
                <a:gd name="connsiteY5" fmla="*/ 1037028 h 4696207"/>
                <a:gd name="connsiteX6" fmla="*/ 3461514 w 9687151"/>
                <a:gd name="connsiteY6" fmla="*/ 1764558 h 4696207"/>
                <a:gd name="connsiteX0" fmla="*/ 3461514 w 9687151"/>
                <a:gd name="connsiteY0" fmla="*/ 1763266 h 4694915"/>
                <a:gd name="connsiteX1" fmla="*/ 6817931 w 9687151"/>
                <a:gd name="connsiteY1" fmla="*/ 3142 h 4694915"/>
                <a:gd name="connsiteX2" fmla="*/ 9555949 w 9687151"/>
                <a:gd name="connsiteY2" fmla="*/ 1449106 h 4694915"/>
                <a:gd name="connsiteX3" fmla="*/ 9687151 w 9687151"/>
                <a:gd name="connsiteY3" fmla="*/ 4049687 h 4694915"/>
                <a:gd name="connsiteX4" fmla="*/ 1054947 w 9687151"/>
                <a:gd name="connsiteY4" fmla="*/ 4669962 h 4694915"/>
                <a:gd name="connsiteX5" fmla="*/ 708008 w 9687151"/>
                <a:gd name="connsiteY5" fmla="*/ 1035736 h 4694915"/>
                <a:gd name="connsiteX6" fmla="*/ 3461514 w 9687151"/>
                <a:gd name="connsiteY6" fmla="*/ 1763266 h 4694915"/>
                <a:gd name="connsiteX0" fmla="*/ 3461514 w 9687151"/>
                <a:gd name="connsiteY0" fmla="*/ 1764133 h 4695782"/>
                <a:gd name="connsiteX1" fmla="*/ 6817931 w 9687151"/>
                <a:gd name="connsiteY1" fmla="*/ 4009 h 4695782"/>
                <a:gd name="connsiteX2" fmla="*/ 9555949 w 9687151"/>
                <a:gd name="connsiteY2" fmla="*/ 1449973 h 4695782"/>
                <a:gd name="connsiteX3" fmla="*/ 9687151 w 9687151"/>
                <a:gd name="connsiteY3" fmla="*/ 4050554 h 4695782"/>
                <a:gd name="connsiteX4" fmla="*/ 1054947 w 9687151"/>
                <a:gd name="connsiteY4" fmla="*/ 4670829 h 4695782"/>
                <a:gd name="connsiteX5" fmla="*/ 708008 w 9687151"/>
                <a:gd name="connsiteY5" fmla="*/ 1036603 h 4695782"/>
                <a:gd name="connsiteX6" fmla="*/ 3461514 w 9687151"/>
                <a:gd name="connsiteY6" fmla="*/ 1764133 h 4695782"/>
                <a:gd name="connsiteX0" fmla="*/ 3461514 w 9687151"/>
                <a:gd name="connsiteY0" fmla="*/ 1780764 h 4712413"/>
                <a:gd name="connsiteX1" fmla="*/ 6701184 w 9687151"/>
                <a:gd name="connsiteY1" fmla="*/ 3961 h 4712413"/>
                <a:gd name="connsiteX2" fmla="*/ 9555949 w 9687151"/>
                <a:gd name="connsiteY2" fmla="*/ 1466604 h 4712413"/>
                <a:gd name="connsiteX3" fmla="*/ 9687151 w 9687151"/>
                <a:gd name="connsiteY3" fmla="*/ 4067185 h 4712413"/>
                <a:gd name="connsiteX4" fmla="*/ 1054947 w 9687151"/>
                <a:gd name="connsiteY4" fmla="*/ 4687460 h 4712413"/>
                <a:gd name="connsiteX5" fmla="*/ 708008 w 9687151"/>
                <a:gd name="connsiteY5" fmla="*/ 1053234 h 4712413"/>
                <a:gd name="connsiteX6" fmla="*/ 3461514 w 9687151"/>
                <a:gd name="connsiteY6" fmla="*/ 1780764 h 4712413"/>
                <a:gd name="connsiteX0" fmla="*/ 3461514 w 9687151"/>
                <a:gd name="connsiteY0" fmla="*/ 1781356 h 4713005"/>
                <a:gd name="connsiteX1" fmla="*/ 6701184 w 9687151"/>
                <a:gd name="connsiteY1" fmla="*/ 4553 h 4713005"/>
                <a:gd name="connsiteX2" fmla="*/ 9555949 w 9687151"/>
                <a:gd name="connsiteY2" fmla="*/ 1467196 h 4713005"/>
                <a:gd name="connsiteX3" fmla="*/ 9687151 w 9687151"/>
                <a:gd name="connsiteY3" fmla="*/ 4067777 h 4713005"/>
                <a:gd name="connsiteX4" fmla="*/ 1054947 w 9687151"/>
                <a:gd name="connsiteY4" fmla="*/ 4688052 h 4713005"/>
                <a:gd name="connsiteX5" fmla="*/ 708008 w 9687151"/>
                <a:gd name="connsiteY5" fmla="*/ 1053826 h 4713005"/>
                <a:gd name="connsiteX6" fmla="*/ 3461514 w 9687151"/>
                <a:gd name="connsiteY6" fmla="*/ 1781356 h 471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7151" h="4713005">
                  <a:moveTo>
                    <a:pt x="3461514" y="1781356"/>
                  </a:moveTo>
                  <a:cubicBezTo>
                    <a:pt x="4861043" y="1501260"/>
                    <a:pt x="5101714" y="90271"/>
                    <a:pt x="6701184" y="4553"/>
                  </a:cubicBezTo>
                  <a:cubicBezTo>
                    <a:pt x="8300654" y="-81165"/>
                    <a:pt x="9066755" y="1066924"/>
                    <a:pt x="9555949" y="1467196"/>
                  </a:cubicBezTo>
                  <a:lnTo>
                    <a:pt x="9687151" y="4067777"/>
                  </a:lnTo>
                  <a:cubicBezTo>
                    <a:pt x="8273410" y="4266070"/>
                    <a:pt x="2999490" y="4838720"/>
                    <a:pt x="1054947" y="4688052"/>
                  </a:cubicBezTo>
                  <a:cubicBezTo>
                    <a:pt x="-754514" y="4451947"/>
                    <a:pt x="205258" y="1906780"/>
                    <a:pt x="708008" y="1053826"/>
                  </a:cubicBezTo>
                  <a:cubicBezTo>
                    <a:pt x="1210758" y="200872"/>
                    <a:pt x="1927954" y="1967608"/>
                    <a:pt x="3461514" y="1781356"/>
                  </a:cubicBezTo>
                  <a:close/>
                </a:path>
              </a:pathLst>
            </a:custGeom>
            <a:gradFill flip="none" rotWithShape="1">
              <a:gsLst>
                <a:gs pos="100000">
                  <a:schemeClr val="accent1">
                    <a:alpha val="41000"/>
                  </a:schemeClr>
                </a:gs>
                <a:gs pos="42000">
                  <a:schemeClr val="accent5">
                    <a:lumMod val="97000"/>
                    <a:lumOff val="3000"/>
                    <a:alpha val="26000"/>
                  </a:schemeClr>
                </a:gs>
                <a:gs pos="0">
                  <a:schemeClr val="bg1">
                    <a:alpha val="9000"/>
                  </a:schemeClr>
                </a:gs>
              </a:gsLst>
              <a:lin ang="186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sp>
        <p:nvSpPr>
          <p:cNvPr id="23" name="Title 1">
            <a:extLst>
              <a:ext uri="{FF2B5EF4-FFF2-40B4-BE49-F238E27FC236}">
                <a16:creationId xmlns:a16="http://schemas.microsoft.com/office/drawing/2014/main" id="{D8CCF53A-D5B8-4FF8-877F-AD2CE6C4AC88}"/>
              </a:ext>
            </a:extLst>
          </p:cNvPr>
          <p:cNvSpPr>
            <a:spLocks noGrp="1"/>
          </p:cNvSpPr>
          <p:nvPr>
            <p:ph type="title" hasCustomPrompt="1"/>
          </p:nvPr>
        </p:nvSpPr>
        <p:spPr>
          <a:xfrm>
            <a:off x="421551" y="2369498"/>
            <a:ext cx="7265124" cy="897589"/>
          </a:xfrm>
        </p:spPr>
        <p:txBody>
          <a:bodyPr/>
          <a:lstStyle>
            <a:lvl1pPr algn="l">
              <a:defRPr sz="4800" b="1">
                <a:solidFill>
                  <a:schemeClr val="bg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24" name="Text Placeholder 22">
            <a:extLst>
              <a:ext uri="{FF2B5EF4-FFF2-40B4-BE49-F238E27FC236}">
                <a16:creationId xmlns:a16="http://schemas.microsoft.com/office/drawing/2014/main" id="{05F4007F-F92A-4168-AF69-A13F86A4B724}"/>
              </a:ext>
            </a:extLst>
          </p:cNvPr>
          <p:cNvSpPr>
            <a:spLocks noGrp="1"/>
          </p:cNvSpPr>
          <p:nvPr>
            <p:ph type="body" sz="quarter" idx="16" hasCustomPrompt="1"/>
          </p:nvPr>
        </p:nvSpPr>
        <p:spPr>
          <a:xfrm>
            <a:off x="452424" y="3170435"/>
            <a:ext cx="3393862" cy="469392"/>
          </a:xfrm>
        </p:spPr>
        <p:txBody>
          <a:bodyPr/>
          <a:lstStyle>
            <a:lvl1pPr marL="0" indent="0" algn="l">
              <a:lnSpc>
                <a:spcPct val="100000"/>
              </a:lnSpc>
              <a:buNone/>
              <a:defRPr sz="1600" b="1">
                <a:solidFill>
                  <a:schemeClr val="accent1"/>
                </a:solidFill>
                <a:latin typeface="Circular Std Bold" panose="020B0804020101010102"/>
              </a:defRPr>
            </a:lvl1pPr>
          </a:lstStyle>
          <a:p>
            <a:pPr lvl="0"/>
            <a:r>
              <a:rPr lang="en-US"/>
              <a:t>SUBTITLE TEXT</a:t>
            </a:r>
            <a:endParaRPr lang="en-AU"/>
          </a:p>
        </p:txBody>
      </p:sp>
    </p:spTree>
    <p:custDataLst>
      <p:tags r:id="rId1"/>
    </p:custDataLst>
    <p:extLst>
      <p:ext uri="{BB962C8B-B14F-4D97-AF65-F5344CB8AC3E}">
        <p14:creationId xmlns:p14="http://schemas.microsoft.com/office/powerpoint/2010/main" val="1840779693"/>
      </p:ext>
    </p:extLst>
  </p:cSld>
  <p:clrMapOvr>
    <a:masterClrMapping/>
  </p:clrMapOvr>
  <p:transition>
    <p:fade/>
  </p:transition>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4_Title_slide">
    <p:bg>
      <p:bgPr>
        <a:solidFill>
          <a:schemeClr val="bg1"/>
        </a:solidFill>
        <a:effectLst/>
      </p:bgPr>
    </p:bg>
    <p:spTree>
      <p:nvGrpSpPr>
        <p:cNvPr id="1" name=""/>
        <p:cNvGrpSpPr/>
        <p:nvPr/>
      </p:nvGrpSpPr>
      <p:grpSpPr>
        <a:xfrm>
          <a:off x="0" y="0"/>
          <a:ext cx="0" cy="0"/>
          <a:chOff x="0" y="0"/>
          <a:chExt cx="0" cy="0"/>
        </a:xfrm>
      </p:grpSpPr>
      <p:sp>
        <p:nvSpPr>
          <p:cNvPr id="39" name="Title 1">
            <a:extLst>
              <a:ext uri="{FF2B5EF4-FFF2-40B4-BE49-F238E27FC236}">
                <a16:creationId xmlns:a16="http://schemas.microsoft.com/office/drawing/2014/main" id="{7A49323F-C7B2-478F-9551-B108563A0D44}"/>
              </a:ext>
            </a:extLst>
          </p:cNvPr>
          <p:cNvSpPr>
            <a:spLocks noGrp="1"/>
          </p:cNvSpPr>
          <p:nvPr>
            <p:ph type="title" hasCustomPrompt="1"/>
          </p:nvPr>
        </p:nvSpPr>
        <p:spPr>
          <a:xfrm>
            <a:off x="421551" y="2369498"/>
            <a:ext cx="7265124" cy="897589"/>
          </a:xfrm>
        </p:spPr>
        <p:txBody>
          <a:bodyPr/>
          <a:lstStyle>
            <a:lvl1pPr algn="l">
              <a:defRPr sz="4800" b="1">
                <a:solidFill>
                  <a:schemeClr val="tx1"/>
                </a:solidFill>
                <a:latin typeface="Poppins" panose="00000500000000000000" pitchFamily="2" charset="0"/>
                <a:cs typeface="Poppins" panose="00000500000000000000" pitchFamily="2" charset="0"/>
              </a:defRPr>
            </a:lvl1pPr>
          </a:lstStyle>
          <a:p>
            <a:r>
              <a:rPr lang="en-US"/>
              <a:t>WYWM Slide Builder</a:t>
            </a:r>
            <a:endParaRPr lang="en-AU"/>
          </a:p>
        </p:txBody>
      </p:sp>
      <p:sp>
        <p:nvSpPr>
          <p:cNvPr id="40" name="Text Placeholder 22">
            <a:extLst>
              <a:ext uri="{FF2B5EF4-FFF2-40B4-BE49-F238E27FC236}">
                <a16:creationId xmlns:a16="http://schemas.microsoft.com/office/drawing/2014/main" id="{2E2D4F23-4705-499B-9AB4-53E03D1167B2}"/>
              </a:ext>
            </a:extLst>
          </p:cNvPr>
          <p:cNvSpPr>
            <a:spLocks noGrp="1"/>
          </p:cNvSpPr>
          <p:nvPr>
            <p:ph type="body" sz="quarter" idx="16" hasCustomPrompt="1"/>
          </p:nvPr>
        </p:nvSpPr>
        <p:spPr>
          <a:xfrm>
            <a:off x="452424" y="3170435"/>
            <a:ext cx="3393862" cy="469392"/>
          </a:xfrm>
        </p:spPr>
        <p:txBody>
          <a:bodyPr/>
          <a:lstStyle>
            <a:lvl1pPr marL="0" indent="0" algn="l">
              <a:lnSpc>
                <a:spcPct val="100000"/>
              </a:lnSpc>
              <a:buNone/>
              <a:defRPr sz="1600" b="1">
                <a:solidFill>
                  <a:schemeClr val="accent3"/>
                </a:solidFill>
                <a:latin typeface="Circular Std Bold" panose="020B0804020101010102"/>
              </a:defRPr>
            </a:lvl1pPr>
          </a:lstStyle>
          <a:p>
            <a:pPr lvl="0"/>
            <a:r>
              <a:rPr lang="en-US"/>
              <a:t>SUBTITLE TEXT</a:t>
            </a:r>
            <a:endParaRPr lang="en-AU"/>
          </a:p>
        </p:txBody>
      </p:sp>
      <p:grpSp>
        <p:nvGrpSpPr>
          <p:cNvPr id="2" name="Group 1">
            <a:extLst>
              <a:ext uri="{FF2B5EF4-FFF2-40B4-BE49-F238E27FC236}">
                <a16:creationId xmlns:a16="http://schemas.microsoft.com/office/drawing/2014/main" id="{947822D0-694B-4285-921D-8E5F62A3F9BC}"/>
              </a:ext>
            </a:extLst>
          </p:cNvPr>
          <p:cNvGrpSpPr/>
          <p:nvPr/>
        </p:nvGrpSpPr>
        <p:grpSpPr>
          <a:xfrm>
            <a:off x="7895544" y="-2131667"/>
            <a:ext cx="6100165" cy="11542987"/>
            <a:chOff x="7628844" y="-1789860"/>
            <a:chExt cx="6100165" cy="11542987"/>
          </a:xfrm>
        </p:grpSpPr>
        <p:sp>
          <p:nvSpPr>
            <p:cNvPr id="17" name="Diamond 4">
              <a:extLst>
                <a:ext uri="{FF2B5EF4-FFF2-40B4-BE49-F238E27FC236}">
                  <a16:creationId xmlns:a16="http://schemas.microsoft.com/office/drawing/2014/main" id="{8F663866-9C6C-4F91-ADA5-73E7DBB91889}"/>
                </a:ext>
              </a:extLst>
            </p:cNvPr>
            <p:cNvSpPr/>
            <p:nvPr/>
          </p:nvSpPr>
          <p:spPr>
            <a:xfrm rot="17049743">
              <a:off x="4714420" y="1455410"/>
              <a:ext cx="11212141" cy="5383293"/>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 name="connsiteX0" fmla="*/ 4356241 w 13472036"/>
                <a:gd name="connsiteY0" fmla="*/ 2780653 h 4188736"/>
                <a:gd name="connsiteX1" fmla="*/ 10014091 w 13472036"/>
                <a:gd name="connsiteY1" fmla="*/ 32258 h 4188736"/>
                <a:gd name="connsiteX2" fmla="*/ 13472036 w 13472036"/>
                <a:gd name="connsiteY2" fmla="*/ 2159343 h 4188736"/>
                <a:gd name="connsiteX3" fmla="*/ 12902763 w 13472036"/>
                <a:gd name="connsiteY3" fmla="*/ 3942703 h 4188736"/>
                <a:gd name="connsiteX4" fmla="*/ 629368 w 13472036"/>
                <a:gd name="connsiteY4" fmla="*/ 4123968 h 4188736"/>
                <a:gd name="connsiteX5" fmla="*/ 2045997 w 13472036"/>
                <a:gd name="connsiteY5" fmla="*/ 2526075 h 4188736"/>
                <a:gd name="connsiteX6" fmla="*/ 4356241 w 13472036"/>
                <a:gd name="connsiteY6" fmla="*/ 2780653 h 4188736"/>
                <a:gd name="connsiteX0" fmla="*/ 2310585 w 11426380"/>
                <a:gd name="connsiteY0" fmla="*/ 2780653 h 4587931"/>
                <a:gd name="connsiteX1" fmla="*/ 7968435 w 11426380"/>
                <a:gd name="connsiteY1" fmla="*/ 32258 h 4587931"/>
                <a:gd name="connsiteX2" fmla="*/ 11426380 w 11426380"/>
                <a:gd name="connsiteY2" fmla="*/ 2159343 h 4587931"/>
                <a:gd name="connsiteX3" fmla="*/ 10857107 w 11426380"/>
                <a:gd name="connsiteY3" fmla="*/ 3942703 h 4587931"/>
                <a:gd name="connsiteX4" fmla="*/ 2224903 w 11426380"/>
                <a:gd name="connsiteY4" fmla="*/ 4562978 h 4587931"/>
                <a:gd name="connsiteX5" fmla="*/ 341 w 11426380"/>
                <a:gd name="connsiteY5" fmla="*/ 2526075 h 4587931"/>
                <a:gd name="connsiteX6" fmla="*/ 2310585 w 11426380"/>
                <a:gd name="connsiteY6" fmla="*/ 2780653 h 4587931"/>
                <a:gd name="connsiteX0" fmla="*/ 3601536 w 12717331"/>
                <a:gd name="connsiteY0" fmla="*/ 3088006 h 4895284"/>
                <a:gd name="connsiteX1" fmla="*/ 9259386 w 12717331"/>
                <a:gd name="connsiteY1" fmla="*/ 339611 h 4895284"/>
                <a:gd name="connsiteX2" fmla="*/ 12717331 w 12717331"/>
                <a:gd name="connsiteY2" fmla="*/ 2466696 h 4895284"/>
                <a:gd name="connsiteX3" fmla="*/ 12148058 w 12717331"/>
                <a:gd name="connsiteY3" fmla="*/ 4250056 h 4895284"/>
                <a:gd name="connsiteX4" fmla="*/ 3515854 w 12717331"/>
                <a:gd name="connsiteY4" fmla="*/ 4870331 h 4895284"/>
                <a:gd name="connsiteX5" fmla="*/ 88 w 12717331"/>
                <a:gd name="connsiteY5" fmla="*/ 18607 h 4895284"/>
                <a:gd name="connsiteX6" fmla="*/ 3601536 w 12717331"/>
                <a:gd name="connsiteY6" fmla="*/ 3088006 h 4895284"/>
                <a:gd name="connsiteX0" fmla="*/ 5761685 w 12759908"/>
                <a:gd name="connsiteY0" fmla="*/ 1949543 h 4944727"/>
                <a:gd name="connsiteX1" fmla="*/ 9301963 w 12759908"/>
                <a:gd name="connsiteY1" fmla="*/ 38905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926241 w 12759908"/>
                <a:gd name="connsiteY1" fmla="*/ 293760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531608 w 12759908"/>
                <a:gd name="connsiteY1" fmla="*/ 1071755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6655 h 4941839"/>
                <a:gd name="connsiteX1" fmla="*/ 9016445 w 12759908"/>
                <a:gd name="connsiteY1" fmla="*/ 211944 h 4941839"/>
                <a:gd name="connsiteX2" fmla="*/ 12759908 w 12759908"/>
                <a:gd name="connsiteY2" fmla="*/ 2513251 h 4941839"/>
                <a:gd name="connsiteX3" fmla="*/ 12190635 w 12759908"/>
                <a:gd name="connsiteY3" fmla="*/ 4296611 h 4941839"/>
                <a:gd name="connsiteX4" fmla="*/ 3558431 w 12759908"/>
                <a:gd name="connsiteY4" fmla="*/ 4916886 h 4941839"/>
                <a:gd name="connsiteX5" fmla="*/ 42665 w 12759908"/>
                <a:gd name="connsiteY5" fmla="*/ 65162 h 4941839"/>
                <a:gd name="connsiteX6" fmla="*/ 5761685 w 12759908"/>
                <a:gd name="connsiteY6" fmla="*/ 1946655 h 4941839"/>
                <a:gd name="connsiteX0" fmla="*/ 5761685 w 12759908"/>
                <a:gd name="connsiteY0" fmla="*/ 1947678 h 4942862"/>
                <a:gd name="connsiteX1" fmla="*/ 9016445 w 12759908"/>
                <a:gd name="connsiteY1" fmla="*/ 212967 h 4942862"/>
                <a:gd name="connsiteX2" fmla="*/ 12759908 w 12759908"/>
                <a:gd name="connsiteY2" fmla="*/ 2514274 h 4942862"/>
                <a:gd name="connsiteX3" fmla="*/ 12190635 w 12759908"/>
                <a:gd name="connsiteY3" fmla="*/ 4297634 h 4942862"/>
                <a:gd name="connsiteX4" fmla="*/ 3558431 w 12759908"/>
                <a:gd name="connsiteY4" fmla="*/ 4917909 h 4942862"/>
                <a:gd name="connsiteX5" fmla="*/ 42665 w 12759908"/>
                <a:gd name="connsiteY5" fmla="*/ 66185 h 4942862"/>
                <a:gd name="connsiteX6" fmla="*/ 5761685 w 12759908"/>
                <a:gd name="connsiteY6" fmla="*/ 1947678 h 4942862"/>
                <a:gd name="connsiteX0" fmla="*/ 3241558 w 10239781"/>
                <a:gd name="connsiteY0" fmla="*/ 1777594 h 4772778"/>
                <a:gd name="connsiteX1" fmla="*/ 6496318 w 10239781"/>
                <a:gd name="connsiteY1" fmla="*/ 42883 h 4772778"/>
                <a:gd name="connsiteX2" fmla="*/ 10239781 w 10239781"/>
                <a:gd name="connsiteY2" fmla="*/ 2344190 h 4772778"/>
                <a:gd name="connsiteX3" fmla="*/ 9670508 w 10239781"/>
                <a:gd name="connsiteY3" fmla="*/ 4127550 h 4772778"/>
                <a:gd name="connsiteX4" fmla="*/ 1038304 w 10239781"/>
                <a:gd name="connsiteY4" fmla="*/ 4747825 h 4772778"/>
                <a:gd name="connsiteX5" fmla="*/ 624652 w 10239781"/>
                <a:gd name="connsiteY5" fmla="*/ 1814076 h 4772778"/>
                <a:gd name="connsiteX6" fmla="*/ 3241558 w 10239781"/>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41909 w 10214718"/>
                <a:gd name="connsiteY0" fmla="*/ 1939610 h 4731480"/>
                <a:gd name="connsiteX1" fmla="*/ 6471255 w 10214718"/>
                <a:gd name="connsiteY1" fmla="*/ 1585 h 4731480"/>
                <a:gd name="connsiteX2" fmla="*/ 10214718 w 10214718"/>
                <a:gd name="connsiteY2" fmla="*/ 2302892 h 4731480"/>
                <a:gd name="connsiteX3" fmla="*/ 9645445 w 10214718"/>
                <a:gd name="connsiteY3" fmla="*/ 4086252 h 4731480"/>
                <a:gd name="connsiteX4" fmla="*/ 1013241 w 10214718"/>
                <a:gd name="connsiteY4" fmla="*/ 4706527 h 4731480"/>
                <a:gd name="connsiteX5" fmla="*/ 666302 w 10214718"/>
                <a:gd name="connsiteY5" fmla="*/ 1072301 h 4731480"/>
                <a:gd name="connsiteX6" fmla="*/ 3241909 w 10214718"/>
                <a:gd name="connsiteY6" fmla="*/ 1939610 h 4731480"/>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22 h 4733071"/>
                <a:gd name="connsiteX1" fmla="*/ 6480517 w 10223980"/>
                <a:gd name="connsiteY1" fmla="*/ 3176 h 4733071"/>
                <a:gd name="connsiteX2" fmla="*/ 10223980 w 10223980"/>
                <a:gd name="connsiteY2" fmla="*/ 2304483 h 4733071"/>
                <a:gd name="connsiteX3" fmla="*/ 9654707 w 10223980"/>
                <a:gd name="connsiteY3" fmla="*/ 4087843 h 4733071"/>
                <a:gd name="connsiteX4" fmla="*/ 1022503 w 10223980"/>
                <a:gd name="connsiteY4" fmla="*/ 4708118 h 4733071"/>
                <a:gd name="connsiteX5" fmla="*/ 675564 w 10223980"/>
                <a:gd name="connsiteY5" fmla="*/ 1073892 h 4733071"/>
                <a:gd name="connsiteX6" fmla="*/ 3429070 w 10223980"/>
                <a:gd name="connsiteY6" fmla="*/ 1801422 h 4733071"/>
                <a:gd name="connsiteX0" fmla="*/ 3461514 w 10256424"/>
                <a:gd name="connsiteY0" fmla="*/ 1801422 h 4733071"/>
                <a:gd name="connsiteX1" fmla="*/ 6512961 w 10256424"/>
                <a:gd name="connsiteY1" fmla="*/ 3176 h 4733071"/>
                <a:gd name="connsiteX2" fmla="*/ 10256424 w 10256424"/>
                <a:gd name="connsiteY2" fmla="*/ 2304483 h 4733071"/>
                <a:gd name="connsiteX3" fmla="*/ 9687151 w 10256424"/>
                <a:gd name="connsiteY3" fmla="*/ 4087843 h 4733071"/>
                <a:gd name="connsiteX4" fmla="*/ 1054947 w 10256424"/>
                <a:gd name="connsiteY4" fmla="*/ 4708118 h 4733071"/>
                <a:gd name="connsiteX5" fmla="*/ 708008 w 10256424"/>
                <a:gd name="connsiteY5" fmla="*/ 1073892 h 4733071"/>
                <a:gd name="connsiteX6" fmla="*/ 3461514 w 10256424"/>
                <a:gd name="connsiteY6" fmla="*/ 1801422 h 4733071"/>
                <a:gd name="connsiteX0" fmla="*/ 3461514 w 10256424"/>
                <a:gd name="connsiteY0" fmla="*/ 1763374 h 4695023"/>
                <a:gd name="connsiteX1" fmla="*/ 6817931 w 10256424"/>
                <a:gd name="connsiteY1" fmla="*/ 3250 h 4695023"/>
                <a:gd name="connsiteX2" fmla="*/ 10256424 w 10256424"/>
                <a:gd name="connsiteY2" fmla="*/ 2266435 h 4695023"/>
                <a:gd name="connsiteX3" fmla="*/ 9687151 w 10256424"/>
                <a:gd name="connsiteY3" fmla="*/ 4049795 h 4695023"/>
                <a:gd name="connsiteX4" fmla="*/ 1054947 w 10256424"/>
                <a:gd name="connsiteY4" fmla="*/ 4670070 h 4695023"/>
                <a:gd name="connsiteX5" fmla="*/ 708008 w 10256424"/>
                <a:gd name="connsiteY5" fmla="*/ 1035844 h 4695023"/>
                <a:gd name="connsiteX6" fmla="*/ 3461514 w 10256424"/>
                <a:gd name="connsiteY6" fmla="*/ 1763374 h 4695023"/>
                <a:gd name="connsiteX0" fmla="*/ 3461514 w 10256424"/>
                <a:gd name="connsiteY0" fmla="*/ 1760657 h 4692306"/>
                <a:gd name="connsiteX1" fmla="*/ 6817931 w 10256424"/>
                <a:gd name="connsiteY1" fmla="*/ 533 h 4692306"/>
                <a:gd name="connsiteX2" fmla="*/ 10256424 w 10256424"/>
                <a:gd name="connsiteY2" fmla="*/ 2263718 h 4692306"/>
                <a:gd name="connsiteX3" fmla="*/ 9687151 w 10256424"/>
                <a:gd name="connsiteY3" fmla="*/ 4047078 h 4692306"/>
                <a:gd name="connsiteX4" fmla="*/ 1054947 w 10256424"/>
                <a:gd name="connsiteY4" fmla="*/ 4667353 h 4692306"/>
                <a:gd name="connsiteX5" fmla="*/ 708008 w 10256424"/>
                <a:gd name="connsiteY5" fmla="*/ 1033127 h 4692306"/>
                <a:gd name="connsiteX6" fmla="*/ 3461514 w 10256424"/>
                <a:gd name="connsiteY6" fmla="*/ 1760657 h 4692306"/>
                <a:gd name="connsiteX0" fmla="*/ 3461514 w 10256424"/>
                <a:gd name="connsiteY0" fmla="*/ 1760125 h 4691774"/>
                <a:gd name="connsiteX1" fmla="*/ 6817931 w 10256424"/>
                <a:gd name="connsiteY1" fmla="*/ 1 h 4691774"/>
                <a:gd name="connsiteX2" fmla="*/ 10256424 w 10256424"/>
                <a:gd name="connsiteY2" fmla="*/ 2263186 h 4691774"/>
                <a:gd name="connsiteX3" fmla="*/ 9687151 w 10256424"/>
                <a:gd name="connsiteY3" fmla="*/ 4046546 h 4691774"/>
                <a:gd name="connsiteX4" fmla="*/ 1054947 w 10256424"/>
                <a:gd name="connsiteY4" fmla="*/ 4666821 h 4691774"/>
                <a:gd name="connsiteX5" fmla="*/ 708008 w 10256424"/>
                <a:gd name="connsiteY5" fmla="*/ 1032595 h 4691774"/>
                <a:gd name="connsiteX6" fmla="*/ 3461514 w 10256424"/>
                <a:gd name="connsiteY6" fmla="*/ 1760125 h 4691774"/>
                <a:gd name="connsiteX0" fmla="*/ 3461514 w 9687151"/>
                <a:gd name="connsiteY0" fmla="*/ 1766220 h 4697869"/>
                <a:gd name="connsiteX1" fmla="*/ 6817931 w 9687151"/>
                <a:gd name="connsiteY1" fmla="*/ 6096 h 4697869"/>
                <a:gd name="connsiteX2" fmla="*/ 9489234 w 9687151"/>
                <a:gd name="connsiteY2" fmla="*/ 1318633 h 4697869"/>
                <a:gd name="connsiteX3" fmla="*/ 9687151 w 9687151"/>
                <a:gd name="connsiteY3" fmla="*/ 4052641 h 4697869"/>
                <a:gd name="connsiteX4" fmla="*/ 1054947 w 9687151"/>
                <a:gd name="connsiteY4" fmla="*/ 4672916 h 4697869"/>
                <a:gd name="connsiteX5" fmla="*/ 708008 w 9687151"/>
                <a:gd name="connsiteY5" fmla="*/ 1038690 h 4697869"/>
                <a:gd name="connsiteX6" fmla="*/ 3461514 w 9687151"/>
                <a:gd name="connsiteY6" fmla="*/ 1766220 h 4697869"/>
                <a:gd name="connsiteX0" fmla="*/ 3461514 w 9687151"/>
                <a:gd name="connsiteY0" fmla="*/ 1760173 h 4691822"/>
                <a:gd name="connsiteX1" fmla="*/ 6817931 w 9687151"/>
                <a:gd name="connsiteY1" fmla="*/ 49 h 4691822"/>
                <a:gd name="connsiteX2" fmla="*/ 9355812 w 9687151"/>
                <a:gd name="connsiteY2" fmla="*/ 1712861 h 4691822"/>
                <a:gd name="connsiteX3" fmla="*/ 9687151 w 9687151"/>
                <a:gd name="connsiteY3" fmla="*/ 4046594 h 4691822"/>
                <a:gd name="connsiteX4" fmla="*/ 1054947 w 9687151"/>
                <a:gd name="connsiteY4" fmla="*/ 4666869 h 4691822"/>
                <a:gd name="connsiteX5" fmla="*/ 708008 w 9687151"/>
                <a:gd name="connsiteY5" fmla="*/ 1032643 h 4691822"/>
                <a:gd name="connsiteX6" fmla="*/ 3461514 w 9687151"/>
                <a:gd name="connsiteY6" fmla="*/ 1760173 h 4691822"/>
                <a:gd name="connsiteX0" fmla="*/ 3461514 w 9687151"/>
                <a:gd name="connsiteY0" fmla="*/ 1762776 h 4694425"/>
                <a:gd name="connsiteX1" fmla="*/ 6817931 w 9687151"/>
                <a:gd name="connsiteY1" fmla="*/ 2652 h 4694425"/>
                <a:gd name="connsiteX2" fmla="*/ 9555949 w 9687151"/>
                <a:gd name="connsiteY2" fmla="*/ 1448616 h 4694425"/>
                <a:gd name="connsiteX3" fmla="*/ 9687151 w 9687151"/>
                <a:gd name="connsiteY3" fmla="*/ 4049197 h 4694425"/>
                <a:gd name="connsiteX4" fmla="*/ 1054947 w 9687151"/>
                <a:gd name="connsiteY4" fmla="*/ 4669472 h 4694425"/>
                <a:gd name="connsiteX5" fmla="*/ 708008 w 9687151"/>
                <a:gd name="connsiteY5" fmla="*/ 1035246 h 4694425"/>
                <a:gd name="connsiteX6" fmla="*/ 3461514 w 9687151"/>
                <a:gd name="connsiteY6" fmla="*/ 1762776 h 4694425"/>
                <a:gd name="connsiteX0" fmla="*/ 3461514 w 9687151"/>
                <a:gd name="connsiteY0" fmla="*/ 1766718 h 4698367"/>
                <a:gd name="connsiteX1" fmla="*/ 6817931 w 9687151"/>
                <a:gd name="connsiteY1" fmla="*/ 6594 h 4698367"/>
                <a:gd name="connsiteX2" fmla="*/ 9555949 w 9687151"/>
                <a:gd name="connsiteY2" fmla="*/ 1452558 h 4698367"/>
                <a:gd name="connsiteX3" fmla="*/ 9687151 w 9687151"/>
                <a:gd name="connsiteY3" fmla="*/ 4053139 h 4698367"/>
                <a:gd name="connsiteX4" fmla="*/ 1054947 w 9687151"/>
                <a:gd name="connsiteY4" fmla="*/ 4673414 h 4698367"/>
                <a:gd name="connsiteX5" fmla="*/ 708008 w 9687151"/>
                <a:gd name="connsiteY5" fmla="*/ 1039188 h 4698367"/>
                <a:gd name="connsiteX6" fmla="*/ 3461514 w 9687151"/>
                <a:gd name="connsiteY6" fmla="*/ 1766718 h 4698367"/>
                <a:gd name="connsiteX0" fmla="*/ 3461514 w 9687151"/>
                <a:gd name="connsiteY0" fmla="*/ 1764558 h 4696207"/>
                <a:gd name="connsiteX1" fmla="*/ 6817931 w 9687151"/>
                <a:gd name="connsiteY1" fmla="*/ 4434 h 4696207"/>
                <a:gd name="connsiteX2" fmla="*/ 9555949 w 9687151"/>
                <a:gd name="connsiteY2" fmla="*/ 1450398 h 4696207"/>
                <a:gd name="connsiteX3" fmla="*/ 9687151 w 9687151"/>
                <a:gd name="connsiteY3" fmla="*/ 4050979 h 4696207"/>
                <a:gd name="connsiteX4" fmla="*/ 1054947 w 9687151"/>
                <a:gd name="connsiteY4" fmla="*/ 4671254 h 4696207"/>
                <a:gd name="connsiteX5" fmla="*/ 708008 w 9687151"/>
                <a:gd name="connsiteY5" fmla="*/ 1037028 h 4696207"/>
                <a:gd name="connsiteX6" fmla="*/ 3461514 w 9687151"/>
                <a:gd name="connsiteY6" fmla="*/ 1764558 h 4696207"/>
                <a:gd name="connsiteX0" fmla="*/ 3461514 w 9687151"/>
                <a:gd name="connsiteY0" fmla="*/ 1763266 h 4694915"/>
                <a:gd name="connsiteX1" fmla="*/ 6817931 w 9687151"/>
                <a:gd name="connsiteY1" fmla="*/ 3142 h 4694915"/>
                <a:gd name="connsiteX2" fmla="*/ 9555949 w 9687151"/>
                <a:gd name="connsiteY2" fmla="*/ 1449106 h 4694915"/>
                <a:gd name="connsiteX3" fmla="*/ 9687151 w 9687151"/>
                <a:gd name="connsiteY3" fmla="*/ 4049687 h 4694915"/>
                <a:gd name="connsiteX4" fmla="*/ 1054947 w 9687151"/>
                <a:gd name="connsiteY4" fmla="*/ 4669962 h 4694915"/>
                <a:gd name="connsiteX5" fmla="*/ 708008 w 9687151"/>
                <a:gd name="connsiteY5" fmla="*/ 1035736 h 4694915"/>
                <a:gd name="connsiteX6" fmla="*/ 3461514 w 9687151"/>
                <a:gd name="connsiteY6" fmla="*/ 1763266 h 4694915"/>
                <a:gd name="connsiteX0" fmla="*/ 3461514 w 9687151"/>
                <a:gd name="connsiteY0" fmla="*/ 1764133 h 4695782"/>
                <a:gd name="connsiteX1" fmla="*/ 6817931 w 9687151"/>
                <a:gd name="connsiteY1" fmla="*/ 4009 h 4695782"/>
                <a:gd name="connsiteX2" fmla="*/ 9555949 w 9687151"/>
                <a:gd name="connsiteY2" fmla="*/ 1449973 h 4695782"/>
                <a:gd name="connsiteX3" fmla="*/ 9687151 w 9687151"/>
                <a:gd name="connsiteY3" fmla="*/ 4050554 h 4695782"/>
                <a:gd name="connsiteX4" fmla="*/ 1054947 w 9687151"/>
                <a:gd name="connsiteY4" fmla="*/ 4670829 h 4695782"/>
                <a:gd name="connsiteX5" fmla="*/ 708008 w 9687151"/>
                <a:gd name="connsiteY5" fmla="*/ 1036603 h 4695782"/>
                <a:gd name="connsiteX6" fmla="*/ 3461514 w 9687151"/>
                <a:gd name="connsiteY6" fmla="*/ 1764133 h 4695782"/>
                <a:gd name="connsiteX0" fmla="*/ 3461514 w 9687151"/>
                <a:gd name="connsiteY0" fmla="*/ 1780764 h 4712413"/>
                <a:gd name="connsiteX1" fmla="*/ 6701184 w 9687151"/>
                <a:gd name="connsiteY1" fmla="*/ 3961 h 4712413"/>
                <a:gd name="connsiteX2" fmla="*/ 9555949 w 9687151"/>
                <a:gd name="connsiteY2" fmla="*/ 1466604 h 4712413"/>
                <a:gd name="connsiteX3" fmla="*/ 9687151 w 9687151"/>
                <a:gd name="connsiteY3" fmla="*/ 4067185 h 4712413"/>
                <a:gd name="connsiteX4" fmla="*/ 1054947 w 9687151"/>
                <a:gd name="connsiteY4" fmla="*/ 4687460 h 4712413"/>
                <a:gd name="connsiteX5" fmla="*/ 708008 w 9687151"/>
                <a:gd name="connsiteY5" fmla="*/ 1053234 h 4712413"/>
                <a:gd name="connsiteX6" fmla="*/ 3461514 w 9687151"/>
                <a:gd name="connsiteY6" fmla="*/ 1780764 h 4712413"/>
                <a:gd name="connsiteX0" fmla="*/ 3461514 w 9687151"/>
                <a:gd name="connsiteY0" fmla="*/ 1781356 h 4713005"/>
                <a:gd name="connsiteX1" fmla="*/ 6701184 w 9687151"/>
                <a:gd name="connsiteY1" fmla="*/ 4553 h 4713005"/>
                <a:gd name="connsiteX2" fmla="*/ 9555949 w 9687151"/>
                <a:gd name="connsiteY2" fmla="*/ 1467196 h 4713005"/>
                <a:gd name="connsiteX3" fmla="*/ 9687151 w 9687151"/>
                <a:gd name="connsiteY3" fmla="*/ 4067777 h 4713005"/>
                <a:gd name="connsiteX4" fmla="*/ 1054947 w 9687151"/>
                <a:gd name="connsiteY4" fmla="*/ 4688052 h 4713005"/>
                <a:gd name="connsiteX5" fmla="*/ 708008 w 9687151"/>
                <a:gd name="connsiteY5" fmla="*/ 1053826 h 4713005"/>
                <a:gd name="connsiteX6" fmla="*/ 3461514 w 9687151"/>
                <a:gd name="connsiteY6" fmla="*/ 1781356 h 4713005"/>
                <a:gd name="connsiteX0" fmla="*/ 3595765 w 9821402"/>
                <a:gd name="connsiteY0" fmla="*/ 1781356 h 4713005"/>
                <a:gd name="connsiteX1" fmla="*/ 6835435 w 9821402"/>
                <a:gd name="connsiteY1" fmla="*/ 4553 h 4713005"/>
                <a:gd name="connsiteX2" fmla="*/ 9690200 w 9821402"/>
                <a:gd name="connsiteY2" fmla="*/ 1467196 h 4713005"/>
                <a:gd name="connsiteX3" fmla="*/ 9821402 w 9821402"/>
                <a:gd name="connsiteY3" fmla="*/ 4067777 h 4713005"/>
                <a:gd name="connsiteX4" fmla="*/ 1189198 w 9821402"/>
                <a:gd name="connsiteY4" fmla="*/ 4688052 h 4713005"/>
                <a:gd name="connsiteX5" fmla="*/ 544986 w 9821402"/>
                <a:gd name="connsiteY5" fmla="*/ 1988881 h 4713005"/>
                <a:gd name="connsiteX6" fmla="*/ 3595765 w 9821402"/>
                <a:gd name="connsiteY6" fmla="*/ 1781356 h 4713005"/>
                <a:gd name="connsiteX0" fmla="*/ 3590452 w 9816089"/>
                <a:gd name="connsiteY0" fmla="*/ 1781356 h 4713005"/>
                <a:gd name="connsiteX1" fmla="*/ 6830122 w 9816089"/>
                <a:gd name="connsiteY1" fmla="*/ 4553 h 4713005"/>
                <a:gd name="connsiteX2" fmla="*/ 9684887 w 9816089"/>
                <a:gd name="connsiteY2" fmla="*/ 1467196 h 4713005"/>
                <a:gd name="connsiteX3" fmla="*/ 9816089 w 9816089"/>
                <a:gd name="connsiteY3" fmla="*/ 4067777 h 4713005"/>
                <a:gd name="connsiteX4" fmla="*/ 1183885 w 9816089"/>
                <a:gd name="connsiteY4" fmla="*/ 4688052 h 4713005"/>
                <a:gd name="connsiteX5" fmla="*/ 550401 w 9816089"/>
                <a:gd name="connsiteY5" fmla="*/ 1893145 h 4713005"/>
                <a:gd name="connsiteX6" fmla="*/ 3590452 w 9816089"/>
                <a:gd name="connsiteY6" fmla="*/ 1781356 h 471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16089" h="4713005">
                  <a:moveTo>
                    <a:pt x="3590452" y="1781356"/>
                  </a:moveTo>
                  <a:cubicBezTo>
                    <a:pt x="4989981" y="1501260"/>
                    <a:pt x="5230652" y="90271"/>
                    <a:pt x="6830122" y="4553"/>
                  </a:cubicBezTo>
                  <a:cubicBezTo>
                    <a:pt x="8429592" y="-81165"/>
                    <a:pt x="9195693" y="1066924"/>
                    <a:pt x="9684887" y="1467196"/>
                  </a:cubicBezTo>
                  <a:lnTo>
                    <a:pt x="9816089" y="4067777"/>
                  </a:lnTo>
                  <a:cubicBezTo>
                    <a:pt x="8402348" y="4266070"/>
                    <a:pt x="3128428" y="4838720"/>
                    <a:pt x="1183885" y="4688052"/>
                  </a:cubicBezTo>
                  <a:cubicBezTo>
                    <a:pt x="-625576" y="4451947"/>
                    <a:pt x="47651" y="2746099"/>
                    <a:pt x="550401" y="1893145"/>
                  </a:cubicBezTo>
                  <a:cubicBezTo>
                    <a:pt x="1053151" y="1040191"/>
                    <a:pt x="2056892" y="1967608"/>
                    <a:pt x="3590452" y="1781356"/>
                  </a:cubicBezTo>
                  <a:close/>
                </a:path>
              </a:pathLst>
            </a:custGeom>
            <a:gradFill flip="none" rotWithShape="1">
              <a:gsLst>
                <a:gs pos="100000">
                  <a:schemeClr val="tx2">
                    <a:alpha val="39000"/>
                  </a:schemeClr>
                </a:gs>
                <a:gs pos="80000">
                  <a:schemeClr val="tx2"/>
                </a:gs>
                <a:gs pos="0">
                  <a:schemeClr val="accent5"/>
                </a:gs>
              </a:gsLst>
              <a:lin ang="150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Diamond 4">
              <a:extLst>
                <a:ext uri="{FF2B5EF4-FFF2-40B4-BE49-F238E27FC236}">
                  <a16:creationId xmlns:a16="http://schemas.microsoft.com/office/drawing/2014/main" id="{CDEFE820-033B-442F-80CE-6A08CD91C2D5}"/>
                </a:ext>
              </a:extLst>
            </p:cNvPr>
            <p:cNvSpPr/>
            <p:nvPr/>
          </p:nvSpPr>
          <p:spPr>
            <a:xfrm rot="16200000">
              <a:off x="5504930" y="1050926"/>
              <a:ext cx="11064866" cy="5383293"/>
            </a:xfrm>
            <a:custGeom>
              <a:avLst/>
              <a:gdLst>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27514 h 3855028"/>
                <a:gd name="connsiteX1" fmla="*/ 2228850 w 4457700"/>
                <a:gd name="connsiteY1" fmla="*/ 0 h 3855028"/>
                <a:gd name="connsiteX2" fmla="*/ 4457700 w 4457700"/>
                <a:gd name="connsiteY2" fmla="*/ 1927514 h 3855028"/>
                <a:gd name="connsiteX3" fmla="*/ 2228850 w 4457700"/>
                <a:gd name="connsiteY3" fmla="*/ 3855028 h 3855028"/>
                <a:gd name="connsiteX4" fmla="*/ 0 w 4457700"/>
                <a:gd name="connsiteY4" fmla="*/ 1927514 h 3855028"/>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31282 h 3858796"/>
                <a:gd name="connsiteX1" fmla="*/ 2228850 w 4457700"/>
                <a:gd name="connsiteY1" fmla="*/ 3768 h 3858796"/>
                <a:gd name="connsiteX2" fmla="*/ 4457700 w 4457700"/>
                <a:gd name="connsiteY2" fmla="*/ 1931282 h 3858796"/>
                <a:gd name="connsiteX3" fmla="*/ 2228850 w 4457700"/>
                <a:gd name="connsiteY3" fmla="*/ 3858796 h 3858796"/>
                <a:gd name="connsiteX4" fmla="*/ 0 w 4457700"/>
                <a:gd name="connsiteY4" fmla="*/ 1931282 h 3858796"/>
                <a:gd name="connsiteX0" fmla="*/ 0 w 4457700"/>
                <a:gd name="connsiteY0" fmla="*/ 1962374 h 3889888"/>
                <a:gd name="connsiteX1" fmla="*/ 2156114 w 4457700"/>
                <a:gd name="connsiteY1" fmla="*/ 3688 h 3889888"/>
                <a:gd name="connsiteX2" fmla="*/ 4457700 w 4457700"/>
                <a:gd name="connsiteY2" fmla="*/ 1962374 h 3889888"/>
                <a:gd name="connsiteX3" fmla="*/ 2228850 w 4457700"/>
                <a:gd name="connsiteY3" fmla="*/ 3889888 h 3889888"/>
                <a:gd name="connsiteX4" fmla="*/ 0 w 4457700"/>
                <a:gd name="connsiteY4" fmla="*/ 1962374 h 3889888"/>
                <a:gd name="connsiteX0" fmla="*/ 0 w 4457700"/>
                <a:gd name="connsiteY0" fmla="*/ 1991776 h 3919290"/>
                <a:gd name="connsiteX1" fmla="*/ 2156114 w 4457700"/>
                <a:gd name="connsiteY1" fmla="*/ 33090 h 3919290"/>
                <a:gd name="connsiteX2" fmla="*/ 4457700 w 4457700"/>
                <a:gd name="connsiteY2" fmla="*/ 1991776 h 3919290"/>
                <a:gd name="connsiteX3" fmla="*/ 2228850 w 4457700"/>
                <a:gd name="connsiteY3" fmla="*/ 3919290 h 3919290"/>
                <a:gd name="connsiteX4" fmla="*/ 0 w 4457700"/>
                <a:gd name="connsiteY4" fmla="*/ 1991776 h 3919290"/>
                <a:gd name="connsiteX0" fmla="*/ 0 w 7980218"/>
                <a:gd name="connsiteY0" fmla="*/ 2791876 h 3919290"/>
                <a:gd name="connsiteX1" fmla="*/ 5678632 w 7980218"/>
                <a:gd name="connsiteY1" fmla="*/ 33090 h 3919290"/>
                <a:gd name="connsiteX2" fmla="*/ 7980218 w 7980218"/>
                <a:gd name="connsiteY2" fmla="*/ 1991776 h 3919290"/>
                <a:gd name="connsiteX3" fmla="*/ 5751368 w 7980218"/>
                <a:gd name="connsiteY3" fmla="*/ 3919290 h 3919290"/>
                <a:gd name="connsiteX4" fmla="*/ 0 w 7980218"/>
                <a:gd name="connsiteY4" fmla="*/ 2791876 h 3919290"/>
                <a:gd name="connsiteX0" fmla="*/ 516140 w 8496358"/>
                <a:gd name="connsiteY0" fmla="*/ 2791876 h 3919290"/>
                <a:gd name="connsiteX1" fmla="*/ 6194772 w 8496358"/>
                <a:gd name="connsiteY1" fmla="*/ 33090 h 3919290"/>
                <a:gd name="connsiteX2" fmla="*/ 8496358 w 8496358"/>
                <a:gd name="connsiteY2" fmla="*/ 1991776 h 3919290"/>
                <a:gd name="connsiteX3" fmla="*/ 6267508 w 8496358"/>
                <a:gd name="connsiteY3" fmla="*/ 3919290 h 3919290"/>
                <a:gd name="connsiteX4" fmla="*/ 516140 w 8496358"/>
                <a:gd name="connsiteY4" fmla="*/ 2791876 h 3919290"/>
                <a:gd name="connsiteX0" fmla="*/ 79043 w 8059261"/>
                <a:gd name="connsiteY0" fmla="*/ 2791876 h 3985805"/>
                <a:gd name="connsiteX1" fmla="*/ 5757675 w 8059261"/>
                <a:gd name="connsiteY1" fmla="*/ 33090 h 3985805"/>
                <a:gd name="connsiteX2" fmla="*/ 8059261 w 8059261"/>
                <a:gd name="connsiteY2" fmla="*/ 1991776 h 3985805"/>
                <a:gd name="connsiteX3" fmla="*/ 5830411 w 8059261"/>
                <a:gd name="connsiteY3" fmla="*/ 3919290 h 3985805"/>
                <a:gd name="connsiteX4" fmla="*/ 2662916 w 8059261"/>
                <a:gd name="connsiteY4" fmla="*/ 3472480 h 3985805"/>
                <a:gd name="connsiteX5" fmla="*/ 79043 w 8059261"/>
                <a:gd name="connsiteY5" fmla="*/ 2791876 h 3985805"/>
                <a:gd name="connsiteX0" fmla="*/ 3815678 w 11795896"/>
                <a:gd name="connsiteY0" fmla="*/ 2791876 h 3957733"/>
                <a:gd name="connsiteX1" fmla="*/ 9494310 w 11795896"/>
                <a:gd name="connsiteY1" fmla="*/ 33090 h 3957733"/>
                <a:gd name="connsiteX2" fmla="*/ 11795896 w 11795896"/>
                <a:gd name="connsiteY2" fmla="*/ 1991776 h 3957733"/>
                <a:gd name="connsiteX3" fmla="*/ 9567046 w 11795896"/>
                <a:gd name="connsiteY3" fmla="*/ 3919290 h 3957733"/>
                <a:gd name="connsiteX4" fmla="*/ 144224 w 11795896"/>
                <a:gd name="connsiteY4" fmla="*/ 2963325 h 3957733"/>
                <a:gd name="connsiteX5" fmla="*/ 3815678 w 11795896"/>
                <a:gd name="connsiteY5" fmla="*/ 2791876 h 3957733"/>
                <a:gd name="connsiteX0" fmla="*/ 3815678 w 11811482"/>
                <a:gd name="connsiteY0" fmla="*/ 2791876 h 3907520"/>
                <a:gd name="connsiteX1" fmla="*/ 9494310 w 11811482"/>
                <a:gd name="connsiteY1" fmla="*/ 33090 h 3907520"/>
                <a:gd name="connsiteX2" fmla="*/ 11795896 w 11811482"/>
                <a:gd name="connsiteY2" fmla="*/ 1991776 h 3907520"/>
                <a:gd name="connsiteX3" fmla="*/ 11811482 w 11811482"/>
                <a:gd name="connsiteY3" fmla="*/ 3867335 h 3907520"/>
                <a:gd name="connsiteX4" fmla="*/ 144224 w 11811482"/>
                <a:gd name="connsiteY4" fmla="*/ 2963325 h 3907520"/>
                <a:gd name="connsiteX5" fmla="*/ 3815678 w 11811482"/>
                <a:gd name="connsiteY5" fmla="*/ 2791876 h 3907520"/>
                <a:gd name="connsiteX0" fmla="*/ 3815678 w 12107623"/>
                <a:gd name="connsiteY0" fmla="*/ 2788045 h 3903689"/>
                <a:gd name="connsiteX1" fmla="*/ 9494310 w 12107623"/>
                <a:gd name="connsiteY1" fmla="*/ 29259 h 3903689"/>
                <a:gd name="connsiteX2" fmla="*/ 12107623 w 12107623"/>
                <a:gd name="connsiteY2" fmla="*/ 2226936 h 3903689"/>
                <a:gd name="connsiteX3" fmla="*/ 11811482 w 12107623"/>
                <a:gd name="connsiteY3" fmla="*/ 3863504 h 3903689"/>
                <a:gd name="connsiteX4" fmla="*/ 144224 w 12107623"/>
                <a:gd name="connsiteY4" fmla="*/ 2959494 h 3903689"/>
                <a:gd name="connsiteX5" fmla="*/ 3815678 w 12107623"/>
                <a:gd name="connsiteY5" fmla="*/ 2788045 h 3903689"/>
                <a:gd name="connsiteX0" fmla="*/ 3815678 w 12429741"/>
                <a:gd name="connsiteY0" fmla="*/ 2788646 h 3904290"/>
                <a:gd name="connsiteX1" fmla="*/ 9494310 w 12429741"/>
                <a:gd name="connsiteY1" fmla="*/ 29860 h 3904290"/>
                <a:gd name="connsiteX2" fmla="*/ 12429741 w 12429741"/>
                <a:gd name="connsiteY2" fmla="*/ 2185973 h 3904290"/>
                <a:gd name="connsiteX3" fmla="*/ 11811482 w 12429741"/>
                <a:gd name="connsiteY3" fmla="*/ 3864105 h 3904290"/>
                <a:gd name="connsiteX4" fmla="*/ 144224 w 12429741"/>
                <a:gd name="connsiteY4" fmla="*/ 2960095 h 3904290"/>
                <a:gd name="connsiteX5" fmla="*/ 3815678 w 12429741"/>
                <a:gd name="connsiteY5" fmla="*/ 2788646 h 3904290"/>
                <a:gd name="connsiteX0" fmla="*/ 3815678 w 12429741"/>
                <a:gd name="connsiteY0" fmla="*/ 2790553 h 3906197"/>
                <a:gd name="connsiteX1" fmla="*/ 9494310 w 12429741"/>
                <a:gd name="connsiteY1" fmla="*/ 31767 h 3906197"/>
                <a:gd name="connsiteX2" fmla="*/ 12429741 w 12429741"/>
                <a:gd name="connsiteY2" fmla="*/ 2187880 h 3906197"/>
                <a:gd name="connsiteX3" fmla="*/ 11811482 w 12429741"/>
                <a:gd name="connsiteY3" fmla="*/ 3866012 h 3906197"/>
                <a:gd name="connsiteX4" fmla="*/ 144224 w 12429741"/>
                <a:gd name="connsiteY4" fmla="*/ 2962002 h 3906197"/>
                <a:gd name="connsiteX5" fmla="*/ 3815678 w 12429741"/>
                <a:gd name="connsiteY5" fmla="*/ 2790553 h 3906197"/>
                <a:gd name="connsiteX0" fmla="*/ 3815678 w 12429741"/>
                <a:gd name="connsiteY0" fmla="*/ 2790553 h 3909471"/>
                <a:gd name="connsiteX1" fmla="*/ 9494310 w 12429741"/>
                <a:gd name="connsiteY1" fmla="*/ 31767 h 3909471"/>
                <a:gd name="connsiteX2" fmla="*/ 12429741 w 12429741"/>
                <a:gd name="connsiteY2" fmla="*/ 2187880 h 3909471"/>
                <a:gd name="connsiteX3" fmla="*/ 11811482 w 12429741"/>
                <a:gd name="connsiteY3" fmla="*/ 3866012 h 3909471"/>
                <a:gd name="connsiteX4" fmla="*/ 3947296 w 12429741"/>
                <a:gd name="connsiteY4" fmla="*/ 3377640 h 3909471"/>
                <a:gd name="connsiteX5" fmla="*/ 144224 w 12429741"/>
                <a:gd name="connsiteY5" fmla="*/ 2962002 h 3909471"/>
                <a:gd name="connsiteX6" fmla="*/ 3815678 w 12429741"/>
                <a:gd name="connsiteY6" fmla="*/ 2790553 h 3909471"/>
                <a:gd name="connsiteX0" fmla="*/ 4416913 w 13030976"/>
                <a:gd name="connsiteY0" fmla="*/ 2790553 h 3925442"/>
                <a:gd name="connsiteX1" fmla="*/ 10095545 w 13030976"/>
                <a:gd name="connsiteY1" fmla="*/ 31767 h 3925442"/>
                <a:gd name="connsiteX2" fmla="*/ 13030976 w 13030976"/>
                <a:gd name="connsiteY2" fmla="*/ 2187880 h 3925442"/>
                <a:gd name="connsiteX3" fmla="*/ 12412717 w 13030976"/>
                <a:gd name="connsiteY3" fmla="*/ 3866012 h 3925442"/>
                <a:gd name="connsiteX4" fmla="*/ 901322 w 13030976"/>
                <a:gd name="connsiteY4" fmla="*/ 3564677 h 3925442"/>
                <a:gd name="connsiteX5" fmla="*/ 745459 w 13030976"/>
                <a:gd name="connsiteY5" fmla="*/ 2962002 h 3925442"/>
                <a:gd name="connsiteX6" fmla="*/ 4416913 w 13030976"/>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086337 w 12700400"/>
                <a:gd name="connsiteY0" fmla="*/ 2790553 h 3925442"/>
                <a:gd name="connsiteX1" fmla="*/ 9764969 w 12700400"/>
                <a:gd name="connsiteY1" fmla="*/ 31767 h 3925442"/>
                <a:gd name="connsiteX2" fmla="*/ 12700400 w 12700400"/>
                <a:gd name="connsiteY2" fmla="*/ 2187880 h 3925442"/>
                <a:gd name="connsiteX3" fmla="*/ 12082141 w 12700400"/>
                <a:gd name="connsiteY3" fmla="*/ 3866012 h 3925442"/>
                <a:gd name="connsiteX4" fmla="*/ 570746 w 12700400"/>
                <a:gd name="connsiteY4" fmla="*/ 3564677 h 3925442"/>
                <a:gd name="connsiteX5" fmla="*/ 2254074 w 12700400"/>
                <a:gd name="connsiteY5" fmla="*/ 2868484 h 3925442"/>
                <a:gd name="connsiteX6" fmla="*/ 4086337 w 12700400"/>
                <a:gd name="connsiteY6" fmla="*/ 2790553 h 3925442"/>
                <a:gd name="connsiteX0" fmla="*/ 4431796 w 13045859"/>
                <a:gd name="connsiteY0" fmla="*/ 27905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31796 w 13045859"/>
                <a:gd name="connsiteY6" fmla="*/ 2790553 h 3925442"/>
                <a:gd name="connsiteX0" fmla="*/ 4650005 w 13045859"/>
                <a:gd name="connsiteY0" fmla="*/ 3247753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650005 w 13045859"/>
                <a:gd name="connsiteY6" fmla="*/ 3247753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452578 w 13045859"/>
                <a:gd name="connsiteY0" fmla="*/ 2780162 h 3925442"/>
                <a:gd name="connsiteX1" fmla="*/ 10110428 w 13045859"/>
                <a:gd name="connsiteY1" fmla="*/ 31767 h 3925442"/>
                <a:gd name="connsiteX2" fmla="*/ 13045859 w 13045859"/>
                <a:gd name="connsiteY2" fmla="*/ 2187880 h 3925442"/>
                <a:gd name="connsiteX3" fmla="*/ 12427600 w 13045859"/>
                <a:gd name="connsiteY3" fmla="*/ 3866012 h 3925442"/>
                <a:gd name="connsiteX4" fmla="*/ 916205 w 13045859"/>
                <a:gd name="connsiteY4" fmla="*/ 3564677 h 3925442"/>
                <a:gd name="connsiteX5" fmla="*/ 708388 w 13045859"/>
                <a:gd name="connsiteY5" fmla="*/ 2515193 h 3925442"/>
                <a:gd name="connsiteX6" fmla="*/ 4452578 w 13045859"/>
                <a:gd name="connsiteY6" fmla="*/ 2780162 h 3925442"/>
                <a:gd name="connsiteX0" fmla="*/ 4324684 w 12917965"/>
                <a:gd name="connsiteY0" fmla="*/ 2780162 h 3925442"/>
                <a:gd name="connsiteX1" fmla="*/ 9982534 w 12917965"/>
                <a:gd name="connsiteY1" fmla="*/ 31767 h 3925442"/>
                <a:gd name="connsiteX2" fmla="*/ 12917965 w 12917965"/>
                <a:gd name="connsiteY2" fmla="*/ 2187880 h 3925442"/>
                <a:gd name="connsiteX3" fmla="*/ 12299706 w 12917965"/>
                <a:gd name="connsiteY3" fmla="*/ 3866012 h 3925442"/>
                <a:gd name="connsiteX4" fmla="*/ 788311 w 12917965"/>
                <a:gd name="connsiteY4" fmla="*/ 3564677 h 3925442"/>
                <a:gd name="connsiteX5" fmla="*/ 1089649 w 12917965"/>
                <a:gd name="connsiteY5" fmla="*/ 3304902 h 3925442"/>
                <a:gd name="connsiteX6" fmla="*/ 4324684 w 12917965"/>
                <a:gd name="connsiteY6" fmla="*/ 2780162 h 3925442"/>
                <a:gd name="connsiteX0" fmla="*/ 4584580 w 13177861"/>
                <a:gd name="connsiteY0" fmla="*/ 2780162 h 3925442"/>
                <a:gd name="connsiteX1" fmla="*/ 10242430 w 13177861"/>
                <a:gd name="connsiteY1" fmla="*/ 31767 h 3925442"/>
                <a:gd name="connsiteX2" fmla="*/ 13177861 w 13177861"/>
                <a:gd name="connsiteY2" fmla="*/ 2187880 h 3925442"/>
                <a:gd name="connsiteX3" fmla="*/ 12559602 w 13177861"/>
                <a:gd name="connsiteY3" fmla="*/ 3866012 h 3925442"/>
                <a:gd name="connsiteX4" fmla="*/ 1048207 w 13177861"/>
                <a:gd name="connsiteY4" fmla="*/ 3564677 h 3925442"/>
                <a:gd name="connsiteX5" fmla="*/ 1349545 w 13177861"/>
                <a:gd name="connsiteY5" fmla="*/ 3304902 h 3925442"/>
                <a:gd name="connsiteX6" fmla="*/ 4584580 w 13177861"/>
                <a:gd name="connsiteY6" fmla="*/ 2780162 h 3925442"/>
                <a:gd name="connsiteX0" fmla="*/ 4401262 w 12994543"/>
                <a:gd name="connsiteY0" fmla="*/ 2780162 h 3925442"/>
                <a:gd name="connsiteX1" fmla="*/ 10059112 w 12994543"/>
                <a:gd name="connsiteY1" fmla="*/ 31767 h 3925442"/>
                <a:gd name="connsiteX2" fmla="*/ 12994543 w 12994543"/>
                <a:gd name="connsiteY2" fmla="*/ 2187880 h 3925442"/>
                <a:gd name="connsiteX3" fmla="*/ 12376284 w 12994543"/>
                <a:gd name="connsiteY3" fmla="*/ 3866012 h 3925442"/>
                <a:gd name="connsiteX4" fmla="*/ 864889 w 12994543"/>
                <a:gd name="connsiteY4" fmla="*/ 3564677 h 3925442"/>
                <a:gd name="connsiteX5" fmla="*/ 1800073 w 12994543"/>
                <a:gd name="connsiteY5" fmla="*/ 2525584 h 3925442"/>
                <a:gd name="connsiteX6" fmla="*/ 4401262 w 12994543"/>
                <a:gd name="connsiteY6" fmla="*/ 2780162 h 3925442"/>
                <a:gd name="connsiteX0" fmla="*/ 4477842 w 13071123"/>
                <a:gd name="connsiteY0" fmla="*/ 2780162 h 3925442"/>
                <a:gd name="connsiteX1" fmla="*/ 10135692 w 13071123"/>
                <a:gd name="connsiteY1" fmla="*/ 31767 h 3925442"/>
                <a:gd name="connsiteX2" fmla="*/ 13071123 w 13071123"/>
                <a:gd name="connsiteY2" fmla="*/ 2187880 h 3925442"/>
                <a:gd name="connsiteX3" fmla="*/ 12452864 w 13071123"/>
                <a:gd name="connsiteY3" fmla="*/ 3866012 h 3925442"/>
                <a:gd name="connsiteX4" fmla="*/ 941469 w 13071123"/>
                <a:gd name="connsiteY4" fmla="*/ 3564677 h 3925442"/>
                <a:gd name="connsiteX5" fmla="*/ 1876653 w 13071123"/>
                <a:gd name="connsiteY5" fmla="*/ 2525584 h 3925442"/>
                <a:gd name="connsiteX6" fmla="*/ 4477842 w 13071123"/>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35076 w 12928357"/>
                <a:gd name="connsiteY0" fmla="*/ 2780162 h 3925442"/>
                <a:gd name="connsiteX1" fmla="*/ 9992926 w 12928357"/>
                <a:gd name="connsiteY1" fmla="*/ 31767 h 3925442"/>
                <a:gd name="connsiteX2" fmla="*/ 12928357 w 12928357"/>
                <a:gd name="connsiteY2" fmla="*/ 2187880 h 3925442"/>
                <a:gd name="connsiteX3" fmla="*/ 12310098 w 12928357"/>
                <a:gd name="connsiteY3" fmla="*/ 3866012 h 3925442"/>
                <a:gd name="connsiteX4" fmla="*/ 798703 w 12928357"/>
                <a:gd name="connsiteY4" fmla="*/ 3564677 h 3925442"/>
                <a:gd name="connsiteX5" fmla="*/ 1733887 w 12928357"/>
                <a:gd name="connsiteY5" fmla="*/ 2525584 h 3925442"/>
                <a:gd name="connsiteX6" fmla="*/ 4335076 w 12928357"/>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73443 w 12966724"/>
                <a:gd name="connsiteY0" fmla="*/ 2780162 h 3925442"/>
                <a:gd name="connsiteX1" fmla="*/ 10031293 w 12966724"/>
                <a:gd name="connsiteY1" fmla="*/ 31767 h 3925442"/>
                <a:gd name="connsiteX2" fmla="*/ 12966724 w 12966724"/>
                <a:gd name="connsiteY2" fmla="*/ 2187880 h 3925442"/>
                <a:gd name="connsiteX3" fmla="*/ 12348465 w 12966724"/>
                <a:gd name="connsiteY3" fmla="*/ 3866012 h 3925442"/>
                <a:gd name="connsiteX4" fmla="*/ 837070 w 12966724"/>
                <a:gd name="connsiteY4" fmla="*/ 3564677 h 3925442"/>
                <a:gd name="connsiteX5" fmla="*/ 1772254 w 12966724"/>
                <a:gd name="connsiteY5" fmla="*/ 2525584 h 3925442"/>
                <a:gd name="connsiteX6" fmla="*/ 4373443 w 12966724"/>
                <a:gd name="connsiteY6" fmla="*/ 2780162 h 3925442"/>
                <a:gd name="connsiteX0" fmla="*/ 4383171 w 12976452"/>
                <a:gd name="connsiteY0" fmla="*/ 2780162 h 3925442"/>
                <a:gd name="connsiteX1" fmla="*/ 10041021 w 12976452"/>
                <a:gd name="connsiteY1" fmla="*/ 31767 h 3925442"/>
                <a:gd name="connsiteX2" fmla="*/ 12976452 w 12976452"/>
                <a:gd name="connsiteY2" fmla="*/ 2187880 h 3925442"/>
                <a:gd name="connsiteX3" fmla="*/ 12358193 w 12976452"/>
                <a:gd name="connsiteY3" fmla="*/ 3866012 h 3925442"/>
                <a:gd name="connsiteX4" fmla="*/ 846798 w 12976452"/>
                <a:gd name="connsiteY4" fmla="*/ 3564677 h 3925442"/>
                <a:gd name="connsiteX5" fmla="*/ 1740418 w 12976452"/>
                <a:gd name="connsiteY5" fmla="*/ 2993175 h 3925442"/>
                <a:gd name="connsiteX6" fmla="*/ 4383171 w 12976452"/>
                <a:gd name="connsiteY6" fmla="*/ 2780162 h 3925442"/>
                <a:gd name="connsiteX0" fmla="*/ 4347720 w 12941001"/>
                <a:gd name="connsiteY0" fmla="*/ 2780162 h 3925442"/>
                <a:gd name="connsiteX1" fmla="*/ 10005570 w 12941001"/>
                <a:gd name="connsiteY1" fmla="*/ 31767 h 3925442"/>
                <a:gd name="connsiteX2" fmla="*/ 12941001 w 12941001"/>
                <a:gd name="connsiteY2" fmla="*/ 2187880 h 3925442"/>
                <a:gd name="connsiteX3" fmla="*/ 12322742 w 12941001"/>
                <a:gd name="connsiteY3" fmla="*/ 3866012 h 3925442"/>
                <a:gd name="connsiteX4" fmla="*/ 811347 w 12941001"/>
                <a:gd name="connsiteY4" fmla="*/ 3564677 h 3925442"/>
                <a:gd name="connsiteX5" fmla="*/ 1860831 w 12941001"/>
                <a:gd name="connsiteY5" fmla="*/ 2515193 h 3925442"/>
                <a:gd name="connsiteX6" fmla="*/ 4347720 w 12941001"/>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359764 w 12953045"/>
                <a:gd name="connsiteY0" fmla="*/ 2780162 h 3925442"/>
                <a:gd name="connsiteX1" fmla="*/ 10017614 w 12953045"/>
                <a:gd name="connsiteY1" fmla="*/ 31767 h 3925442"/>
                <a:gd name="connsiteX2" fmla="*/ 12953045 w 12953045"/>
                <a:gd name="connsiteY2" fmla="*/ 2187880 h 3925442"/>
                <a:gd name="connsiteX3" fmla="*/ 12334786 w 12953045"/>
                <a:gd name="connsiteY3" fmla="*/ 3866012 h 3925442"/>
                <a:gd name="connsiteX4" fmla="*/ 823391 w 12953045"/>
                <a:gd name="connsiteY4" fmla="*/ 3564677 h 3925442"/>
                <a:gd name="connsiteX5" fmla="*/ 1872875 w 12953045"/>
                <a:gd name="connsiteY5" fmla="*/ 2515193 h 3925442"/>
                <a:gd name="connsiteX6" fmla="*/ 4359764 w 12953045"/>
                <a:gd name="connsiteY6" fmla="*/ 2780162 h 3925442"/>
                <a:gd name="connsiteX0" fmla="*/ 4618358 w 13211639"/>
                <a:gd name="connsiteY0" fmla="*/ 2780162 h 3925442"/>
                <a:gd name="connsiteX1" fmla="*/ 10276208 w 13211639"/>
                <a:gd name="connsiteY1" fmla="*/ 31767 h 3925442"/>
                <a:gd name="connsiteX2" fmla="*/ 13211639 w 13211639"/>
                <a:gd name="connsiteY2" fmla="*/ 2187880 h 3925442"/>
                <a:gd name="connsiteX3" fmla="*/ 12593380 w 13211639"/>
                <a:gd name="connsiteY3" fmla="*/ 3866012 h 3925442"/>
                <a:gd name="connsiteX4" fmla="*/ 1081985 w 13211639"/>
                <a:gd name="connsiteY4" fmla="*/ 3564677 h 3925442"/>
                <a:gd name="connsiteX5" fmla="*/ 1227460 w 13211639"/>
                <a:gd name="connsiteY5" fmla="*/ 3263338 h 3925442"/>
                <a:gd name="connsiteX6" fmla="*/ 4618358 w 13211639"/>
                <a:gd name="connsiteY6" fmla="*/ 2780162 h 3925442"/>
                <a:gd name="connsiteX0" fmla="*/ 4321866 w 12915147"/>
                <a:gd name="connsiteY0" fmla="*/ 2780162 h 3925442"/>
                <a:gd name="connsiteX1" fmla="*/ 9979716 w 12915147"/>
                <a:gd name="connsiteY1" fmla="*/ 31767 h 3925442"/>
                <a:gd name="connsiteX2" fmla="*/ 12915147 w 12915147"/>
                <a:gd name="connsiteY2" fmla="*/ 2187880 h 3925442"/>
                <a:gd name="connsiteX3" fmla="*/ 12296888 w 12915147"/>
                <a:gd name="connsiteY3" fmla="*/ 3866012 h 3925442"/>
                <a:gd name="connsiteX4" fmla="*/ 785493 w 12915147"/>
                <a:gd name="connsiteY4" fmla="*/ 3564677 h 3925442"/>
                <a:gd name="connsiteX5" fmla="*/ 2011622 w 12915147"/>
                <a:gd name="connsiteY5" fmla="*/ 2525584 h 3925442"/>
                <a:gd name="connsiteX6" fmla="*/ 4321866 w 12915147"/>
                <a:gd name="connsiteY6" fmla="*/ 2780162 h 3925442"/>
                <a:gd name="connsiteX0" fmla="*/ 4651851 w 13245132"/>
                <a:gd name="connsiteY0" fmla="*/ 2780162 h 3925442"/>
                <a:gd name="connsiteX1" fmla="*/ 10309701 w 13245132"/>
                <a:gd name="connsiteY1" fmla="*/ 31767 h 3925442"/>
                <a:gd name="connsiteX2" fmla="*/ 13245132 w 13245132"/>
                <a:gd name="connsiteY2" fmla="*/ 2187880 h 3925442"/>
                <a:gd name="connsiteX3" fmla="*/ 12626873 w 13245132"/>
                <a:gd name="connsiteY3" fmla="*/ 3866012 h 3925442"/>
                <a:gd name="connsiteX4" fmla="*/ 1115478 w 13245132"/>
                <a:gd name="connsiteY4" fmla="*/ 3564677 h 3925442"/>
                <a:gd name="connsiteX5" fmla="*/ 585543 w 13245132"/>
                <a:gd name="connsiteY5" fmla="*/ 3481548 h 3925442"/>
                <a:gd name="connsiteX6" fmla="*/ 2341607 w 13245132"/>
                <a:gd name="connsiteY6" fmla="*/ 2525584 h 3925442"/>
                <a:gd name="connsiteX7" fmla="*/ 4651851 w 13245132"/>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4923432 w 13516713"/>
                <a:gd name="connsiteY0" fmla="*/ 2780162 h 3925442"/>
                <a:gd name="connsiteX1" fmla="*/ 10581282 w 13516713"/>
                <a:gd name="connsiteY1" fmla="*/ 31767 h 3925442"/>
                <a:gd name="connsiteX2" fmla="*/ 13516713 w 13516713"/>
                <a:gd name="connsiteY2" fmla="*/ 2187880 h 3925442"/>
                <a:gd name="connsiteX3" fmla="*/ 12898454 w 13516713"/>
                <a:gd name="connsiteY3" fmla="*/ 3866012 h 3925442"/>
                <a:gd name="connsiteX4" fmla="*/ 1387059 w 13516713"/>
                <a:gd name="connsiteY4" fmla="*/ 3564677 h 3925442"/>
                <a:gd name="connsiteX5" fmla="*/ 285624 w 13516713"/>
                <a:gd name="connsiteY5" fmla="*/ 3097084 h 3925442"/>
                <a:gd name="connsiteX6" fmla="*/ 2613188 w 13516713"/>
                <a:gd name="connsiteY6" fmla="*/ 2525584 h 3925442"/>
                <a:gd name="connsiteX7" fmla="*/ 4923432 w 13516713"/>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10204 w 13703485"/>
                <a:gd name="connsiteY0" fmla="*/ 2780162 h 3925442"/>
                <a:gd name="connsiteX1" fmla="*/ 10768054 w 13703485"/>
                <a:gd name="connsiteY1" fmla="*/ 31767 h 3925442"/>
                <a:gd name="connsiteX2" fmla="*/ 13703485 w 13703485"/>
                <a:gd name="connsiteY2" fmla="*/ 2187880 h 3925442"/>
                <a:gd name="connsiteX3" fmla="*/ 13085226 w 13703485"/>
                <a:gd name="connsiteY3" fmla="*/ 3866012 h 3925442"/>
                <a:gd name="connsiteX4" fmla="*/ 1573831 w 13703485"/>
                <a:gd name="connsiteY4" fmla="*/ 3564677 h 3925442"/>
                <a:gd name="connsiteX5" fmla="*/ 472396 w 13703485"/>
                <a:gd name="connsiteY5" fmla="*/ 3097084 h 3925442"/>
                <a:gd name="connsiteX6" fmla="*/ 2799960 w 13703485"/>
                <a:gd name="connsiteY6" fmla="*/ 2525584 h 3925442"/>
                <a:gd name="connsiteX7" fmla="*/ 5110204 w 13703485"/>
                <a:gd name="connsiteY7" fmla="*/ 2780162 h 3925442"/>
                <a:gd name="connsiteX0" fmla="*/ 5186974 w 13780255"/>
                <a:gd name="connsiteY0" fmla="*/ 2780162 h 4092533"/>
                <a:gd name="connsiteX1" fmla="*/ 10844824 w 13780255"/>
                <a:gd name="connsiteY1" fmla="*/ 31767 h 4092533"/>
                <a:gd name="connsiteX2" fmla="*/ 13780255 w 13780255"/>
                <a:gd name="connsiteY2" fmla="*/ 2187880 h 4092533"/>
                <a:gd name="connsiteX3" fmla="*/ 13161996 w 13780255"/>
                <a:gd name="connsiteY3" fmla="*/ 3866012 h 4092533"/>
                <a:gd name="connsiteX4" fmla="*/ 1460101 w 13780255"/>
                <a:gd name="connsiteY4" fmla="*/ 4021877 h 4092533"/>
                <a:gd name="connsiteX5" fmla="*/ 549166 w 13780255"/>
                <a:gd name="connsiteY5" fmla="*/ 3097084 h 4092533"/>
                <a:gd name="connsiteX6" fmla="*/ 2876730 w 13780255"/>
                <a:gd name="connsiteY6" fmla="*/ 2525584 h 4092533"/>
                <a:gd name="connsiteX7" fmla="*/ 5186974 w 13780255"/>
                <a:gd name="connsiteY7" fmla="*/ 2780162 h 4092533"/>
                <a:gd name="connsiteX0" fmla="*/ 5186974 w 13780255"/>
                <a:gd name="connsiteY0" fmla="*/ 2780162 h 4116248"/>
                <a:gd name="connsiteX1" fmla="*/ 10844824 w 13780255"/>
                <a:gd name="connsiteY1" fmla="*/ 31767 h 4116248"/>
                <a:gd name="connsiteX2" fmla="*/ 13780255 w 13780255"/>
                <a:gd name="connsiteY2" fmla="*/ 2187880 h 4116248"/>
                <a:gd name="connsiteX3" fmla="*/ 13733496 w 13780255"/>
                <a:gd name="connsiteY3" fmla="*/ 3942212 h 4116248"/>
                <a:gd name="connsiteX4" fmla="*/ 1460101 w 13780255"/>
                <a:gd name="connsiteY4" fmla="*/ 4021877 h 4116248"/>
                <a:gd name="connsiteX5" fmla="*/ 549166 w 13780255"/>
                <a:gd name="connsiteY5" fmla="*/ 3097084 h 4116248"/>
                <a:gd name="connsiteX6" fmla="*/ 2876730 w 13780255"/>
                <a:gd name="connsiteY6" fmla="*/ 2525584 h 4116248"/>
                <a:gd name="connsiteX7" fmla="*/ 5186974 w 13780255"/>
                <a:gd name="connsiteY7" fmla="*/ 2780162 h 4116248"/>
                <a:gd name="connsiteX0" fmla="*/ 5186974 w 13780255"/>
                <a:gd name="connsiteY0" fmla="*/ 2780162 h 4188245"/>
                <a:gd name="connsiteX1" fmla="*/ 10844824 w 13780255"/>
                <a:gd name="connsiteY1" fmla="*/ 31767 h 4188245"/>
                <a:gd name="connsiteX2" fmla="*/ 13780255 w 13780255"/>
                <a:gd name="connsiteY2" fmla="*/ 2187880 h 4188245"/>
                <a:gd name="connsiteX3" fmla="*/ 13733496 w 13780255"/>
                <a:gd name="connsiteY3" fmla="*/ 3942212 h 4188245"/>
                <a:gd name="connsiteX4" fmla="*/ 1460101 w 13780255"/>
                <a:gd name="connsiteY4" fmla="*/ 4123477 h 4188245"/>
                <a:gd name="connsiteX5" fmla="*/ 549166 w 13780255"/>
                <a:gd name="connsiteY5" fmla="*/ 3097084 h 4188245"/>
                <a:gd name="connsiteX6" fmla="*/ 2876730 w 13780255"/>
                <a:gd name="connsiteY6" fmla="*/ 2525584 h 4188245"/>
                <a:gd name="connsiteX7" fmla="*/ 5186974 w 13780255"/>
                <a:gd name="connsiteY7" fmla="*/ 2780162 h 4188245"/>
                <a:gd name="connsiteX0" fmla="*/ 5186974 w 14302769"/>
                <a:gd name="connsiteY0" fmla="*/ 2780653 h 4188736"/>
                <a:gd name="connsiteX1" fmla="*/ 10844824 w 14302769"/>
                <a:gd name="connsiteY1" fmla="*/ 32258 h 4188736"/>
                <a:gd name="connsiteX2" fmla="*/ 14302769 w 14302769"/>
                <a:gd name="connsiteY2" fmla="*/ 2159343 h 4188736"/>
                <a:gd name="connsiteX3" fmla="*/ 13733496 w 14302769"/>
                <a:gd name="connsiteY3" fmla="*/ 3942703 h 4188736"/>
                <a:gd name="connsiteX4" fmla="*/ 1460101 w 14302769"/>
                <a:gd name="connsiteY4" fmla="*/ 4123968 h 4188736"/>
                <a:gd name="connsiteX5" fmla="*/ 549166 w 14302769"/>
                <a:gd name="connsiteY5" fmla="*/ 3097575 h 4188736"/>
                <a:gd name="connsiteX6" fmla="*/ 2876730 w 14302769"/>
                <a:gd name="connsiteY6" fmla="*/ 2526075 h 4188736"/>
                <a:gd name="connsiteX7" fmla="*/ 5186974 w 14302769"/>
                <a:gd name="connsiteY7" fmla="*/ 2780653 h 4188736"/>
                <a:gd name="connsiteX0" fmla="*/ 4356241 w 13472036"/>
                <a:gd name="connsiteY0" fmla="*/ 2780653 h 4188736"/>
                <a:gd name="connsiteX1" fmla="*/ 10014091 w 13472036"/>
                <a:gd name="connsiteY1" fmla="*/ 32258 h 4188736"/>
                <a:gd name="connsiteX2" fmla="*/ 13472036 w 13472036"/>
                <a:gd name="connsiteY2" fmla="*/ 2159343 h 4188736"/>
                <a:gd name="connsiteX3" fmla="*/ 12902763 w 13472036"/>
                <a:gd name="connsiteY3" fmla="*/ 3942703 h 4188736"/>
                <a:gd name="connsiteX4" fmla="*/ 629368 w 13472036"/>
                <a:gd name="connsiteY4" fmla="*/ 4123968 h 4188736"/>
                <a:gd name="connsiteX5" fmla="*/ 2045997 w 13472036"/>
                <a:gd name="connsiteY5" fmla="*/ 2526075 h 4188736"/>
                <a:gd name="connsiteX6" fmla="*/ 4356241 w 13472036"/>
                <a:gd name="connsiteY6" fmla="*/ 2780653 h 4188736"/>
                <a:gd name="connsiteX0" fmla="*/ 2310585 w 11426380"/>
                <a:gd name="connsiteY0" fmla="*/ 2780653 h 4587931"/>
                <a:gd name="connsiteX1" fmla="*/ 7968435 w 11426380"/>
                <a:gd name="connsiteY1" fmla="*/ 32258 h 4587931"/>
                <a:gd name="connsiteX2" fmla="*/ 11426380 w 11426380"/>
                <a:gd name="connsiteY2" fmla="*/ 2159343 h 4587931"/>
                <a:gd name="connsiteX3" fmla="*/ 10857107 w 11426380"/>
                <a:gd name="connsiteY3" fmla="*/ 3942703 h 4587931"/>
                <a:gd name="connsiteX4" fmla="*/ 2224903 w 11426380"/>
                <a:gd name="connsiteY4" fmla="*/ 4562978 h 4587931"/>
                <a:gd name="connsiteX5" fmla="*/ 341 w 11426380"/>
                <a:gd name="connsiteY5" fmla="*/ 2526075 h 4587931"/>
                <a:gd name="connsiteX6" fmla="*/ 2310585 w 11426380"/>
                <a:gd name="connsiteY6" fmla="*/ 2780653 h 4587931"/>
                <a:gd name="connsiteX0" fmla="*/ 3601536 w 12717331"/>
                <a:gd name="connsiteY0" fmla="*/ 3088006 h 4895284"/>
                <a:gd name="connsiteX1" fmla="*/ 9259386 w 12717331"/>
                <a:gd name="connsiteY1" fmla="*/ 339611 h 4895284"/>
                <a:gd name="connsiteX2" fmla="*/ 12717331 w 12717331"/>
                <a:gd name="connsiteY2" fmla="*/ 2466696 h 4895284"/>
                <a:gd name="connsiteX3" fmla="*/ 12148058 w 12717331"/>
                <a:gd name="connsiteY3" fmla="*/ 4250056 h 4895284"/>
                <a:gd name="connsiteX4" fmla="*/ 3515854 w 12717331"/>
                <a:gd name="connsiteY4" fmla="*/ 4870331 h 4895284"/>
                <a:gd name="connsiteX5" fmla="*/ 88 w 12717331"/>
                <a:gd name="connsiteY5" fmla="*/ 18607 h 4895284"/>
                <a:gd name="connsiteX6" fmla="*/ 3601536 w 12717331"/>
                <a:gd name="connsiteY6" fmla="*/ 3088006 h 4895284"/>
                <a:gd name="connsiteX0" fmla="*/ 5761685 w 12759908"/>
                <a:gd name="connsiteY0" fmla="*/ 1949543 h 4944727"/>
                <a:gd name="connsiteX1" fmla="*/ 9301963 w 12759908"/>
                <a:gd name="connsiteY1" fmla="*/ 38905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95371 w 12759908"/>
                <a:gd name="connsiteY1" fmla="*/ 259934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140472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27719 w 12759908"/>
                <a:gd name="connsiteY1" fmla="*/ 237383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926241 w 12759908"/>
                <a:gd name="connsiteY1" fmla="*/ 293760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84096 w 12759908"/>
                <a:gd name="connsiteY1" fmla="*/ 226108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8531608 w 12759908"/>
                <a:gd name="connsiteY1" fmla="*/ 1071755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9543 h 4944727"/>
                <a:gd name="connsiteX1" fmla="*/ 9016445 w 12759908"/>
                <a:gd name="connsiteY1" fmla="*/ 214832 h 4944727"/>
                <a:gd name="connsiteX2" fmla="*/ 12759908 w 12759908"/>
                <a:gd name="connsiteY2" fmla="*/ 2516139 h 4944727"/>
                <a:gd name="connsiteX3" fmla="*/ 12190635 w 12759908"/>
                <a:gd name="connsiteY3" fmla="*/ 4299499 h 4944727"/>
                <a:gd name="connsiteX4" fmla="*/ 3558431 w 12759908"/>
                <a:gd name="connsiteY4" fmla="*/ 4919774 h 4944727"/>
                <a:gd name="connsiteX5" fmla="*/ 42665 w 12759908"/>
                <a:gd name="connsiteY5" fmla="*/ 68050 h 4944727"/>
                <a:gd name="connsiteX6" fmla="*/ 5761685 w 12759908"/>
                <a:gd name="connsiteY6" fmla="*/ 1949543 h 4944727"/>
                <a:gd name="connsiteX0" fmla="*/ 5761685 w 12759908"/>
                <a:gd name="connsiteY0" fmla="*/ 1946655 h 4941839"/>
                <a:gd name="connsiteX1" fmla="*/ 9016445 w 12759908"/>
                <a:gd name="connsiteY1" fmla="*/ 211944 h 4941839"/>
                <a:gd name="connsiteX2" fmla="*/ 12759908 w 12759908"/>
                <a:gd name="connsiteY2" fmla="*/ 2513251 h 4941839"/>
                <a:gd name="connsiteX3" fmla="*/ 12190635 w 12759908"/>
                <a:gd name="connsiteY3" fmla="*/ 4296611 h 4941839"/>
                <a:gd name="connsiteX4" fmla="*/ 3558431 w 12759908"/>
                <a:gd name="connsiteY4" fmla="*/ 4916886 h 4941839"/>
                <a:gd name="connsiteX5" fmla="*/ 42665 w 12759908"/>
                <a:gd name="connsiteY5" fmla="*/ 65162 h 4941839"/>
                <a:gd name="connsiteX6" fmla="*/ 5761685 w 12759908"/>
                <a:gd name="connsiteY6" fmla="*/ 1946655 h 4941839"/>
                <a:gd name="connsiteX0" fmla="*/ 5761685 w 12759908"/>
                <a:gd name="connsiteY0" fmla="*/ 1947678 h 4942862"/>
                <a:gd name="connsiteX1" fmla="*/ 9016445 w 12759908"/>
                <a:gd name="connsiteY1" fmla="*/ 212967 h 4942862"/>
                <a:gd name="connsiteX2" fmla="*/ 12759908 w 12759908"/>
                <a:gd name="connsiteY2" fmla="*/ 2514274 h 4942862"/>
                <a:gd name="connsiteX3" fmla="*/ 12190635 w 12759908"/>
                <a:gd name="connsiteY3" fmla="*/ 4297634 h 4942862"/>
                <a:gd name="connsiteX4" fmla="*/ 3558431 w 12759908"/>
                <a:gd name="connsiteY4" fmla="*/ 4917909 h 4942862"/>
                <a:gd name="connsiteX5" fmla="*/ 42665 w 12759908"/>
                <a:gd name="connsiteY5" fmla="*/ 66185 h 4942862"/>
                <a:gd name="connsiteX6" fmla="*/ 5761685 w 12759908"/>
                <a:gd name="connsiteY6" fmla="*/ 1947678 h 4942862"/>
                <a:gd name="connsiteX0" fmla="*/ 3241558 w 10239781"/>
                <a:gd name="connsiteY0" fmla="*/ 1777594 h 4772778"/>
                <a:gd name="connsiteX1" fmla="*/ 6496318 w 10239781"/>
                <a:gd name="connsiteY1" fmla="*/ 42883 h 4772778"/>
                <a:gd name="connsiteX2" fmla="*/ 10239781 w 10239781"/>
                <a:gd name="connsiteY2" fmla="*/ 2344190 h 4772778"/>
                <a:gd name="connsiteX3" fmla="*/ 9670508 w 10239781"/>
                <a:gd name="connsiteY3" fmla="*/ 4127550 h 4772778"/>
                <a:gd name="connsiteX4" fmla="*/ 1038304 w 10239781"/>
                <a:gd name="connsiteY4" fmla="*/ 4747825 h 4772778"/>
                <a:gd name="connsiteX5" fmla="*/ 624652 w 10239781"/>
                <a:gd name="connsiteY5" fmla="*/ 1814076 h 4772778"/>
                <a:gd name="connsiteX6" fmla="*/ 3241558 w 10239781"/>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15179 w 10213402"/>
                <a:gd name="connsiteY0" fmla="*/ 1777594 h 4772778"/>
                <a:gd name="connsiteX1" fmla="*/ 6469939 w 10213402"/>
                <a:gd name="connsiteY1" fmla="*/ 42883 h 4772778"/>
                <a:gd name="connsiteX2" fmla="*/ 10213402 w 10213402"/>
                <a:gd name="connsiteY2" fmla="*/ 2344190 h 4772778"/>
                <a:gd name="connsiteX3" fmla="*/ 9644129 w 10213402"/>
                <a:gd name="connsiteY3" fmla="*/ 4127550 h 4772778"/>
                <a:gd name="connsiteX4" fmla="*/ 1011925 w 10213402"/>
                <a:gd name="connsiteY4" fmla="*/ 4747825 h 4772778"/>
                <a:gd name="connsiteX5" fmla="*/ 664986 w 10213402"/>
                <a:gd name="connsiteY5" fmla="*/ 1113599 h 4772778"/>
                <a:gd name="connsiteX6" fmla="*/ 3215179 w 10213402"/>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80406 w 10278629"/>
                <a:gd name="connsiteY0" fmla="*/ 1777594 h 4772778"/>
                <a:gd name="connsiteX1" fmla="*/ 6535166 w 10278629"/>
                <a:gd name="connsiteY1" fmla="*/ 42883 h 4772778"/>
                <a:gd name="connsiteX2" fmla="*/ 10278629 w 10278629"/>
                <a:gd name="connsiteY2" fmla="*/ 2344190 h 4772778"/>
                <a:gd name="connsiteX3" fmla="*/ 9709356 w 10278629"/>
                <a:gd name="connsiteY3" fmla="*/ 4127550 h 4772778"/>
                <a:gd name="connsiteX4" fmla="*/ 1077152 w 10278629"/>
                <a:gd name="connsiteY4" fmla="*/ 4747825 h 4772778"/>
                <a:gd name="connsiteX5" fmla="*/ 730213 w 10278629"/>
                <a:gd name="connsiteY5" fmla="*/ 1113599 h 4772778"/>
                <a:gd name="connsiteX6" fmla="*/ 3280406 w 10278629"/>
                <a:gd name="connsiteY6" fmla="*/ 1777594 h 4772778"/>
                <a:gd name="connsiteX0" fmla="*/ 3241909 w 10214718"/>
                <a:gd name="connsiteY0" fmla="*/ 1939610 h 4731480"/>
                <a:gd name="connsiteX1" fmla="*/ 6471255 w 10214718"/>
                <a:gd name="connsiteY1" fmla="*/ 1585 h 4731480"/>
                <a:gd name="connsiteX2" fmla="*/ 10214718 w 10214718"/>
                <a:gd name="connsiteY2" fmla="*/ 2302892 h 4731480"/>
                <a:gd name="connsiteX3" fmla="*/ 9645445 w 10214718"/>
                <a:gd name="connsiteY3" fmla="*/ 4086252 h 4731480"/>
                <a:gd name="connsiteX4" fmla="*/ 1013241 w 10214718"/>
                <a:gd name="connsiteY4" fmla="*/ 4706527 h 4731480"/>
                <a:gd name="connsiteX5" fmla="*/ 666302 w 10214718"/>
                <a:gd name="connsiteY5" fmla="*/ 1072301 h 4731480"/>
                <a:gd name="connsiteX6" fmla="*/ 3241909 w 10214718"/>
                <a:gd name="connsiteY6" fmla="*/ 1939610 h 4731480"/>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70 h 4733119"/>
                <a:gd name="connsiteX1" fmla="*/ 6480517 w 10223980"/>
                <a:gd name="connsiteY1" fmla="*/ 3224 h 4733119"/>
                <a:gd name="connsiteX2" fmla="*/ 10223980 w 10223980"/>
                <a:gd name="connsiteY2" fmla="*/ 2304531 h 4733119"/>
                <a:gd name="connsiteX3" fmla="*/ 9654707 w 10223980"/>
                <a:gd name="connsiteY3" fmla="*/ 4087891 h 4733119"/>
                <a:gd name="connsiteX4" fmla="*/ 1022503 w 10223980"/>
                <a:gd name="connsiteY4" fmla="*/ 4708166 h 4733119"/>
                <a:gd name="connsiteX5" fmla="*/ 675564 w 10223980"/>
                <a:gd name="connsiteY5" fmla="*/ 1073940 h 4733119"/>
                <a:gd name="connsiteX6" fmla="*/ 3429070 w 10223980"/>
                <a:gd name="connsiteY6" fmla="*/ 1801470 h 4733119"/>
                <a:gd name="connsiteX0" fmla="*/ 3429070 w 10223980"/>
                <a:gd name="connsiteY0" fmla="*/ 1801422 h 4733071"/>
                <a:gd name="connsiteX1" fmla="*/ 6480517 w 10223980"/>
                <a:gd name="connsiteY1" fmla="*/ 3176 h 4733071"/>
                <a:gd name="connsiteX2" fmla="*/ 10223980 w 10223980"/>
                <a:gd name="connsiteY2" fmla="*/ 2304483 h 4733071"/>
                <a:gd name="connsiteX3" fmla="*/ 9654707 w 10223980"/>
                <a:gd name="connsiteY3" fmla="*/ 4087843 h 4733071"/>
                <a:gd name="connsiteX4" fmla="*/ 1022503 w 10223980"/>
                <a:gd name="connsiteY4" fmla="*/ 4708118 h 4733071"/>
                <a:gd name="connsiteX5" fmla="*/ 675564 w 10223980"/>
                <a:gd name="connsiteY5" fmla="*/ 1073892 h 4733071"/>
                <a:gd name="connsiteX6" fmla="*/ 3429070 w 10223980"/>
                <a:gd name="connsiteY6" fmla="*/ 1801422 h 4733071"/>
                <a:gd name="connsiteX0" fmla="*/ 3461514 w 10256424"/>
                <a:gd name="connsiteY0" fmla="*/ 1801422 h 4733071"/>
                <a:gd name="connsiteX1" fmla="*/ 6512961 w 10256424"/>
                <a:gd name="connsiteY1" fmla="*/ 3176 h 4733071"/>
                <a:gd name="connsiteX2" fmla="*/ 10256424 w 10256424"/>
                <a:gd name="connsiteY2" fmla="*/ 2304483 h 4733071"/>
                <a:gd name="connsiteX3" fmla="*/ 9687151 w 10256424"/>
                <a:gd name="connsiteY3" fmla="*/ 4087843 h 4733071"/>
                <a:gd name="connsiteX4" fmla="*/ 1054947 w 10256424"/>
                <a:gd name="connsiteY4" fmla="*/ 4708118 h 4733071"/>
                <a:gd name="connsiteX5" fmla="*/ 708008 w 10256424"/>
                <a:gd name="connsiteY5" fmla="*/ 1073892 h 4733071"/>
                <a:gd name="connsiteX6" fmla="*/ 3461514 w 10256424"/>
                <a:gd name="connsiteY6" fmla="*/ 1801422 h 4733071"/>
                <a:gd name="connsiteX0" fmla="*/ 3461514 w 10256424"/>
                <a:gd name="connsiteY0" fmla="*/ 1763374 h 4695023"/>
                <a:gd name="connsiteX1" fmla="*/ 6817931 w 10256424"/>
                <a:gd name="connsiteY1" fmla="*/ 3250 h 4695023"/>
                <a:gd name="connsiteX2" fmla="*/ 10256424 w 10256424"/>
                <a:gd name="connsiteY2" fmla="*/ 2266435 h 4695023"/>
                <a:gd name="connsiteX3" fmla="*/ 9687151 w 10256424"/>
                <a:gd name="connsiteY3" fmla="*/ 4049795 h 4695023"/>
                <a:gd name="connsiteX4" fmla="*/ 1054947 w 10256424"/>
                <a:gd name="connsiteY4" fmla="*/ 4670070 h 4695023"/>
                <a:gd name="connsiteX5" fmla="*/ 708008 w 10256424"/>
                <a:gd name="connsiteY5" fmla="*/ 1035844 h 4695023"/>
                <a:gd name="connsiteX6" fmla="*/ 3461514 w 10256424"/>
                <a:gd name="connsiteY6" fmla="*/ 1763374 h 4695023"/>
                <a:gd name="connsiteX0" fmla="*/ 3461514 w 10256424"/>
                <a:gd name="connsiteY0" fmla="*/ 1760657 h 4692306"/>
                <a:gd name="connsiteX1" fmla="*/ 6817931 w 10256424"/>
                <a:gd name="connsiteY1" fmla="*/ 533 h 4692306"/>
                <a:gd name="connsiteX2" fmla="*/ 10256424 w 10256424"/>
                <a:gd name="connsiteY2" fmla="*/ 2263718 h 4692306"/>
                <a:gd name="connsiteX3" fmla="*/ 9687151 w 10256424"/>
                <a:gd name="connsiteY3" fmla="*/ 4047078 h 4692306"/>
                <a:gd name="connsiteX4" fmla="*/ 1054947 w 10256424"/>
                <a:gd name="connsiteY4" fmla="*/ 4667353 h 4692306"/>
                <a:gd name="connsiteX5" fmla="*/ 708008 w 10256424"/>
                <a:gd name="connsiteY5" fmla="*/ 1033127 h 4692306"/>
                <a:gd name="connsiteX6" fmla="*/ 3461514 w 10256424"/>
                <a:gd name="connsiteY6" fmla="*/ 1760657 h 4692306"/>
                <a:gd name="connsiteX0" fmla="*/ 3461514 w 10256424"/>
                <a:gd name="connsiteY0" fmla="*/ 1760125 h 4691774"/>
                <a:gd name="connsiteX1" fmla="*/ 6817931 w 10256424"/>
                <a:gd name="connsiteY1" fmla="*/ 1 h 4691774"/>
                <a:gd name="connsiteX2" fmla="*/ 10256424 w 10256424"/>
                <a:gd name="connsiteY2" fmla="*/ 2263186 h 4691774"/>
                <a:gd name="connsiteX3" fmla="*/ 9687151 w 10256424"/>
                <a:gd name="connsiteY3" fmla="*/ 4046546 h 4691774"/>
                <a:gd name="connsiteX4" fmla="*/ 1054947 w 10256424"/>
                <a:gd name="connsiteY4" fmla="*/ 4666821 h 4691774"/>
                <a:gd name="connsiteX5" fmla="*/ 708008 w 10256424"/>
                <a:gd name="connsiteY5" fmla="*/ 1032595 h 4691774"/>
                <a:gd name="connsiteX6" fmla="*/ 3461514 w 10256424"/>
                <a:gd name="connsiteY6" fmla="*/ 1760125 h 4691774"/>
                <a:gd name="connsiteX0" fmla="*/ 3461514 w 9687151"/>
                <a:gd name="connsiteY0" fmla="*/ 1766220 h 4697869"/>
                <a:gd name="connsiteX1" fmla="*/ 6817931 w 9687151"/>
                <a:gd name="connsiteY1" fmla="*/ 6096 h 4697869"/>
                <a:gd name="connsiteX2" fmla="*/ 9489234 w 9687151"/>
                <a:gd name="connsiteY2" fmla="*/ 1318633 h 4697869"/>
                <a:gd name="connsiteX3" fmla="*/ 9687151 w 9687151"/>
                <a:gd name="connsiteY3" fmla="*/ 4052641 h 4697869"/>
                <a:gd name="connsiteX4" fmla="*/ 1054947 w 9687151"/>
                <a:gd name="connsiteY4" fmla="*/ 4672916 h 4697869"/>
                <a:gd name="connsiteX5" fmla="*/ 708008 w 9687151"/>
                <a:gd name="connsiteY5" fmla="*/ 1038690 h 4697869"/>
                <a:gd name="connsiteX6" fmla="*/ 3461514 w 9687151"/>
                <a:gd name="connsiteY6" fmla="*/ 1766220 h 4697869"/>
                <a:gd name="connsiteX0" fmla="*/ 3461514 w 9687151"/>
                <a:gd name="connsiteY0" fmla="*/ 1760173 h 4691822"/>
                <a:gd name="connsiteX1" fmla="*/ 6817931 w 9687151"/>
                <a:gd name="connsiteY1" fmla="*/ 49 h 4691822"/>
                <a:gd name="connsiteX2" fmla="*/ 9355812 w 9687151"/>
                <a:gd name="connsiteY2" fmla="*/ 1712861 h 4691822"/>
                <a:gd name="connsiteX3" fmla="*/ 9687151 w 9687151"/>
                <a:gd name="connsiteY3" fmla="*/ 4046594 h 4691822"/>
                <a:gd name="connsiteX4" fmla="*/ 1054947 w 9687151"/>
                <a:gd name="connsiteY4" fmla="*/ 4666869 h 4691822"/>
                <a:gd name="connsiteX5" fmla="*/ 708008 w 9687151"/>
                <a:gd name="connsiteY5" fmla="*/ 1032643 h 4691822"/>
                <a:gd name="connsiteX6" fmla="*/ 3461514 w 9687151"/>
                <a:gd name="connsiteY6" fmla="*/ 1760173 h 4691822"/>
                <a:gd name="connsiteX0" fmla="*/ 3461514 w 9687151"/>
                <a:gd name="connsiteY0" fmla="*/ 1762776 h 4694425"/>
                <a:gd name="connsiteX1" fmla="*/ 6817931 w 9687151"/>
                <a:gd name="connsiteY1" fmla="*/ 2652 h 4694425"/>
                <a:gd name="connsiteX2" fmla="*/ 9555949 w 9687151"/>
                <a:gd name="connsiteY2" fmla="*/ 1448616 h 4694425"/>
                <a:gd name="connsiteX3" fmla="*/ 9687151 w 9687151"/>
                <a:gd name="connsiteY3" fmla="*/ 4049197 h 4694425"/>
                <a:gd name="connsiteX4" fmla="*/ 1054947 w 9687151"/>
                <a:gd name="connsiteY4" fmla="*/ 4669472 h 4694425"/>
                <a:gd name="connsiteX5" fmla="*/ 708008 w 9687151"/>
                <a:gd name="connsiteY5" fmla="*/ 1035246 h 4694425"/>
                <a:gd name="connsiteX6" fmla="*/ 3461514 w 9687151"/>
                <a:gd name="connsiteY6" fmla="*/ 1762776 h 4694425"/>
                <a:gd name="connsiteX0" fmla="*/ 3461514 w 9687151"/>
                <a:gd name="connsiteY0" fmla="*/ 1766718 h 4698367"/>
                <a:gd name="connsiteX1" fmla="*/ 6817931 w 9687151"/>
                <a:gd name="connsiteY1" fmla="*/ 6594 h 4698367"/>
                <a:gd name="connsiteX2" fmla="*/ 9555949 w 9687151"/>
                <a:gd name="connsiteY2" fmla="*/ 1452558 h 4698367"/>
                <a:gd name="connsiteX3" fmla="*/ 9687151 w 9687151"/>
                <a:gd name="connsiteY3" fmla="*/ 4053139 h 4698367"/>
                <a:gd name="connsiteX4" fmla="*/ 1054947 w 9687151"/>
                <a:gd name="connsiteY4" fmla="*/ 4673414 h 4698367"/>
                <a:gd name="connsiteX5" fmla="*/ 708008 w 9687151"/>
                <a:gd name="connsiteY5" fmla="*/ 1039188 h 4698367"/>
                <a:gd name="connsiteX6" fmla="*/ 3461514 w 9687151"/>
                <a:gd name="connsiteY6" fmla="*/ 1766718 h 4698367"/>
                <a:gd name="connsiteX0" fmla="*/ 3461514 w 9687151"/>
                <a:gd name="connsiteY0" fmla="*/ 1764558 h 4696207"/>
                <a:gd name="connsiteX1" fmla="*/ 6817931 w 9687151"/>
                <a:gd name="connsiteY1" fmla="*/ 4434 h 4696207"/>
                <a:gd name="connsiteX2" fmla="*/ 9555949 w 9687151"/>
                <a:gd name="connsiteY2" fmla="*/ 1450398 h 4696207"/>
                <a:gd name="connsiteX3" fmla="*/ 9687151 w 9687151"/>
                <a:gd name="connsiteY3" fmla="*/ 4050979 h 4696207"/>
                <a:gd name="connsiteX4" fmla="*/ 1054947 w 9687151"/>
                <a:gd name="connsiteY4" fmla="*/ 4671254 h 4696207"/>
                <a:gd name="connsiteX5" fmla="*/ 708008 w 9687151"/>
                <a:gd name="connsiteY5" fmla="*/ 1037028 h 4696207"/>
                <a:gd name="connsiteX6" fmla="*/ 3461514 w 9687151"/>
                <a:gd name="connsiteY6" fmla="*/ 1764558 h 4696207"/>
                <a:gd name="connsiteX0" fmla="*/ 3461514 w 9687151"/>
                <a:gd name="connsiteY0" fmla="*/ 1763266 h 4694915"/>
                <a:gd name="connsiteX1" fmla="*/ 6817931 w 9687151"/>
                <a:gd name="connsiteY1" fmla="*/ 3142 h 4694915"/>
                <a:gd name="connsiteX2" fmla="*/ 9555949 w 9687151"/>
                <a:gd name="connsiteY2" fmla="*/ 1449106 h 4694915"/>
                <a:gd name="connsiteX3" fmla="*/ 9687151 w 9687151"/>
                <a:gd name="connsiteY3" fmla="*/ 4049687 h 4694915"/>
                <a:gd name="connsiteX4" fmla="*/ 1054947 w 9687151"/>
                <a:gd name="connsiteY4" fmla="*/ 4669962 h 4694915"/>
                <a:gd name="connsiteX5" fmla="*/ 708008 w 9687151"/>
                <a:gd name="connsiteY5" fmla="*/ 1035736 h 4694915"/>
                <a:gd name="connsiteX6" fmla="*/ 3461514 w 9687151"/>
                <a:gd name="connsiteY6" fmla="*/ 1763266 h 4694915"/>
                <a:gd name="connsiteX0" fmla="*/ 3461514 w 9687151"/>
                <a:gd name="connsiteY0" fmla="*/ 1764133 h 4695782"/>
                <a:gd name="connsiteX1" fmla="*/ 6817931 w 9687151"/>
                <a:gd name="connsiteY1" fmla="*/ 4009 h 4695782"/>
                <a:gd name="connsiteX2" fmla="*/ 9555949 w 9687151"/>
                <a:gd name="connsiteY2" fmla="*/ 1449973 h 4695782"/>
                <a:gd name="connsiteX3" fmla="*/ 9687151 w 9687151"/>
                <a:gd name="connsiteY3" fmla="*/ 4050554 h 4695782"/>
                <a:gd name="connsiteX4" fmla="*/ 1054947 w 9687151"/>
                <a:gd name="connsiteY4" fmla="*/ 4670829 h 4695782"/>
                <a:gd name="connsiteX5" fmla="*/ 708008 w 9687151"/>
                <a:gd name="connsiteY5" fmla="*/ 1036603 h 4695782"/>
                <a:gd name="connsiteX6" fmla="*/ 3461514 w 9687151"/>
                <a:gd name="connsiteY6" fmla="*/ 1764133 h 4695782"/>
                <a:gd name="connsiteX0" fmla="*/ 3461514 w 9687151"/>
                <a:gd name="connsiteY0" fmla="*/ 1780764 h 4712413"/>
                <a:gd name="connsiteX1" fmla="*/ 6701184 w 9687151"/>
                <a:gd name="connsiteY1" fmla="*/ 3961 h 4712413"/>
                <a:gd name="connsiteX2" fmla="*/ 9555949 w 9687151"/>
                <a:gd name="connsiteY2" fmla="*/ 1466604 h 4712413"/>
                <a:gd name="connsiteX3" fmla="*/ 9687151 w 9687151"/>
                <a:gd name="connsiteY3" fmla="*/ 4067185 h 4712413"/>
                <a:gd name="connsiteX4" fmla="*/ 1054947 w 9687151"/>
                <a:gd name="connsiteY4" fmla="*/ 4687460 h 4712413"/>
                <a:gd name="connsiteX5" fmla="*/ 708008 w 9687151"/>
                <a:gd name="connsiteY5" fmla="*/ 1053234 h 4712413"/>
                <a:gd name="connsiteX6" fmla="*/ 3461514 w 9687151"/>
                <a:gd name="connsiteY6" fmla="*/ 1780764 h 4712413"/>
                <a:gd name="connsiteX0" fmla="*/ 3461514 w 9687151"/>
                <a:gd name="connsiteY0" fmla="*/ 1781356 h 4713005"/>
                <a:gd name="connsiteX1" fmla="*/ 6701184 w 9687151"/>
                <a:gd name="connsiteY1" fmla="*/ 4553 h 4713005"/>
                <a:gd name="connsiteX2" fmla="*/ 9555949 w 9687151"/>
                <a:gd name="connsiteY2" fmla="*/ 1467196 h 4713005"/>
                <a:gd name="connsiteX3" fmla="*/ 9687151 w 9687151"/>
                <a:gd name="connsiteY3" fmla="*/ 4067777 h 4713005"/>
                <a:gd name="connsiteX4" fmla="*/ 1054947 w 9687151"/>
                <a:gd name="connsiteY4" fmla="*/ 4688052 h 4713005"/>
                <a:gd name="connsiteX5" fmla="*/ 708008 w 9687151"/>
                <a:gd name="connsiteY5" fmla="*/ 1053826 h 4713005"/>
                <a:gd name="connsiteX6" fmla="*/ 3461514 w 9687151"/>
                <a:gd name="connsiteY6" fmla="*/ 1781356 h 4713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687151" h="4713005">
                  <a:moveTo>
                    <a:pt x="3461514" y="1781356"/>
                  </a:moveTo>
                  <a:cubicBezTo>
                    <a:pt x="4861043" y="1501260"/>
                    <a:pt x="5101714" y="90271"/>
                    <a:pt x="6701184" y="4553"/>
                  </a:cubicBezTo>
                  <a:cubicBezTo>
                    <a:pt x="8300654" y="-81165"/>
                    <a:pt x="9066755" y="1066924"/>
                    <a:pt x="9555949" y="1467196"/>
                  </a:cubicBezTo>
                  <a:lnTo>
                    <a:pt x="9687151" y="4067777"/>
                  </a:lnTo>
                  <a:cubicBezTo>
                    <a:pt x="8273410" y="4266070"/>
                    <a:pt x="2999490" y="4838720"/>
                    <a:pt x="1054947" y="4688052"/>
                  </a:cubicBezTo>
                  <a:cubicBezTo>
                    <a:pt x="-754514" y="4451947"/>
                    <a:pt x="205258" y="1906780"/>
                    <a:pt x="708008" y="1053826"/>
                  </a:cubicBezTo>
                  <a:cubicBezTo>
                    <a:pt x="1210758" y="200872"/>
                    <a:pt x="1927954" y="1967608"/>
                    <a:pt x="3461514" y="1781356"/>
                  </a:cubicBezTo>
                  <a:close/>
                </a:path>
              </a:pathLst>
            </a:custGeom>
            <a:gradFill flip="none" rotWithShape="1">
              <a:gsLst>
                <a:gs pos="100000">
                  <a:schemeClr val="accent1"/>
                </a:gs>
                <a:gs pos="42000">
                  <a:schemeClr val="accent5">
                    <a:lumMod val="97000"/>
                    <a:lumOff val="3000"/>
                  </a:schemeClr>
                </a:gs>
                <a:gs pos="0">
                  <a:schemeClr val="bg1"/>
                </a:gs>
              </a:gsLst>
              <a:lin ang="18600000" scaled="0"/>
              <a:tileRect/>
            </a:gradFill>
            <a:ln>
              <a:noFill/>
            </a:ln>
            <a:effectLst>
              <a:glow>
                <a:schemeClr val="bg1">
                  <a:alpha val="27000"/>
                </a:schemeClr>
              </a:glow>
              <a:outerShdw blurRad="596900" dir="15000000" sx="90000" sy="90000" algn="ctr" rotWithShape="0">
                <a:schemeClr val="bg1">
                  <a:alpha val="3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grpSp>
      <p:pic>
        <p:nvPicPr>
          <p:cNvPr id="12" name="Graphic 11">
            <a:extLst>
              <a:ext uri="{FF2B5EF4-FFF2-40B4-BE49-F238E27FC236}">
                <a16:creationId xmlns:a16="http://schemas.microsoft.com/office/drawing/2014/main" id="{F83B16BA-7CB5-450E-8754-9DA69E12F55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551" y="352322"/>
            <a:ext cx="1226621" cy="344987"/>
          </a:xfrm>
          <a:prstGeom prst="rect">
            <a:avLst/>
          </a:prstGeom>
        </p:spPr>
      </p:pic>
    </p:spTree>
    <p:custDataLst>
      <p:tags r:id="rId1"/>
    </p:custDataLst>
    <p:extLst>
      <p:ext uri="{BB962C8B-B14F-4D97-AF65-F5344CB8AC3E}">
        <p14:creationId xmlns:p14="http://schemas.microsoft.com/office/powerpoint/2010/main" val="2184689076"/>
      </p:ext>
    </p:extLst>
  </p:cSld>
  <p:clrMapOvr>
    <a:masterClrMapping/>
  </p:clrMapOvr>
  <p:transition>
    <p:fade/>
  </p:transition>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_pattern1">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BB24B27B-EA34-4F5D-8912-303CE0C95E21}"/>
              </a:ext>
            </a:extLst>
          </p:cNvPr>
          <p:cNvSpPr/>
          <p:nvPr/>
        </p:nvSpPr>
        <p:spPr>
          <a:xfrm rot="16200000">
            <a:off x="3081128" y="-775253"/>
            <a:ext cx="1550505" cy="1550505"/>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6" name="Oval 5">
            <a:extLst>
              <a:ext uri="{FF2B5EF4-FFF2-40B4-BE49-F238E27FC236}">
                <a16:creationId xmlns:a16="http://schemas.microsoft.com/office/drawing/2014/main" id="{C7D44ED8-6364-4A6E-8B38-E7EFE6764B27}"/>
              </a:ext>
            </a:extLst>
          </p:cNvPr>
          <p:cNvSpPr/>
          <p:nvPr/>
        </p:nvSpPr>
        <p:spPr>
          <a:xfrm rot="16200000">
            <a:off x="6720049" y="775252"/>
            <a:ext cx="574848" cy="574848"/>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951120932"/>
      </p:ext>
    </p:extLst>
  </p:cSld>
  <p:clrMapOvr>
    <a:masterClrMapping/>
  </p:clrMapOvr>
  <p:transition>
    <p:fade/>
  </p:transition>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Main slide_right">
    <p:bg>
      <p:bgPr>
        <a:solidFill>
          <a:schemeClr val="tx1"/>
        </a:solidFill>
        <a:effectLst/>
      </p:bgPr>
    </p:bg>
    <p:spTree>
      <p:nvGrpSpPr>
        <p:cNvPr id="1" name=""/>
        <p:cNvGrpSpPr/>
        <p:nvPr/>
      </p:nvGrpSpPr>
      <p:grpSpPr>
        <a:xfrm>
          <a:off x="0" y="0"/>
          <a:ext cx="0" cy="0"/>
          <a:chOff x="0" y="0"/>
          <a:chExt cx="0" cy="0"/>
        </a:xfrm>
      </p:grpSpPr>
      <p:pic>
        <p:nvPicPr>
          <p:cNvPr id="3" name="Google Shape;12;p1">
            <a:extLst>
              <a:ext uri="{FF2B5EF4-FFF2-40B4-BE49-F238E27FC236}">
                <a16:creationId xmlns:a16="http://schemas.microsoft.com/office/drawing/2014/main" id="{3CB518F7-B256-4348-A95E-2FE09DA281EC}"/>
              </a:ext>
            </a:extLst>
          </p:cNvPr>
          <p:cNvPicPr preferRelativeResize="0"/>
          <p:nvPr/>
        </p:nvPicPr>
        <p:blipFill>
          <a:blip r:embed="rId2">
            <a:alphaModFix/>
          </a:blip>
          <a:stretch>
            <a:fillRect/>
          </a:stretch>
        </p:blipFill>
        <p:spPr>
          <a:xfrm>
            <a:off x="10634512" y="352322"/>
            <a:ext cx="1255196" cy="376316"/>
          </a:xfrm>
          <a:prstGeom prst="rect">
            <a:avLst/>
          </a:prstGeom>
          <a:noFill/>
          <a:ln>
            <a:noFill/>
          </a:ln>
        </p:spPr>
      </p:pic>
    </p:spTree>
    <p:extLst>
      <p:ext uri="{BB962C8B-B14F-4D97-AF65-F5344CB8AC3E}">
        <p14:creationId xmlns:p14="http://schemas.microsoft.com/office/powerpoint/2010/main" val="3624289799"/>
      </p:ext>
    </p:extLst>
  </p:cSld>
  <p:clrMapOvr>
    <a:masterClrMapping/>
  </p:clrMapOvr>
  <p:transition>
    <p:fade/>
  </p:transition>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blank_pattern1 white">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3AE9AB06-90F1-4BDE-877D-0E9EEBF43055}"/>
              </a:ext>
            </a:extLst>
          </p:cNvPr>
          <p:cNvSpPr/>
          <p:nvPr/>
        </p:nvSpPr>
        <p:spPr>
          <a:xfrm rot="16200000">
            <a:off x="3081128" y="-775253"/>
            <a:ext cx="1550505" cy="1550505"/>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6" name="Oval 5">
            <a:extLst>
              <a:ext uri="{FF2B5EF4-FFF2-40B4-BE49-F238E27FC236}">
                <a16:creationId xmlns:a16="http://schemas.microsoft.com/office/drawing/2014/main" id="{1476981D-9620-47DB-A8DA-C01891ADA706}"/>
              </a:ext>
            </a:extLst>
          </p:cNvPr>
          <p:cNvSpPr/>
          <p:nvPr/>
        </p:nvSpPr>
        <p:spPr>
          <a:xfrm rot="16200000">
            <a:off x="6720049" y="775252"/>
            <a:ext cx="574848" cy="57484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51519414"/>
      </p:ext>
    </p:extLst>
  </p:cSld>
  <p:clrMapOvr>
    <a:masterClrMapping/>
  </p:clrMapOvr>
  <p:transition>
    <p:fade/>
  </p:transition>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break slide dark">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C4295F9-E6A1-444F-ADCB-2AABFB34429A}"/>
              </a:ext>
            </a:extLst>
          </p:cNvPr>
          <p:cNvSpPr/>
          <p:nvPr/>
        </p:nvSpPr>
        <p:spPr>
          <a:xfrm rot="18727562">
            <a:off x="8935750" y="3467126"/>
            <a:ext cx="4155755" cy="4155755"/>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Oval 4">
            <a:extLst>
              <a:ext uri="{FF2B5EF4-FFF2-40B4-BE49-F238E27FC236}">
                <a16:creationId xmlns:a16="http://schemas.microsoft.com/office/drawing/2014/main" id="{1141B7EC-508B-47F1-A3C4-2E671FEB9EB4}"/>
              </a:ext>
            </a:extLst>
          </p:cNvPr>
          <p:cNvSpPr/>
          <p:nvPr/>
        </p:nvSpPr>
        <p:spPr>
          <a:xfrm rot="18727562">
            <a:off x="7447611" y="6346987"/>
            <a:ext cx="1541989" cy="1541989"/>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06881268"/>
      </p:ext>
    </p:extLst>
  </p:cSld>
  <p:clrMapOvr>
    <a:masterClrMapping/>
  </p:clrMapOvr>
  <p:transition>
    <p:fade/>
  </p:transition>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break slide light">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2D7704F-D22A-4BFC-9B49-5A80BB4BC0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551" y="352322"/>
            <a:ext cx="1226621" cy="344987"/>
          </a:xfrm>
          <a:prstGeom prst="rect">
            <a:avLst/>
          </a:prstGeom>
        </p:spPr>
      </p:pic>
      <p:sp>
        <p:nvSpPr>
          <p:cNvPr id="5" name="Oval 4">
            <a:extLst>
              <a:ext uri="{FF2B5EF4-FFF2-40B4-BE49-F238E27FC236}">
                <a16:creationId xmlns:a16="http://schemas.microsoft.com/office/drawing/2014/main" id="{A9FF6286-C579-4A92-A0FA-019003E2D859}"/>
              </a:ext>
            </a:extLst>
          </p:cNvPr>
          <p:cNvSpPr/>
          <p:nvPr/>
        </p:nvSpPr>
        <p:spPr>
          <a:xfrm rot="18727562">
            <a:off x="8935750" y="3467126"/>
            <a:ext cx="4155755" cy="4155755"/>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5D26697F-0E7E-4049-AE55-6E534E8B37E0}"/>
              </a:ext>
            </a:extLst>
          </p:cNvPr>
          <p:cNvSpPr/>
          <p:nvPr/>
        </p:nvSpPr>
        <p:spPr>
          <a:xfrm rot="18727562">
            <a:off x="7307765" y="6315090"/>
            <a:ext cx="1541989" cy="1541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85941945"/>
      </p:ext>
    </p:extLst>
  </p:cSld>
  <p:clrMapOvr>
    <a:masterClrMapping/>
  </p:clrMapOvr>
  <p:transition>
    <p:fade/>
  </p:transition>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End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C6004B71-39AB-4C4E-9B3A-552AB9480D6B}"/>
              </a:ext>
            </a:extLst>
          </p:cNvPr>
          <p:cNvSpPr/>
          <p:nvPr/>
        </p:nvSpPr>
        <p:spPr>
          <a:xfrm>
            <a:off x="8841166" y="5121443"/>
            <a:ext cx="4151666" cy="4151666"/>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9FD3A8F1-E8FD-49A8-BDFF-09656C18D95A}"/>
              </a:ext>
            </a:extLst>
          </p:cNvPr>
          <p:cNvSpPr/>
          <p:nvPr/>
        </p:nvSpPr>
        <p:spPr>
          <a:xfrm rot="16200000">
            <a:off x="7321838" y="-78386"/>
            <a:ext cx="846802" cy="846802"/>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Freeform: Shape 15">
            <a:extLst>
              <a:ext uri="{FF2B5EF4-FFF2-40B4-BE49-F238E27FC236}">
                <a16:creationId xmlns:a16="http://schemas.microsoft.com/office/drawing/2014/main" id="{85BEFD4B-4646-4BDA-AD99-4352DED43FEA}"/>
              </a:ext>
            </a:extLst>
          </p:cNvPr>
          <p:cNvSpPr/>
          <p:nvPr/>
        </p:nvSpPr>
        <p:spPr>
          <a:xfrm rot="16200000">
            <a:off x="-1192989" y="1189325"/>
            <a:ext cx="2385978" cy="2385978"/>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Tree>
    <p:extLst>
      <p:ext uri="{BB962C8B-B14F-4D97-AF65-F5344CB8AC3E}">
        <p14:creationId xmlns:p14="http://schemas.microsoft.com/office/powerpoint/2010/main" val="3041731692"/>
      </p:ext>
    </p:extLst>
  </p:cSld>
  <p:clrMapOvr>
    <a:masterClrMapping/>
  </p:clrMapOvr>
  <p:transition>
    <p:fade/>
  </p:transition>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End slide white">
    <p:bg>
      <p:bgPr>
        <a:solidFill>
          <a:schemeClr val="bg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3C6EBE3-ACB7-4C09-A3EB-7B81853BBAE4}"/>
              </a:ext>
            </a:extLst>
          </p:cNvPr>
          <p:cNvSpPr/>
          <p:nvPr/>
        </p:nvSpPr>
        <p:spPr>
          <a:xfrm>
            <a:off x="8841166" y="5121443"/>
            <a:ext cx="4151666" cy="4151666"/>
          </a:xfrm>
          <a:prstGeom prst="ellipse">
            <a:avLst/>
          </a:prstGeom>
          <a:gradFill flip="none" rotWithShape="1">
            <a:gsLst>
              <a:gs pos="0">
                <a:schemeClr val="accent1">
                  <a:lumMod val="5000"/>
                  <a:lumOff val="95000"/>
                  <a:alpha val="0"/>
                </a:schemeClr>
              </a:gs>
              <a:gs pos="10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Freeform: Shape 3">
            <a:extLst>
              <a:ext uri="{FF2B5EF4-FFF2-40B4-BE49-F238E27FC236}">
                <a16:creationId xmlns:a16="http://schemas.microsoft.com/office/drawing/2014/main" id="{DA58B410-D323-4710-AE15-55C8ABCF9705}"/>
              </a:ext>
            </a:extLst>
          </p:cNvPr>
          <p:cNvSpPr/>
          <p:nvPr/>
        </p:nvSpPr>
        <p:spPr>
          <a:xfrm rot="16200000">
            <a:off x="-1192989" y="1189325"/>
            <a:ext cx="2385978" cy="2385978"/>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13" name="Oval 12">
            <a:extLst>
              <a:ext uri="{FF2B5EF4-FFF2-40B4-BE49-F238E27FC236}">
                <a16:creationId xmlns:a16="http://schemas.microsoft.com/office/drawing/2014/main" id="{A1D072EF-382A-4DFC-9A3B-5C183B0526D1}"/>
              </a:ext>
            </a:extLst>
          </p:cNvPr>
          <p:cNvSpPr/>
          <p:nvPr/>
        </p:nvSpPr>
        <p:spPr>
          <a:xfrm>
            <a:off x="8841166" y="5121443"/>
            <a:ext cx="4151666" cy="4151666"/>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a:extLst>
              <a:ext uri="{FF2B5EF4-FFF2-40B4-BE49-F238E27FC236}">
                <a16:creationId xmlns:a16="http://schemas.microsoft.com/office/drawing/2014/main" id="{68172541-19D8-4A84-9F37-59A4A8E5C285}"/>
              </a:ext>
            </a:extLst>
          </p:cNvPr>
          <p:cNvSpPr/>
          <p:nvPr/>
        </p:nvSpPr>
        <p:spPr>
          <a:xfrm rot="16200000">
            <a:off x="7321838" y="-78386"/>
            <a:ext cx="846802" cy="84680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184037519"/>
      </p:ext>
    </p:extLst>
  </p:cSld>
  <p:clrMapOvr>
    <a:masterClrMapping/>
  </p:clrMapOvr>
  <p:transition>
    <p:fade/>
  </p:transition>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Full Image Slide" preserve="1">
  <p:cSld name="Full Image Slide">
    <p:spTree>
      <p:nvGrpSpPr>
        <p:cNvPr id="1" name="Shape 13"/>
        <p:cNvGrpSpPr/>
        <p:nvPr/>
      </p:nvGrpSpPr>
      <p:grpSpPr>
        <a:xfrm>
          <a:off x="0" y="0"/>
          <a:ext cx="0" cy="0"/>
          <a:chOff x="0" y="0"/>
          <a:chExt cx="0" cy="0"/>
        </a:xfrm>
      </p:grpSpPr>
      <p:sp>
        <p:nvSpPr>
          <p:cNvPr id="14" name="Google Shape;14;p2"/>
          <p:cNvSpPr>
            <a:spLocks noGrp="1"/>
          </p:cNvSpPr>
          <p:nvPr>
            <p:ph type="pic" idx="2"/>
          </p:nvPr>
        </p:nvSpPr>
        <p:spPr>
          <a:xfrm>
            <a:off x="0" y="0"/>
            <a:ext cx="12192001" cy="6858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800"/>
              <a:buFont typeface="Helvetica Neue"/>
              <a:buNone/>
              <a:defRPr sz="14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19228939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Left " preserve="1">
  <p:cSld name="Left ">
    <p:bg>
      <p:bgPr>
        <a:solidFill>
          <a:srgbClr val="111827"/>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10934045" y="583241"/>
            <a:ext cx="621203" cy="19236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1pPr>
            <a:lvl2pPr marL="0" lvl="1"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2pPr>
            <a:lvl3pPr marL="0" lvl="2"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3pPr>
            <a:lvl4pPr marL="0" lvl="3"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4pPr>
            <a:lvl5pPr marL="0" lvl="4"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5pPr>
            <a:lvl6pPr marL="0" lvl="5"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6pPr>
            <a:lvl7pPr marL="0" lvl="6"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7pPr>
            <a:lvl8pPr marL="0" lvl="7"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8pPr>
            <a:lvl9pPr marL="0" lvl="8"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9pPr>
          </a:lstStyle>
          <a:p>
            <a:fld id="{00000000-1234-1234-1234-123412341234}" type="slidenum">
              <a:rPr lang="en-GB" smtClean="0"/>
              <a:pPr/>
              <a:t>‹#›</a:t>
            </a:fld>
            <a:endParaRPr lang="en-GB"/>
          </a:p>
        </p:txBody>
      </p:sp>
      <p:sp>
        <p:nvSpPr>
          <p:cNvPr id="22" name="Google Shape;22;p4"/>
          <p:cNvSpPr>
            <a:spLocks noGrp="1"/>
          </p:cNvSpPr>
          <p:nvPr>
            <p:ph type="pic" idx="2"/>
          </p:nvPr>
        </p:nvSpPr>
        <p:spPr>
          <a:xfrm>
            <a:off x="6096000" y="-1"/>
            <a:ext cx="6096000" cy="687070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25399379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Left " preserve="1">
  <p:cSld name="1_Left ">
    <p:bg>
      <p:bgPr>
        <a:solidFill>
          <a:schemeClr val="bg1"/>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10934045" y="583241"/>
            <a:ext cx="621203" cy="19236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1pPr>
            <a:lvl2pPr marL="0" lvl="1"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2pPr>
            <a:lvl3pPr marL="0" lvl="2"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3pPr>
            <a:lvl4pPr marL="0" lvl="3"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4pPr>
            <a:lvl5pPr marL="0" lvl="4"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5pPr>
            <a:lvl6pPr marL="0" lvl="5"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6pPr>
            <a:lvl7pPr marL="0" lvl="6"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7pPr>
            <a:lvl8pPr marL="0" lvl="7"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8pPr>
            <a:lvl9pPr marL="0" lvl="8"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22" name="Google Shape;22;p4"/>
          <p:cNvSpPr>
            <a:spLocks noGrp="1"/>
          </p:cNvSpPr>
          <p:nvPr>
            <p:ph type="pic" idx="2"/>
          </p:nvPr>
        </p:nvSpPr>
        <p:spPr>
          <a:xfrm>
            <a:off x="6096000" y="-1"/>
            <a:ext cx="6096000" cy="687070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5" name="Graphic 4">
            <a:extLst>
              <a:ext uri="{FF2B5EF4-FFF2-40B4-BE49-F238E27FC236}">
                <a16:creationId xmlns:a16="http://schemas.microsoft.com/office/drawing/2014/main" id="{0AEDDBC3-A44B-4605-B5F3-D7014A59C9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551" y="352322"/>
            <a:ext cx="1226621" cy="344987"/>
          </a:xfrm>
          <a:prstGeom prst="rect">
            <a:avLst/>
          </a:prstGeom>
        </p:spPr>
      </p:pic>
    </p:spTree>
    <p:extLst>
      <p:ext uri="{BB962C8B-B14F-4D97-AF65-F5344CB8AC3E}">
        <p14:creationId xmlns:p14="http://schemas.microsoft.com/office/powerpoint/2010/main" val="208533540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pattern_2images">
    <p:spTree>
      <p:nvGrpSpPr>
        <p:cNvPr id="1" name=""/>
        <p:cNvGrpSpPr/>
        <p:nvPr/>
      </p:nvGrpSpPr>
      <p:grpSpPr>
        <a:xfrm>
          <a:off x="0" y="0"/>
          <a:ext cx="0" cy="0"/>
          <a:chOff x="0" y="0"/>
          <a:chExt cx="0" cy="0"/>
        </a:xfrm>
      </p:grpSpPr>
      <p:sp>
        <p:nvSpPr>
          <p:cNvPr id="12" name="Google Shape;72;p14">
            <a:extLst>
              <a:ext uri="{FF2B5EF4-FFF2-40B4-BE49-F238E27FC236}">
                <a16:creationId xmlns:a16="http://schemas.microsoft.com/office/drawing/2014/main" id="{B4688B75-1A6C-439C-93F5-49067DFB64FC}"/>
              </a:ext>
            </a:extLst>
          </p:cNvPr>
          <p:cNvSpPr>
            <a:spLocks noGrp="1"/>
          </p:cNvSpPr>
          <p:nvPr>
            <p:ph type="pic" idx="3"/>
          </p:nvPr>
        </p:nvSpPr>
        <p:spPr>
          <a:xfrm>
            <a:off x="1516899" y="1286175"/>
            <a:ext cx="4285649" cy="4285649"/>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4" name="Google Shape;72;p14">
            <a:extLst>
              <a:ext uri="{FF2B5EF4-FFF2-40B4-BE49-F238E27FC236}">
                <a16:creationId xmlns:a16="http://schemas.microsoft.com/office/drawing/2014/main" id="{C539D61B-824A-4F75-8DC9-7015D5B198C9}"/>
              </a:ext>
            </a:extLst>
          </p:cNvPr>
          <p:cNvSpPr>
            <a:spLocks noGrp="1"/>
          </p:cNvSpPr>
          <p:nvPr>
            <p:ph type="pic" idx="10"/>
          </p:nvPr>
        </p:nvSpPr>
        <p:spPr>
          <a:xfrm>
            <a:off x="6099124" y="1286175"/>
            <a:ext cx="4285649" cy="4285649"/>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1083934589"/>
      </p:ext>
    </p:extLst>
  </p:cSld>
  <p:clrMapOvr>
    <a:masterClrMapping/>
  </p:clrMapOvr>
  <p:transition>
    <p:fade/>
  </p:transition>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pattern_2images white">
    <p:bg>
      <p:bgPr>
        <a:solidFill>
          <a:schemeClr val="bg1"/>
        </a:solidFill>
        <a:effectLst/>
      </p:bgPr>
    </p:bg>
    <p:spTree>
      <p:nvGrpSpPr>
        <p:cNvPr id="1" name=""/>
        <p:cNvGrpSpPr/>
        <p:nvPr/>
      </p:nvGrpSpPr>
      <p:grpSpPr>
        <a:xfrm>
          <a:off x="0" y="0"/>
          <a:ext cx="0" cy="0"/>
          <a:chOff x="0" y="0"/>
          <a:chExt cx="0" cy="0"/>
        </a:xfrm>
      </p:grpSpPr>
      <p:sp>
        <p:nvSpPr>
          <p:cNvPr id="12" name="Google Shape;72;p14">
            <a:extLst>
              <a:ext uri="{FF2B5EF4-FFF2-40B4-BE49-F238E27FC236}">
                <a16:creationId xmlns:a16="http://schemas.microsoft.com/office/drawing/2014/main" id="{7856DD02-F68F-4BD8-911C-58922056FE80}"/>
              </a:ext>
            </a:extLst>
          </p:cNvPr>
          <p:cNvSpPr>
            <a:spLocks noGrp="1"/>
          </p:cNvSpPr>
          <p:nvPr>
            <p:ph type="pic" idx="3"/>
          </p:nvPr>
        </p:nvSpPr>
        <p:spPr>
          <a:xfrm>
            <a:off x="1516899" y="1286175"/>
            <a:ext cx="4285649" cy="4285649"/>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4" name="Google Shape;72;p14">
            <a:extLst>
              <a:ext uri="{FF2B5EF4-FFF2-40B4-BE49-F238E27FC236}">
                <a16:creationId xmlns:a16="http://schemas.microsoft.com/office/drawing/2014/main" id="{7CAFBD18-E485-4AE5-A1CB-DEF5885110DE}"/>
              </a:ext>
            </a:extLst>
          </p:cNvPr>
          <p:cNvSpPr>
            <a:spLocks noGrp="1"/>
          </p:cNvSpPr>
          <p:nvPr>
            <p:ph type="pic" idx="10"/>
          </p:nvPr>
        </p:nvSpPr>
        <p:spPr>
          <a:xfrm>
            <a:off x="6099124" y="1286175"/>
            <a:ext cx="4285649" cy="4285649"/>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2377076334"/>
      </p:ext>
    </p:extLst>
  </p:cSld>
  <p:clrMapOvr>
    <a:masterClrMapping/>
  </p:clrMapOvr>
  <p:transition>
    <p:fade/>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Main Blank Slide_Left white">
    <p:bg>
      <p:bgPr>
        <a:solidFill>
          <a:schemeClr val="bg1"/>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2D7704F-D22A-4BFC-9B49-5A80BB4BC00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551" y="352322"/>
            <a:ext cx="1226621" cy="344987"/>
          </a:xfrm>
          <a:prstGeom prst="rect">
            <a:avLst/>
          </a:prstGeom>
        </p:spPr>
      </p:pic>
    </p:spTree>
    <p:extLst>
      <p:ext uri="{BB962C8B-B14F-4D97-AF65-F5344CB8AC3E}">
        <p14:creationId xmlns:p14="http://schemas.microsoft.com/office/powerpoint/2010/main" val="3536834517"/>
      </p:ext>
    </p:extLst>
  </p:cSld>
  <p:clrMapOvr>
    <a:masterClrMapping/>
  </p:clrMapOvr>
  <p:transition>
    <p:fade/>
  </p:transition>
  <p:hf sldNum="0"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10_Main Blank Slide_Left" preserve="1">
  <p:cSld name="10_Main Blank Slide_Left">
    <p:spTree>
      <p:nvGrpSpPr>
        <p:cNvPr id="1" name="Shape 61"/>
        <p:cNvGrpSpPr/>
        <p:nvPr/>
      </p:nvGrpSpPr>
      <p:grpSpPr>
        <a:xfrm>
          <a:off x="0" y="0"/>
          <a:ext cx="0" cy="0"/>
          <a:chOff x="0" y="0"/>
          <a:chExt cx="0" cy="0"/>
        </a:xfrm>
      </p:grpSpPr>
      <p:sp>
        <p:nvSpPr>
          <p:cNvPr id="63" name="Google Shape;63;p13"/>
          <p:cNvSpPr>
            <a:spLocks noGrp="1"/>
          </p:cNvSpPr>
          <p:nvPr>
            <p:ph type="pic" idx="2"/>
          </p:nvPr>
        </p:nvSpPr>
        <p:spPr>
          <a:xfrm>
            <a:off x="4240742"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64" name="Google Shape;64;p13"/>
          <p:cNvSpPr>
            <a:spLocks noGrp="1"/>
          </p:cNvSpPr>
          <p:nvPr>
            <p:ph type="pic" idx="3"/>
          </p:nvPr>
        </p:nvSpPr>
        <p:spPr>
          <a:xfrm>
            <a:off x="6788332"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65" name="Google Shape;65;p13"/>
          <p:cNvSpPr>
            <a:spLocks noGrp="1"/>
          </p:cNvSpPr>
          <p:nvPr>
            <p:ph type="pic" idx="4"/>
          </p:nvPr>
        </p:nvSpPr>
        <p:spPr>
          <a:xfrm>
            <a:off x="9335923"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1893680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11_Main Blank Slide_Left" preserve="1">
  <p:cSld name="11_Main Blank Slide_Left">
    <p:spTree>
      <p:nvGrpSpPr>
        <p:cNvPr id="1" name="Shape 66"/>
        <p:cNvGrpSpPr/>
        <p:nvPr/>
      </p:nvGrpSpPr>
      <p:grpSpPr>
        <a:xfrm>
          <a:off x="0" y="0"/>
          <a:ext cx="0" cy="0"/>
          <a:chOff x="0" y="0"/>
          <a:chExt cx="0" cy="0"/>
        </a:xfrm>
      </p:grpSpPr>
      <p:pic>
        <p:nvPicPr>
          <p:cNvPr id="68" name="Google Shape;68;p14" descr="Image"/>
          <p:cNvPicPr preferRelativeResize="0"/>
          <p:nvPr/>
        </p:nvPicPr>
        <p:blipFill rotWithShape="1">
          <a:blip r:embed="rId2">
            <a:alphaModFix/>
          </a:blip>
          <a:srcRect/>
          <a:stretch/>
        </p:blipFill>
        <p:spPr>
          <a:xfrm>
            <a:off x="10296525" y="2476500"/>
            <a:ext cx="1905000"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pic>
        <p:nvPicPr>
          <p:cNvPr id="69" name="Google Shape;69;p14" descr="Image"/>
          <p:cNvPicPr preferRelativeResize="0"/>
          <p:nvPr/>
        </p:nvPicPr>
        <p:blipFill rotWithShape="1">
          <a:blip r:embed="rId2">
            <a:alphaModFix/>
          </a:blip>
          <a:srcRect/>
          <a:stretch/>
        </p:blipFill>
        <p:spPr>
          <a:xfrm>
            <a:off x="2059305" y="2476500"/>
            <a:ext cx="1905001"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pic>
        <p:nvPicPr>
          <p:cNvPr id="70" name="Google Shape;70;p14" descr="Image"/>
          <p:cNvPicPr preferRelativeResize="0"/>
          <p:nvPr/>
        </p:nvPicPr>
        <p:blipFill rotWithShape="1">
          <a:blip r:embed="rId2">
            <a:alphaModFix/>
          </a:blip>
          <a:srcRect/>
          <a:stretch/>
        </p:blipFill>
        <p:spPr>
          <a:xfrm>
            <a:off x="4118610" y="2476500"/>
            <a:ext cx="1905001"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sp>
        <p:nvSpPr>
          <p:cNvPr id="71" name="Google Shape;71;p14"/>
          <p:cNvSpPr>
            <a:spLocks noGrp="1"/>
          </p:cNvSpPr>
          <p:nvPr>
            <p:ph type="pic" idx="2"/>
          </p:nvPr>
        </p:nvSpPr>
        <p:spPr>
          <a:xfrm>
            <a:off x="0"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2" name="Google Shape;72;p14"/>
          <p:cNvSpPr>
            <a:spLocks noGrp="1"/>
          </p:cNvSpPr>
          <p:nvPr>
            <p:ph type="pic" idx="3"/>
          </p:nvPr>
        </p:nvSpPr>
        <p:spPr>
          <a:xfrm>
            <a:off x="6096000" y="1397016"/>
            <a:ext cx="4063967" cy="4063967"/>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3" name="Google Shape;73;p14"/>
          <p:cNvSpPr>
            <a:spLocks noGrp="1"/>
          </p:cNvSpPr>
          <p:nvPr>
            <p:ph type="pic" idx="4"/>
          </p:nvPr>
        </p:nvSpPr>
        <p:spPr>
          <a:xfrm>
            <a:off x="2059304"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4" name="Google Shape;74;p14"/>
          <p:cNvSpPr>
            <a:spLocks noGrp="1"/>
          </p:cNvSpPr>
          <p:nvPr>
            <p:ph type="pic" idx="5"/>
          </p:nvPr>
        </p:nvSpPr>
        <p:spPr>
          <a:xfrm>
            <a:off x="4118577"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5" name="Google Shape;75;p14"/>
          <p:cNvSpPr>
            <a:spLocks noGrp="1"/>
          </p:cNvSpPr>
          <p:nvPr>
            <p:ph type="pic" idx="6"/>
          </p:nvPr>
        </p:nvSpPr>
        <p:spPr>
          <a:xfrm>
            <a:off x="10296525"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115653593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15_Main Blank Slide_Left" preserve="1">
  <p:cSld name="15_Main Blank Slide_Left">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10934045" y="583241"/>
            <a:ext cx="621203" cy="19236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1pPr>
            <a:lvl2pPr marL="0" lvl="1"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2pPr>
            <a:lvl3pPr marL="0" lvl="2"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3pPr>
            <a:lvl4pPr marL="0" lvl="3"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4pPr>
            <a:lvl5pPr marL="0" lvl="4"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5pPr>
            <a:lvl6pPr marL="0" lvl="5"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6pPr>
            <a:lvl7pPr marL="0" lvl="6"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7pPr>
            <a:lvl8pPr marL="0" lvl="7"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8pPr>
            <a:lvl9pPr marL="0" lvl="8"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9pPr>
          </a:lstStyle>
          <a:p>
            <a:fld id="{00000000-1234-1234-1234-123412341234}" type="slidenum">
              <a:rPr lang="en-GB" smtClean="0"/>
              <a:pPr/>
              <a:t>‹#›</a:t>
            </a:fld>
            <a:endParaRPr lang="en-GB"/>
          </a:p>
        </p:txBody>
      </p:sp>
      <p:sp>
        <p:nvSpPr>
          <p:cNvPr id="99" name="Google Shape;99;p18"/>
          <p:cNvSpPr>
            <a:spLocks noGrp="1"/>
          </p:cNvSpPr>
          <p:nvPr>
            <p:ph type="pic" idx="2"/>
          </p:nvPr>
        </p:nvSpPr>
        <p:spPr>
          <a:xfrm>
            <a:off x="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0" name="Google Shape;100;p18"/>
          <p:cNvSpPr>
            <a:spLocks noGrp="1"/>
          </p:cNvSpPr>
          <p:nvPr>
            <p:ph type="pic" idx="3"/>
          </p:nvPr>
        </p:nvSpPr>
        <p:spPr>
          <a:xfrm>
            <a:off x="24384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1" name="Google Shape;101;p18"/>
          <p:cNvSpPr>
            <a:spLocks noGrp="1"/>
          </p:cNvSpPr>
          <p:nvPr>
            <p:ph type="pic" idx="4"/>
          </p:nvPr>
        </p:nvSpPr>
        <p:spPr>
          <a:xfrm>
            <a:off x="48768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2" name="Google Shape;102;p18"/>
          <p:cNvSpPr>
            <a:spLocks noGrp="1"/>
          </p:cNvSpPr>
          <p:nvPr>
            <p:ph type="pic" idx="5"/>
          </p:nvPr>
        </p:nvSpPr>
        <p:spPr>
          <a:xfrm>
            <a:off x="73152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3" name="Google Shape;103;p18"/>
          <p:cNvSpPr>
            <a:spLocks noGrp="1"/>
          </p:cNvSpPr>
          <p:nvPr>
            <p:ph type="pic" idx="6"/>
          </p:nvPr>
        </p:nvSpPr>
        <p:spPr>
          <a:xfrm>
            <a:off x="97536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413411989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16_Main Blank Slide_Left" preserve="1">
  <p:cSld name="16_Main Blank Slide_Left">
    <p:spTree>
      <p:nvGrpSpPr>
        <p:cNvPr id="1" name="Shape 104"/>
        <p:cNvGrpSpPr/>
        <p:nvPr/>
      </p:nvGrpSpPr>
      <p:grpSpPr>
        <a:xfrm>
          <a:off x="0" y="0"/>
          <a:ext cx="0" cy="0"/>
          <a:chOff x="0" y="0"/>
          <a:chExt cx="0" cy="0"/>
        </a:xfrm>
      </p:grpSpPr>
      <p:sp>
        <p:nvSpPr>
          <p:cNvPr id="106" name="Google Shape;106;p19"/>
          <p:cNvSpPr>
            <a:spLocks noGrp="1"/>
          </p:cNvSpPr>
          <p:nvPr>
            <p:ph type="pic" idx="2"/>
          </p:nvPr>
        </p:nvSpPr>
        <p:spPr>
          <a:xfrm>
            <a:off x="542749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7" name="Google Shape;107;p19"/>
          <p:cNvSpPr>
            <a:spLocks noGrp="1"/>
          </p:cNvSpPr>
          <p:nvPr>
            <p:ph type="pic" idx="3"/>
          </p:nvPr>
        </p:nvSpPr>
        <p:spPr>
          <a:xfrm>
            <a:off x="749124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8" name="Google Shape;108;p19"/>
          <p:cNvSpPr>
            <a:spLocks noGrp="1"/>
          </p:cNvSpPr>
          <p:nvPr>
            <p:ph type="pic" idx="4"/>
          </p:nvPr>
        </p:nvSpPr>
        <p:spPr>
          <a:xfrm>
            <a:off x="955499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9" name="Google Shape;109;p19"/>
          <p:cNvSpPr>
            <a:spLocks noGrp="1"/>
          </p:cNvSpPr>
          <p:nvPr>
            <p:ph type="pic" idx="5"/>
          </p:nvPr>
        </p:nvSpPr>
        <p:spPr>
          <a:xfrm>
            <a:off x="5427497" y="3459262"/>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10" name="Google Shape;110;p19"/>
          <p:cNvSpPr>
            <a:spLocks noGrp="1"/>
          </p:cNvSpPr>
          <p:nvPr>
            <p:ph type="pic" idx="6"/>
          </p:nvPr>
        </p:nvSpPr>
        <p:spPr>
          <a:xfrm>
            <a:off x="7491247" y="3459262"/>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11" name="Google Shape;111;p19"/>
          <p:cNvSpPr>
            <a:spLocks noGrp="1"/>
          </p:cNvSpPr>
          <p:nvPr>
            <p:ph type="pic" idx="7"/>
          </p:nvPr>
        </p:nvSpPr>
        <p:spPr>
          <a:xfrm>
            <a:off x="9554997" y="3459261"/>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394613711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22_Main Blank Slide_Left" preserve="1">
  <p:cSld name="22_Main Blank Slide_Left">
    <p:spTree>
      <p:nvGrpSpPr>
        <p:cNvPr id="1" name="Shape 149"/>
        <p:cNvGrpSpPr/>
        <p:nvPr/>
      </p:nvGrpSpPr>
      <p:grpSpPr>
        <a:xfrm>
          <a:off x="0" y="0"/>
          <a:ext cx="0" cy="0"/>
          <a:chOff x="0" y="0"/>
          <a:chExt cx="0" cy="0"/>
        </a:xfrm>
      </p:grpSpPr>
      <p:sp>
        <p:nvSpPr>
          <p:cNvPr id="151" name="Google Shape;151;p26"/>
          <p:cNvSpPr>
            <a:spLocks noGrp="1"/>
          </p:cNvSpPr>
          <p:nvPr>
            <p:ph type="pic" idx="2"/>
          </p:nvPr>
        </p:nvSpPr>
        <p:spPr>
          <a:xfrm>
            <a:off x="0" y="0"/>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2" name="Google Shape;152;p26"/>
          <p:cNvSpPr>
            <a:spLocks noGrp="1"/>
          </p:cNvSpPr>
          <p:nvPr>
            <p:ph type="pic" idx="3"/>
          </p:nvPr>
        </p:nvSpPr>
        <p:spPr>
          <a:xfrm>
            <a:off x="2286000" y="0"/>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3" name="Google Shape;153;p26"/>
          <p:cNvSpPr>
            <a:spLocks noGrp="1"/>
          </p:cNvSpPr>
          <p:nvPr>
            <p:ph type="pic" idx="4"/>
          </p:nvPr>
        </p:nvSpPr>
        <p:spPr>
          <a:xfrm>
            <a:off x="0" y="2286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4" name="Google Shape;154;p26"/>
          <p:cNvSpPr>
            <a:spLocks noGrp="1"/>
          </p:cNvSpPr>
          <p:nvPr>
            <p:ph type="pic" idx="5"/>
          </p:nvPr>
        </p:nvSpPr>
        <p:spPr>
          <a:xfrm>
            <a:off x="2286000" y="2286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5" name="Google Shape;155;p26"/>
          <p:cNvSpPr>
            <a:spLocks noGrp="1"/>
          </p:cNvSpPr>
          <p:nvPr>
            <p:ph type="pic" idx="6"/>
          </p:nvPr>
        </p:nvSpPr>
        <p:spPr>
          <a:xfrm>
            <a:off x="-1" y="4572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6" name="Google Shape;156;p26"/>
          <p:cNvSpPr>
            <a:spLocks noGrp="1"/>
          </p:cNvSpPr>
          <p:nvPr>
            <p:ph type="pic" idx="7"/>
          </p:nvPr>
        </p:nvSpPr>
        <p:spPr>
          <a:xfrm>
            <a:off x="2286000" y="4572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8" name="Google Shape;12;p1">
            <a:extLst>
              <a:ext uri="{FF2B5EF4-FFF2-40B4-BE49-F238E27FC236}">
                <a16:creationId xmlns:a16="http://schemas.microsoft.com/office/drawing/2014/main" id="{8A708E55-B9F9-4803-B731-54ACC9BAD190}"/>
              </a:ext>
            </a:extLst>
          </p:cNvPr>
          <p:cNvPicPr preferRelativeResize="0"/>
          <p:nvPr/>
        </p:nvPicPr>
        <p:blipFill>
          <a:blip r:embed="rId2">
            <a:alphaModFix/>
          </a:blip>
          <a:stretch>
            <a:fillRect/>
          </a:stretch>
        </p:blipFill>
        <p:spPr>
          <a:xfrm>
            <a:off x="10644036" y="352322"/>
            <a:ext cx="1255196" cy="376316"/>
          </a:xfrm>
          <a:prstGeom prst="rect">
            <a:avLst/>
          </a:prstGeom>
          <a:noFill/>
          <a:ln>
            <a:noFill/>
          </a:ln>
        </p:spPr>
      </p:pic>
    </p:spTree>
    <p:extLst>
      <p:ext uri="{BB962C8B-B14F-4D97-AF65-F5344CB8AC3E}">
        <p14:creationId xmlns:p14="http://schemas.microsoft.com/office/powerpoint/2010/main" val="17613199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10_Main Blank Slide_Left" preserve="1">
  <p:cSld name="12_Main Blank Slide_Left">
    <p:bg>
      <p:bgPr>
        <a:solidFill>
          <a:schemeClr val="bg1"/>
        </a:solidFill>
        <a:effectLst/>
      </p:bgPr>
    </p:bg>
    <p:spTree>
      <p:nvGrpSpPr>
        <p:cNvPr id="1" name="Shape 61"/>
        <p:cNvGrpSpPr/>
        <p:nvPr/>
      </p:nvGrpSpPr>
      <p:grpSpPr>
        <a:xfrm>
          <a:off x="0" y="0"/>
          <a:ext cx="0" cy="0"/>
          <a:chOff x="0" y="0"/>
          <a:chExt cx="0" cy="0"/>
        </a:xfrm>
      </p:grpSpPr>
      <p:sp>
        <p:nvSpPr>
          <p:cNvPr id="63" name="Google Shape;63;p13"/>
          <p:cNvSpPr>
            <a:spLocks noGrp="1"/>
          </p:cNvSpPr>
          <p:nvPr>
            <p:ph type="pic" idx="2"/>
          </p:nvPr>
        </p:nvSpPr>
        <p:spPr>
          <a:xfrm>
            <a:off x="4240742"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64" name="Google Shape;64;p13"/>
          <p:cNvSpPr>
            <a:spLocks noGrp="1"/>
          </p:cNvSpPr>
          <p:nvPr>
            <p:ph type="pic" idx="3"/>
          </p:nvPr>
        </p:nvSpPr>
        <p:spPr>
          <a:xfrm>
            <a:off x="6788332"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65" name="Google Shape;65;p13"/>
          <p:cNvSpPr>
            <a:spLocks noGrp="1"/>
          </p:cNvSpPr>
          <p:nvPr>
            <p:ph type="pic" idx="4"/>
          </p:nvPr>
        </p:nvSpPr>
        <p:spPr>
          <a:xfrm>
            <a:off x="9335923" y="1685925"/>
            <a:ext cx="2222500" cy="34925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5" name="Graphic 4">
            <a:extLst>
              <a:ext uri="{FF2B5EF4-FFF2-40B4-BE49-F238E27FC236}">
                <a16:creationId xmlns:a16="http://schemas.microsoft.com/office/drawing/2014/main" id="{A7A79467-DD71-414F-AA33-3EBD2A215DD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551" y="352322"/>
            <a:ext cx="1226621" cy="344987"/>
          </a:xfrm>
          <a:prstGeom prst="rect">
            <a:avLst/>
          </a:prstGeom>
        </p:spPr>
      </p:pic>
    </p:spTree>
    <p:extLst>
      <p:ext uri="{BB962C8B-B14F-4D97-AF65-F5344CB8AC3E}">
        <p14:creationId xmlns:p14="http://schemas.microsoft.com/office/powerpoint/2010/main" val="150293302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11_Main Blank Slide_Left" preserve="1">
  <p:cSld name="12_Main Blank Slide_Left">
    <p:bg>
      <p:bgPr>
        <a:solidFill>
          <a:schemeClr val="bg1"/>
        </a:solidFill>
        <a:effectLst/>
      </p:bgPr>
    </p:bg>
    <p:spTree>
      <p:nvGrpSpPr>
        <p:cNvPr id="1" name="Shape 66"/>
        <p:cNvGrpSpPr/>
        <p:nvPr/>
      </p:nvGrpSpPr>
      <p:grpSpPr>
        <a:xfrm>
          <a:off x="0" y="0"/>
          <a:ext cx="0" cy="0"/>
          <a:chOff x="0" y="0"/>
          <a:chExt cx="0" cy="0"/>
        </a:xfrm>
      </p:grpSpPr>
      <p:pic>
        <p:nvPicPr>
          <p:cNvPr id="68" name="Google Shape;68;p14" descr="Image"/>
          <p:cNvPicPr preferRelativeResize="0"/>
          <p:nvPr/>
        </p:nvPicPr>
        <p:blipFill rotWithShape="1">
          <a:blip r:embed="rId2">
            <a:alphaModFix/>
          </a:blip>
          <a:srcRect/>
          <a:stretch/>
        </p:blipFill>
        <p:spPr>
          <a:xfrm>
            <a:off x="10296525" y="2476500"/>
            <a:ext cx="1905000"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pic>
        <p:nvPicPr>
          <p:cNvPr id="69" name="Google Shape;69;p14" descr="Image"/>
          <p:cNvPicPr preferRelativeResize="0"/>
          <p:nvPr/>
        </p:nvPicPr>
        <p:blipFill rotWithShape="1">
          <a:blip r:embed="rId2">
            <a:alphaModFix/>
          </a:blip>
          <a:srcRect/>
          <a:stretch/>
        </p:blipFill>
        <p:spPr>
          <a:xfrm>
            <a:off x="2059305" y="2476500"/>
            <a:ext cx="1905001"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pic>
        <p:nvPicPr>
          <p:cNvPr id="70" name="Google Shape;70;p14" descr="Image"/>
          <p:cNvPicPr preferRelativeResize="0"/>
          <p:nvPr/>
        </p:nvPicPr>
        <p:blipFill rotWithShape="1">
          <a:blip r:embed="rId2">
            <a:alphaModFix/>
          </a:blip>
          <a:srcRect/>
          <a:stretch/>
        </p:blipFill>
        <p:spPr>
          <a:xfrm>
            <a:off x="4118610" y="2476500"/>
            <a:ext cx="1905001" cy="1905000"/>
          </a:xfrm>
          <a:custGeom>
            <a:avLst/>
            <a:gdLst/>
            <a:ahLst/>
            <a:cxnLst/>
            <a:rect l="l" t="t" r="r" b="b"/>
            <a:pathLst>
              <a:path w="21600" h="21600" extrusionOk="0">
                <a:moveTo>
                  <a:pt x="1100" y="0"/>
                </a:moveTo>
                <a:cubicBezTo>
                  <a:pt x="784" y="0"/>
                  <a:pt x="624" y="0"/>
                  <a:pt x="455" y="54"/>
                </a:cubicBezTo>
                <a:cubicBezTo>
                  <a:pt x="268" y="122"/>
                  <a:pt x="122" y="268"/>
                  <a:pt x="54" y="455"/>
                </a:cubicBezTo>
                <a:cubicBezTo>
                  <a:pt x="0" y="625"/>
                  <a:pt x="0" y="785"/>
                  <a:pt x="0" y="1100"/>
                </a:cubicBezTo>
                <a:lnTo>
                  <a:pt x="0" y="20495"/>
                </a:lnTo>
                <a:cubicBezTo>
                  <a:pt x="0" y="20816"/>
                  <a:pt x="0" y="20975"/>
                  <a:pt x="54" y="21145"/>
                </a:cubicBezTo>
                <a:cubicBezTo>
                  <a:pt x="122" y="21332"/>
                  <a:pt x="268" y="21478"/>
                  <a:pt x="455" y="21546"/>
                </a:cubicBezTo>
                <a:cubicBezTo>
                  <a:pt x="625" y="21600"/>
                  <a:pt x="785" y="21600"/>
                  <a:pt x="1100" y="21600"/>
                </a:cubicBezTo>
                <a:lnTo>
                  <a:pt x="20495" y="21600"/>
                </a:lnTo>
                <a:cubicBezTo>
                  <a:pt x="20816" y="21600"/>
                  <a:pt x="20975" y="21600"/>
                  <a:pt x="21145" y="21546"/>
                </a:cubicBezTo>
                <a:cubicBezTo>
                  <a:pt x="21332" y="21478"/>
                  <a:pt x="21478" y="21332"/>
                  <a:pt x="21546" y="21145"/>
                </a:cubicBezTo>
                <a:cubicBezTo>
                  <a:pt x="21600" y="20975"/>
                  <a:pt x="21600" y="20815"/>
                  <a:pt x="21600" y="20500"/>
                </a:cubicBezTo>
                <a:lnTo>
                  <a:pt x="21600" y="1105"/>
                </a:lnTo>
                <a:cubicBezTo>
                  <a:pt x="21600" y="784"/>
                  <a:pt x="21600" y="625"/>
                  <a:pt x="21546" y="455"/>
                </a:cubicBezTo>
                <a:cubicBezTo>
                  <a:pt x="21478" y="268"/>
                  <a:pt x="21332" y="122"/>
                  <a:pt x="21145" y="54"/>
                </a:cubicBezTo>
                <a:cubicBezTo>
                  <a:pt x="20975" y="0"/>
                  <a:pt x="20815" y="0"/>
                  <a:pt x="20500" y="0"/>
                </a:cubicBezTo>
                <a:lnTo>
                  <a:pt x="1100" y="0"/>
                </a:lnTo>
                <a:close/>
              </a:path>
            </a:pathLst>
          </a:custGeom>
          <a:noFill/>
          <a:ln>
            <a:noFill/>
          </a:ln>
        </p:spPr>
      </p:pic>
      <p:sp>
        <p:nvSpPr>
          <p:cNvPr id="71" name="Google Shape;71;p14"/>
          <p:cNvSpPr>
            <a:spLocks noGrp="1"/>
          </p:cNvSpPr>
          <p:nvPr>
            <p:ph type="pic" idx="2"/>
          </p:nvPr>
        </p:nvSpPr>
        <p:spPr>
          <a:xfrm>
            <a:off x="0"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2" name="Google Shape;72;p14"/>
          <p:cNvSpPr>
            <a:spLocks noGrp="1"/>
          </p:cNvSpPr>
          <p:nvPr>
            <p:ph type="pic" idx="3"/>
          </p:nvPr>
        </p:nvSpPr>
        <p:spPr>
          <a:xfrm>
            <a:off x="6096000" y="1397016"/>
            <a:ext cx="4063967" cy="4063967"/>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3" name="Google Shape;73;p14"/>
          <p:cNvSpPr>
            <a:spLocks noGrp="1"/>
          </p:cNvSpPr>
          <p:nvPr>
            <p:ph type="pic" idx="4"/>
          </p:nvPr>
        </p:nvSpPr>
        <p:spPr>
          <a:xfrm>
            <a:off x="2059304"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4" name="Google Shape;74;p14"/>
          <p:cNvSpPr>
            <a:spLocks noGrp="1"/>
          </p:cNvSpPr>
          <p:nvPr>
            <p:ph type="pic" idx="5"/>
          </p:nvPr>
        </p:nvSpPr>
        <p:spPr>
          <a:xfrm>
            <a:off x="4118577"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75" name="Google Shape;75;p14"/>
          <p:cNvSpPr>
            <a:spLocks noGrp="1"/>
          </p:cNvSpPr>
          <p:nvPr>
            <p:ph type="pic" idx="6"/>
          </p:nvPr>
        </p:nvSpPr>
        <p:spPr>
          <a:xfrm>
            <a:off x="10296525" y="2476500"/>
            <a:ext cx="1905000" cy="1905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10" name="Graphic 9">
            <a:extLst>
              <a:ext uri="{FF2B5EF4-FFF2-40B4-BE49-F238E27FC236}">
                <a16:creationId xmlns:a16="http://schemas.microsoft.com/office/drawing/2014/main" id="{AA2FA701-4DB4-4A55-B4C9-3C3FE2DDB5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551" y="352322"/>
            <a:ext cx="1226621" cy="344987"/>
          </a:xfrm>
          <a:prstGeom prst="rect">
            <a:avLst/>
          </a:prstGeom>
        </p:spPr>
      </p:pic>
    </p:spTree>
    <p:extLst>
      <p:ext uri="{BB962C8B-B14F-4D97-AF65-F5344CB8AC3E}">
        <p14:creationId xmlns:p14="http://schemas.microsoft.com/office/powerpoint/2010/main" val="109753743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15_Main Blank Slide_Left" preserve="1">
  <p:cSld name="17_Main Blank Slide_Left">
    <p:bg>
      <p:bgPr>
        <a:solidFill>
          <a:schemeClr val="bg1"/>
        </a:solidFill>
        <a:effectLst/>
      </p:bgPr>
    </p:bg>
    <p:spTree>
      <p:nvGrpSpPr>
        <p:cNvPr id="1" name="Shape 97"/>
        <p:cNvGrpSpPr/>
        <p:nvPr/>
      </p:nvGrpSpPr>
      <p:grpSpPr>
        <a:xfrm>
          <a:off x="0" y="0"/>
          <a:ext cx="0" cy="0"/>
          <a:chOff x="0" y="0"/>
          <a:chExt cx="0" cy="0"/>
        </a:xfrm>
      </p:grpSpPr>
      <p:sp>
        <p:nvSpPr>
          <p:cNvPr id="98" name="Google Shape;98;p18"/>
          <p:cNvSpPr txBox="1">
            <a:spLocks noGrp="1"/>
          </p:cNvSpPr>
          <p:nvPr>
            <p:ph type="sldNum" idx="12"/>
          </p:nvPr>
        </p:nvSpPr>
        <p:spPr>
          <a:xfrm>
            <a:off x="10934045" y="583241"/>
            <a:ext cx="621203" cy="192361"/>
          </a:xfrm>
          <a:prstGeom prst="rect">
            <a:avLst/>
          </a:prstGeom>
          <a:noFill/>
          <a:ln>
            <a:noFill/>
          </a:ln>
        </p:spPr>
        <p:txBody>
          <a:bodyPr spcFirstLastPara="1" wrap="square" lIns="0" tIns="0" rIns="0" bIns="0" anchor="t" anchorCtr="0">
            <a:noAutofit/>
          </a:bodyPr>
          <a:lstStyle>
            <a:lvl1pPr marL="0" lvl="0"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1pPr>
            <a:lvl2pPr marL="0" lvl="1"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2pPr>
            <a:lvl3pPr marL="0" lvl="2"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3pPr>
            <a:lvl4pPr marL="0" lvl="3"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4pPr>
            <a:lvl5pPr marL="0" lvl="4"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5pPr>
            <a:lvl6pPr marL="0" lvl="5"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6pPr>
            <a:lvl7pPr marL="0" lvl="6"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7pPr>
            <a:lvl8pPr marL="0" lvl="7"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8pPr>
            <a:lvl9pPr marL="0" lvl="8" indent="0" algn="r">
              <a:lnSpc>
                <a:spcPct val="100000"/>
              </a:lnSpc>
              <a:spcBef>
                <a:spcPts val="0"/>
              </a:spcBef>
              <a:spcAft>
                <a:spcPts val="0"/>
              </a:spcAft>
              <a:buClr>
                <a:srgbClr val="F6F9FF"/>
              </a:buClr>
              <a:buSzPts val="2500"/>
              <a:buFont typeface="Poppins"/>
              <a:buNone/>
              <a:defRPr sz="1300" b="1">
                <a:solidFill>
                  <a:srgbClr val="F6F9FF"/>
                </a:solidFill>
                <a:latin typeface="Poppins"/>
                <a:ea typeface="Poppins"/>
                <a:cs typeface="Poppins"/>
                <a:sym typeface="Poppins"/>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9" name="Google Shape;99;p18"/>
          <p:cNvSpPr>
            <a:spLocks noGrp="1"/>
          </p:cNvSpPr>
          <p:nvPr>
            <p:ph type="pic" idx="2"/>
          </p:nvPr>
        </p:nvSpPr>
        <p:spPr>
          <a:xfrm>
            <a:off x="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0" name="Google Shape;100;p18"/>
          <p:cNvSpPr>
            <a:spLocks noGrp="1"/>
          </p:cNvSpPr>
          <p:nvPr>
            <p:ph type="pic" idx="3"/>
          </p:nvPr>
        </p:nvSpPr>
        <p:spPr>
          <a:xfrm>
            <a:off x="24384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1" name="Google Shape;101;p18"/>
          <p:cNvSpPr>
            <a:spLocks noGrp="1"/>
          </p:cNvSpPr>
          <p:nvPr>
            <p:ph type="pic" idx="4"/>
          </p:nvPr>
        </p:nvSpPr>
        <p:spPr>
          <a:xfrm>
            <a:off x="48768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2" name="Google Shape;102;p18"/>
          <p:cNvSpPr>
            <a:spLocks noGrp="1"/>
          </p:cNvSpPr>
          <p:nvPr>
            <p:ph type="pic" idx="5"/>
          </p:nvPr>
        </p:nvSpPr>
        <p:spPr>
          <a:xfrm>
            <a:off x="73152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3" name="Google Shape;103;p18"/>
          <p:cNvSpPr>
            <a:spLocks noGrp="1"/>
          </p:cNvSpPr>
          <p:nvPr>
            <p:ph type="pic" idx="6"/>
          </p:nvPr>
        </p:nvSpPr>
        <p:spPr>
          <a:xfrm>
            <a:off x="9753600" y="0"/>
            <a:ext cx="2438400" cy="24384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Tree>
    <p:extLst>
      <p:ext uri="{BB962C8B-B14F-4D97-AF65-F5344CB8AC3E}">
        <p14:creationId xmlns:p14="http://schemas.microsoft.com/office/powerpoint/2010/main" val="156472672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16_Main Blank Slide_Left" preserve="1">
  <p:cSld name="17_Main Blank Slide_Left">
    <p:bg>
      <p:bgPr>
        <a:solidFill>
          <a:schemeClr val="bg1"/>
        </a:solidFill>
        <a:effectLst/>
      </p:bgPr>
    </p:bg>
    <p:spTree>
      <p:nvGrpSpPr>
        <p:cNvPr id="1" name="Shape 104"/>
        <p:cNvGrpSpPr/>
        <p:nvPr/>
      </p:nvGrpSpPr>
      <p:grpSpPr>
        <a:xfrm>
          <a:off x="0" y="0"/>
          <a:ext cx="0" cy="0"/>
          <a:chOff x="0" y="0"/>
          <a:chExt cx="0" cy="0"/>
        </a:xfrm>
      </p:grpSpPr>
      <p:sp>
        <p:nvSpPr>
          <p:cNvPr id="106" name="Google Shape;106;p19"/>
          <p:cNvSpPr>
            <a:spLocks noGrp="1"/>
          </p:cNvSpPr>
          <p:nvPr>
            <p:ph type="pic" idx="2"/>
          </p:nvPr>
        </p:nvSpPr>
        <p:spPr>
          <a:xfrm>
            <a:off x="542749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7" name="Google Shape;107;p19"/>
          <p:cNvSpPr>
            <a:spLocks noGrp="1"/>
          </p:cNvSpPr>
          <p:nvPr>
            <p:ph type="pic" idx="3"/>
          </p:nvPr>
        </p:nvSpPr>
        <p:spPr>
          <a:xfrm>
            <a:off x="749124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8" name="Google Shape;108;p19"/>
          <p:cNvSpPr>
            <a:spLocks noGrp="1"/>
          </p:cNvSpPr>
          <p:nvPr>
            <p:ph type="pic" idx="4"/>
          </p:nvPr>
        </p:nvSpPr>
        <p:spPr>
          <a:xfrm>
            <a:off x="9554997" y="1396603"/>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09" name="Google Shape;109;p19"/>
          <p:cNvSpPr>
            <a:spLocks noGrp="1"/>
          </p:cNvSpPr>
          <p:nvPr>
            <p:ph type="pic" idx="5"/>
          </p:nvPr>
        </p:nvSpPr>
        <p:spPr>
          <a:xfrm>
            <a:off x="5427497" y="3459262"/>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10" name="Google Shape;110;p19"/>
          <p:cNvSpPr>
            <a:spLocks noGrp="1"/>
          </p:cNvSpPr>
          <p:nvPr>
            <p:ph type="pic" idx="6"/>
          </p:nvPr>
        </p:nvSpPr>
        <p:spPr>
          <a:xfrm>
            <a:off x="7491247" y="3459262"/>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11" name="Google Shape;111;p19"/>
          <p:cNvSpPr>
            <a:spLocks noGrp="1"/>
          </p:cNvSpPr>
          <p:nvPr>
            <p:ph type="pic" idx="7"/>
          </p:nvPr>
        </p:nvSpPr>
        <p:spPr>
          <a:xfrm>
            <a:off x="9554997" y="3459261"/>
            <a:ext cx="2000251" cy="2000251"/>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8" name="Graphic 7">
            <a:extLst>
              <a:ext uri="{FF2B5EF4-FFF2-40B4-BE49-F238E27FC236}">
                <a16:creationId xmlns:a16="http://schemas.microsoft.com/office/drawing/2014/main" id="{F0BB27B2-F893-423D-93A4-44E02C789E2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1551" y="352322"/>
            <a:ext cx="1226621" cy="344987"/>
          </a:xfrm>
          <a:prstGeom prst="rect">
            <a:avLst/>
          </a:prstGeom>
        </p:spPr>
      </p:pic>
    </p:spTree>
    <p:extLst>
      <p:ext uri="{BB962C8B-B14F-4D97-AF65-F5344CB8AC3E}">
        <p14:creationId xmlns:p14="http://schemas.microsoft.com/office/powerpoint/2010/main" val="109389388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22_Main Blank Slide_Left" preserve="1">
  <p:cSld name="23_Main Blank Slide_Left">
    <p:bg>
      <p:bgPr>
        <a:solidFill>
          <a:schemeClr val="bg1"/>
        </a:solidFill>
        <a:effectLst/>
      </p:bgPr>
    </p:bg>
    <p:spTree>
      <p:nvGrpSpPr>
        <p:cNvPr id="1" name="Shape 149"/>
        <p:cNvGrpSpPr/>
        <p:nvPr/>
      </p:nvGrpSpPr>
      <p:grpSpPr>
        <a:xfrm>
          <a:off x="0" y="0"/>
          <a:ext cx="0" cy="0"/>
          <a:chOff x="0" y="0"/>
          <a:chExt cx="0" cy="0"/>
        </a:xfrm>
      </p:grpSpPr>
      <p:sp>
        <p:nvSpPr>
          <p:cNvPr id="151" name="Google Shape;151;p26"/>
          <p:cNvSpPr>
            <a:spLocks noGrp="1"/>
          </p:cNvSpPr>
          <p:nvPr>
            <p:ph type="pic" idx="2"/>
          </p:nvPr>
        </p:nvSpPr>
        <p:spPr>
          <a:xfrm>
            <a:off x="0" y="0"/>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2" name="Google Shape;152;p26"/>
          <p:cNvSpPr>
            <a:spLocks noGrp="1"/>
          </p:cNvSpPr>
          <p:nvPr>
            <p:ph type="pic" idx="3"/>
          </p:nvPr>
        </p:nvSpPr>
        <p:spPr>
          <a:xfrm>
            <a:off x="2286000" y="0"/>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3" name="Google Shape;153;p26"/>
          <p:cNvSpPr>
            <a:spLocks noGrp="1"/>
          </p:cNvSpPr>
          <p:nvPr>
            <p:ph type="pic" idx="4"/>
          </p:nvPr>
        </p:nvSpPr>
        <p:spPr>
          <a:xfrm>
            <a:off x="0" y="2286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4" name="Google Shape;154;p26"/>
          <p:cNvSpPr>
            <a:spLocks noGrp="1"/>
          </p:cNvSpPr>
          <p:nvPr>
            <p:ph type="pic" idx="5"/>
          </p:nvPr>
        </p:nvSpPr>
        <p:spPr>
          <a:xfrm>
            <a:off x="2286000" y="2286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5" name="Google Shape;155;p26"/>
          <p:cNvSpPr>
            <a:spLocks noGrp="1"/>
          </p:cNvSpPr>
          <p:nvPr>
            <p:ph type="pic" idx="6"/>
          </p:nvPr>
        </p:nvSpPr>
        <p:spPr>
          <a:xfrm>
            <a:off x="-1" y="4572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sp>
        <p:nvSpPr>
          <p:cNvPr id="156" name="Google Shape;156;p26"/>
          <p:cNvSpPr>
            <a:spLocks noGrp="1"/>
          </p:cNvSpPr>
          <p:nvPr>
            <p:ph type="pic" idx="7"/>
          </p:nvPr>
        </p:nvSpPr>
        <p:spPr>
          <a:xfrm>
            <a:off x="2286000" y="4572001"/>
            <a:ext cx="2286000" cy="2286000"/>
          </a:xfrm>
          <a:prstGeom prst="rect">
            <a:avLst/>
          </a:prstGeom>
          <a:solidFill>
            <a:srgbClr val="D8D8D8"/>
          </a:solid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595959"/>
              </a:buClr>
              <a:buSzPts val="2000"/>
              <a:buFont typeface="Helvetica Neue"/>
              <a:buNone/>
              <a:defRPr sz="1000" b="1" i="0" u="none" strike="noStrike" cap="none">
                <a:solidFill>
                  <a:srgbClr val="595959"/>
                </a:solidFill>
                <a:latin typeface="Helvetica Neue"/>
                <a:ea typeface="Helvetica Neue"/>
                <a:cs typeface="Helvetica Neue"/>
                <a:sym typeface="Helvetica Neue"/>
              </a:defRPr>
            </a:lvl1pPr>
            <a:lvl2pPr marR="0" lvl="1"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2pPr>
            <a:lvl3pPr marR="0" lvl="2"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3pPr>
            <a:lvl4pPr marR="0" lvl="3"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4pPr>
            <a:lvl5pPr marR="0" lvl="4"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5pPr>
            <a:lvl6pPr marR="0" lvl="5"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6pPr>
            <a:lvl7pPr marR="0" lvl="6"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7pPr>
            <a:lvl8pPr marR="0" lvl="7"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8pPr>
            <a:lvl9pPr marR="0" lvl="8" algn="ctr" rtl="0">
              <a:lnSpc>
                <a:spcPct val="100000"/>
              </a:lnSpc>
              <a:spcBef>
                <a:spcPts val="0"/>
              </a:spcBef>
              <a:spcAft>
                <a:spcPts val="0"/>
              </a:spcAft>
              <a:buClr>
                <a:srgbClr val="000000"/>
              </a:buClr>
              <a:buSzPts val="5400"/>
              <a:buFont typeface="Helvetica Neue"/>
              <a:buNone/>
              <a:defRPr sz="2700" b="0" i="0" u="none" strike="noStrike" cap="none">
                <a:solidFill>
                  <a:srgbClr val="000000"/>
                </a:solidFill>
                <a:latin typeface="Helvetica Neue"/>
                <a:ea typeface="Helvetica Neue"/>
                <a:cs typeface="Helvetica Neue"/>
                <a:sym typeface="Helvetica Neue"/>
              </a:defRPr>
            </a:lvl9pPr>
          </a:lstStyle>
          <a:p>
            <a:r>
              <a:rPr lang="en-GB"/>
              <a:t>Click icon to add picture</a:t>
            </a:r>
            <a:endParaRPr/>
          </a:p>
        </p:txBody>
      </p:sp>
      <p:pic>
        <p:nvPicPr>
          <p:cNvPr id="9" name="Graphic 8">
            <a:extLst>
              <a:ext uri="{FF2B5EF4-FFF2-40B4-BE49-F238E27FC236}">
                <a16:creationId xmlns:a16="http://schemas.microsoft.com/office/drawing/2014/main" id="{F1ECAAA4-6200-41F9-8AC9-9176A18A225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4036" y="352322"/>
            <a:ext cx="1226621" cy="344987"/>
          </a:xfrm>
          <a:prstGeom prst="rect">
            <a:avLst/>
          </a:prstGeom>
        </p:spPr>
      </p:pic>
    </p:spTree>
    <p:extLst>
      <p:ext uri="{BB962C8B-B14F-4D97-AF65-F5344CB8AC3E}">
        <p14:creationId xmlns:p14="http://schemas.microsoft.com/office/powerpoint/2010/main" val="334515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Main Blank Slide_center">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1C12D2D-2693-40F2-9868-5E20E99FD4B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82689" y="352321"/>
            <a:ext cx="1226621" cy="344987"/>
          </a:xfrm>
          <a:prstGeom prst="rect">
            <a:avLst/>
          </a:prstGeom>
        </p:spPr>
      </p:pic>
    </p:spTree>
    <p:extLst>
      <p:ext uri="{BB962C8B-B14F-4D97-AF65-F5344CB8AC3E}">
        <p14:creationId xmlns:p14="http://schemas.microsoft.com/office/powerpoint/2010/main" val="1099391463"/>
      </p:ext>
    </p:extLst>
  </p:cSld>
  <p:clrMapOvr>
    <a:masterClrMapping/>
  </p:clrMapOvr>
  <p:transition>
    <p:fade/>
  </p:transition>
  <p:hf sldNum="0" hdr="0" ftr="0" dt="0"/>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Intro Page">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2A976C7-9CD3-4DE0-A6CE-89F096F84E63}"/>
              </a:ext>
            </a:extLst>
          </p:cNvPr>
          <p:cNvSpPr>
            <a:spLocks noGrp="1"/>
          </p:cNvSpPr>
          <p:nvPr>
            <p:ph type="dt" sz="half" idx="10"/>
          </p:nvPr>
        </p:nvSpPr>
        <p:spPr/>
        <p:txBody>
          <a:bodyPr/>
          <a:lstStyle/>
          <a:p>
            <a:fld id="{12965FF3-0AA9-437C-A642-6B789DD4D563}" type="datetimeFigureOut">
              <a:rPr lang="en-AU" smtClean="0"/>
              <a:t>13/12/2023</a:t>
            </a:fld>
            <a:endParaRPr lang="en-AU"/>
          </a:p>
        </p:txBody>
      </p:sp>
      <p:sp>
        <p:nvSpPr>
          <p:cNvPr id="4" name="Footer Placeholder 3">
            <a:extLst>
              <a:ext uri="{FF2B5EF4-FFF2-40B4-BE49-F238E27FC236}">
                <a16:creationId xmlns:a16="http://schemas.microsoft.com/office/drawing/2014/main" id="{CE0A6238-1D62-4A94-A8EA-E629B7F210DA}"/>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65C35F8-1F27-4AAA-A2E2-B318A527534D}"/>
              </a:ext>
            </a:extLst>
          </p:cNvPr>
          <p:cNvSpPr>
            <a:spLocks noGrp="1"/>
          </p:cNvSpPr>
          <p:nvPr>
            <p:ph type="sldNum" sz="quarter" idx="12"/>
          </p:nvPr>
        </p:nvSpPr>
        <p:spPr/>
        <p:txBody>
          <a:bodyPr/>
          <a:lstStyle/>
          <a:p>
            <a:fld id="{00000000-1234-1234-1234-123412341234}" type="slidenum">
              <a:rPr lang="en-GB" smtClean="0"/>
              <a:pPr/>
              <a:t>‹#›</a:t>
            </a:fld>
            <a:endParaRPr lang="en-GB"/>
          </a:p>
        </p:txBody>
      </p:sp>
      <p:sp>
        <p:nvSpPr>
          <p:cNvPr id="34" name="Picture Placeholder 33">
            <a:extLst>
              <a:ext uri="{FF2B5EF4-FFF2-40B4-BE49-F238E27FC236}">
                <a16:creationId xmlns:a16="http://schemas.microsoft.com/office/drawing/2014/main" id="{674F73CC-694C-43C6-8E6F-F6035F3FE067}"/>
              </a:ext>
            </a:extLst>
          </p:cNvPr>
          <p:cNvSpPr>
            <a:spLocks noGrp="1"/>
          </p:cNvSpPr>
          <p:nvPr>
            <p:ph type="pic" sz="quarter" idx="15"/>
          </p:nvPr>
        </p:nvSpPr>
        <p:spPr>
          <a:xfrm flipH="1">
            <a:off x="6738937" y="1295400"/>
            <a:ext cx="5453063" cy="5562600"/>
          </a:xfrm>
          <a:prstGeom prst="round1Rect">
            <a:avLst/>
          </a:prstGeom>
          <a:effectLst/>
        </p:spPr>
        <p:txBody>
          <a:bodyPr/>
          <a:lstStyle>
            <a:lvl1pPr>
              <a:defRPr>
                <a:solidFill>
                  <a:schemeClr val="bg1"/>
                </a:solidFill>
              </a:defRPr>
            </a:lvl1pPr>
          </a:lstStyle>
          <a:p>
            <a:r>
              <a:rPr lang="en-GB"/>
              <a:t>Click icon to add picture</a:t>
            </a:r>
            <a:endParaRPr lang="en-AU"/>
          </a:p>
        </p:txBody>
      </p:sp>
      <p:pic>
        <p:nvPicPr>
          <p:cNvPr id="16" name="Google Shape;12;p1">
            <a:extLst>
              <a:ext uri="{FF2B5EF4-FFF2-40B4-BE49-F238E27FC236}">
                <a16:creationId xmlns:a16="http://schemas.microsoft.com/office/drawing/2014/main" id="{C1B82E48-3D8C-4CD2-9DA6-19C4DF15F45D}"/>
              </a:ext>
            </a:extLst>
          </p:cNvPr>
          <p:cNvPicPr preferRelativeResize="0"/>
          <p:nvPr/>
        </p:nvPicPr>
        <p:blipFill>
          <a:blip r:embed="rId3">
            <a:alphaModFix/>
          </a:blip>
          <a:stretch>
            <a:fillRect/>
          </a:stretch>
        </p:blipFill>
        <p:spPr>
          <a:xfrm>
            <a:off x="10644036" y="352322"/>
            <a:ext cx="1255196" cy="376316"/>
          </a:xfrm>
          <a:prstGeom prst="rect">
            <a:avLst/>
          </a:prstGeom>
          <a:noFill/>
          <a:ln>
            <a:noFill/>
          </a:ln>
        </p:spPr>
      </p:pic>
      <p:sp>
        <p:nvSpPr>
          <p:cNvPr id="14" name="Oval 13">
            <a:extLst>
              <a:ext uri="{FF2B5EF4-FFF2-40B4-BE49-F238E27FC236}">
                <a16:creationId xmlns:a16="http://schemas.microsoft.com/office/drawing/2014/main" id="{1E42AF3D-631E-4390-9443-0055A9836CBD}"/>
              </a:ext>
            </a:extLst>
          </p:cNvPr>
          <p:cNvSpPr/>
          <p:nvPr/>
        </p:nvSpPr>
        <p:spPr>
          <a:xfrm rot="16200000">
            <a:off x="1257917" y="5334000"/>
            <a:ext cx="993914" cy="993914"/>
          </a:xfrm>
          <a:prstGeom prst="ellipse">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Freeform: Shape 17">
            <a:extLst>
              <a:ext uri="{FF2B5EF4-FFF2-40B4-BE49-F238E27FC236}">
                <a16:creationId xmlns:a16="http://schemas.microsoft.com/office/drawing/2014/main" id="{27560E68-AE84-4133-93E4-112CA711DC4D}"/>
              </a:ext>
            </a:extLst>
          </p:cNvPr>
          <p:cNvSpPr/>
          <p:nvPr/>
        </p:nvSpPr>
        <p:spPr>
          <a:xfrm rot="16200000">
            <a:off x="3636786" y="6260858"/>
            <a:ext cx="1550505" cy="1550505"/>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
        <p:nvSpPr>
          <p:cNvPr id="19" name="Title 1">
            <a:extLst>
              <a:ext uri="{FF2B5EF4-FFF2-40B4-BE49-F238E27FC236}">
                <a16:creationId xmlns:a16="http://schemas.microsoft.com/office/drawing/2014/main" id="{8B661E18-ECE3-4FB9-952D-1DE152AD8C2F}"/>
              </a:ext>
            </a:extLst>
          </p:cNvPr>
          <p:cNvSpPr>
            <a:spLocks noGrp="1"/>
          </p:cNvSpPr>
          <p:nvPr>
            <p:ph type="title" hasCustomPrompt="1"/>
          </p:nvPr>
        </p:nvSpPr>
        <p:spPr>
          <a:xfrm>
            <a:off x="767696" y="2189690"/>
            <a:ext cx="5120147" cy="1634622"/>
          </a:xfrm>
        </p:spPr>
        <p:txBody>
          <a:bodyPr/>
          <a:lstStyle>
            <a:lvl1pPr>
              <a:defRPr sz="3600" b="1">
                <a:solidFill>
                  <a:schemeClr val="bg1"/>
                </a:solidFill>
                <a:latin typeface="Poppins" panose="00000500000000000000" pitchFamily="2" charset="0"/>
                <a:cs typeface="Poppins" panose="00000500000000000000" pitchFamily="2" charset="0"/>
              </a:defRPr>
            </a:lvl1pPr>
          </a:lstStyle>
          <a:p>
            <a:r>
              <a:rPr lang="en-US"/>
              <a:t>Heading</a:t>
            </a:r>
            <a:endParaRPr lang="en-AU"/>
          </a:p>
        </p:txBody>
      </p:sp>
      <p:sp>
        <p:nvSpPr>
          <p:cNvPr id="20" name="Text Placeholder 22">
            <a:extLst>
              <a:ext uri="{FF2B5EF4-FFF2-40B4-BE49-F238E27FC236}">
                <a16:creationId xmlns:a16="http://schemas.microsoft.com/office/drawing/2014/main" id="{11446004-1447-4233-9D7C-19AB7FC4807A}"/>
              </a:ext>
            </a:extLst>
          </p:cNvPr>
          <p:cNvSpPr>
            <a:spLocks noGrp="1"/>
          </p:cNvSpPr>
          <p:nvPr>
            <p:ph type="body" sz="quarter" idx="16" hasCustomPrompt="1"/>
          </p:nvPr>
        </p:nvSpPr>
        <p:spPr>
          <a:xfrm>
            <a:off x="767697" y="1815548"/>
            <a:ext cx="4419594" cy="469392"/>
          </a:xfrm>
        </p:spPr>
        <p:txBody>
          <a:bodyPr/>
          <a:lstStyle>
            <a:lvl1pPr marL="0" indent="0">
              <a:lnSpc>
                <a:spcPct val="100000"/>
              </a:lnSpc>
              <a:buNone/>
              <a:defRPr sz="1400" b="1">
                <a:solidFill>
                  <a:schemeClr val="accent1"/>
                </a:solidFill>
                <a:latin typeface="Circular Std Bold" panose="020B0804020101010102"/>
              </a:defRPr>
            </a:lvl1pPr>
          </a:lstStyle>
          <a:p>
            <a:pPr lvl="0"/>
            <a:r>
              <a:rPr lang="en-US"/>
              <a:t>Subtitle Text</a:t>
            </a:r>
            <a:endParaRPr lang="en-AU"/>
          </a:p>
        </p:txBody>
      </p:sp>
    </p:spTree>
    <p:custDataLst>
      <p:tags r:id="rId1"/>
    </p:custDataLst>
    <p:extLst>
      <p:ext uri="{BB962C8B-B14F-4D97-AF65-F5344CB8AC3E}">
        <p14:creationId xmlns:p14="http://schemas.microsoft.com/office/powerpoint/2010/main" val="1198300475"/>
      </p:ext>
    </p:extLst>
  </p:cSld>
  <p:clrMapOvr>
    <a:masterClrMapping/>
  </p:clrMapOvr>
  <p:transition>
    <p:fade/>
  </p:transition>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2_Intro Pa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8243-1C59-4690-BBDF-2AB6B48E6002}"/>
              </a:ext>
            </a:extLst>
          </p:cNvPr>
          <p:cNvSpPr>
            <a:spLocks noGrp="1"/>
          </p:cNvSpPr>
          <p:nvPr>
            <p:ph type="title" hasCustomPrompt="1"/>
          </p:nvPr>
        </p:nvSpPr>
        <p:spPr>
          <a:xfrm>
            <a:off x="767697" y="2189690"/>
            <a:ext cx="4930576" cy="1634622"/>
          </a:xfrm>
        </p:spPr>
        <p:txBody>
          <a:bodyPr/>
          <a:lstStyle>
            <a:lvl1pPr>
              <a:defRPr sz="3600" b="1">
                <a:solidFill>
                  <a:schemeClr val="tx1"/>
                </a:solidFill>
                <a:latin typeface="Poppins" panose="00000500000000000000" pitchFamily="2" charset="0"/>
                <a:cs typeface="Poppins" panose="00000500000000000000" pitchFamily="2" charset="0"/>
              </a:defRPr>
            </a:lvl1pPr>
          </a:lstStyle>
          <a:p>
            <a:r>
              <a:rPr lang="en-US"/>
              <a:t>Heading</a:t>
            </a:r>
            <a:endParaRPr lang="en-AU"/>
          </a:p>
        </p:txBody>
      </p:sp>
      <p:sp>
        <p:nvSpPr>
          <p:cNvPr id="18" name="Text Placeholder 22">
            <a:extLst>
              <a:ext uri="{FF2B5EF4-FFF2-40B4-BE49-F238E27FC236}">
                <a16:creationId xmlns:a16="http://schemas.microsoft.com/office/drawing/2014/main" id="{A1EBF51A-4982-4049-8547-CFC99A6FC868}"/>
              </a:ext>
            </a:extLst>
          </p:cNvPr>
          <p:cNvSpPr>
            <a:spLocks noGrp="1"/>
          </p:cNvSpPr>
          <p:nvPr>
            <p:ph type="body" sz="quarter" idx="16" hasCustomPrompt="1"/>
          </p:nvPr>
        </p:nvSpPr>
        <p:spPr>
          <a:xfrm>
            <a:off x="767697" y="1815548"/>
            <a:ext cx="4419594" cy="469392"/>
          </a:xfrm>
        </p:spPr>
        <p:txBody>
          <a:bodyPr/>
          <a:lstStyle>
            <a:lvl1pPr marL="0" indent="0">
              <a:lnSpc>
                <a:spcPct val="100000"/>
              </a:lnSpc>
              <a:buNone/>
              <a:defRPr sz="1400" b="1">
                <a:solidFill>
                  <a:schemeClr val="accent3"/>
                </a:solidFill>
                <a:latin typeface="Circular Std Bold" panose="020B0804020101010102"/>
              </a:defRPr>
            </a:lvl1pPr>
          </a:lstStyle>
          <a:p>
            <a:pPr lvl="0"/>
            <a:r>
              <a:rPr lang="en-US"/>
              <a:t>Subtitle Text</a:t>
            </a:r>
            <a:endParaRPr lang="en-AU"/>
          </a:p>
        </p:txBody>
      </p:sp>
      <p:sp>
        <p:nvSpPr>
          <p:cNvPr id="23" name="Text Placeholder 22">
            <a:extLst>
              <a:ext uri="{FF2B5EF4-FFF2-40B4-BE49-F238E27FC236}">
                <a16:creationId xmlns:a16="http://schemas.microsoft.com/office/drawing/2014/main" id="{948F1BA6-D63C-4EBE-94A5-3143EEAF8E0B}"/>
              </a:ext>
            </a:extLst>
          </p:cNvPr>
          <p:cNvSpPr>
            <a:spLocks noGrp="1"/>
          </p:cNvSpPr>
          <p:nvPr>
            <p:ph type="body" sz="quarter" idx="14" hasCustomPrompt="1"/>
          </p:nvPr>
        </p:nvSpPr>
        <p:spPr>
          <a:xfrm>
            <a:off x="1033467" y="1295400"/>
            <a:ext cx="4419594" cy="469392"/>
          </a:xfrm>
        </p:spPr>
        <p:txBody>
          <a:bodyPr/>
          <a:lstStyle>
            <a:lvl1pPr marL="0" indent="0">
              <a:lnSpc>
                <a:spcPct val="100000"/>
              </a:lnSpc>
              <a:buNone/>
              <a:defRPr>
                <a:solidFill>
                  <a:schemeClr val="bg1"/>
                </a:solidFill>
              </a:defRPr>
            </a:lvl1pPr>
          </a:lstStyle>
          <a:p>
            <a:pPr lvl="0"/>
            <a:r>
              <a:rPr lang="en-US"/>
              <a:t>Second level</a:t>
            </a:r>
            <a:endParaRPr lang="en-AU"/>
          </a:p>
        </p:txBody>
      </p:sp>
      <p:sp>
        <p:nvSpPr>
          <p:cNvPr id="34" name="Picture Placeholder 33">
            <a:extLst>
              <a:ext uri="{FF2B5EF4-FFF2-40B4-BE49-F238E27FC236}">
                <a16:creationId xmlns:a16="http://schemas.microsoft.com/office/drawing/2014/main" id="{674F73CC-694C-43C6-8E6F-F6035F3FE067}"/>
              </a:ext>
            </a:extLst>
          </p:cNvPr>
          <p:cNvSpPr>
            <a:spLocks noGrp="1"/>
          </p:cNvSpPr>
          <p:nvPr>
            <p:ph type="pic" sz="quarter" idx="15"/>
          </p:nvPr>
        </p:nvSpPr>
        <p:spPr>
          <a:xfrm flipH="1">
            <a:off x="6738937" y="1295400"/>
            <a:ext cx="5453063" cy="5562600"/>
          </a:xfrm>
          <a:prstGeom prst="round1Rect">
            <a:avLst/>
          </a:prstGeom>
          <a:effectLst/>
        </p:spPr>
        <p:txBody>
          <a:bodyPr/>
          <a:lstStyle>
            <a:lvl1pPr>
              <a:defRPr>
                <a:solidFill>
                  <a:schemeClr val="bg1"/>
                </a:solidFill>
              </a:defRPr>
            </a:lvl1pPr>
          </a:lstStyle>
          <a:p>
            <a:r>
              <a:rPr lang="en-GB"/>
              <a:t>Click icon to add picture</a:t>
            </a:r>
            <a:endParaRPr lang="en-AU"/>
          </a:p>
        </p:txBody>
      </p:sp>
      <p:pic>
        <p:nvPicPr>
          <p:cNvPr id="11" name="Graphic 10">
            <a:extLst>
              <a:ext uri="{FF2B5EF4-FFF2-40B4-BE49-F238E27FC236}">
                <a16:creationId xmlns:a16="http://schemas.microsoft.com/office/drawing/2014/main" id="{EB6BF780-8112-42A1-B844-6A54F45F4B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44036" y="352322"/>
            <a:ext cx="1226621" cy="344987"/>
          </a:xfrm>
          <a:prstGeom prst="rect">
            <a:avLst/>
          </a:prstGeom>
        </p:spPr>
      </p:pic>
      <p:sp>
        <p:nvSpPr>
          <p:cNvPr id="10" name="Oval 9">
            <a:extLst>
              <a:ext uri="{FF2B5EF4-FFF2-40B4-BE49-F238E27FC236}">
                <a16:creationId xmlns:a16="http://schemas.microsoft.com/office/drawing/2014/main" id="{A9555D62-B270-4C66-967F-E3169DB8ED61}"/>
              </a:ext>
            </a:extLst>
          </p:cNvPr>
          <p:cNvSpPr/>
          <p:nvPr/>
        </p:nvSpPr>
        <p:spPr>
          <a:xfrm rot="16200000">
            <a:off x="1257917" y="5334000"/>
            <a:ext cx="993914" cy="993914"/>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Freeform: Shape 11">
            <a:extLst>
              <a:ext uri="{FF2B5EF4-FFF2-40B4-BE49-F238E27FC236}">
                <a16:creationId xmlns:a16="http://schemas.microsoft.com/office/drawing/2014/main" id="{9F96B7F3-7A82-4B16-9076-E8FBA1BEA5AB}"/>
              </a:ext>
            </a:extLst>
          </p:cNvPr>
          <p:cNvSpPr/>
          <p:nvPr/>
        </p:nvSpPr>
        <p:spPr>
          <a:xfrm rot="16200000">
            <a:off x="3636786" y="6260858"/>
            <a:ext cx="1550505" cy="1550505"/>
          </a:xfrm>
          <a:custGeom>
            <a:avLst/>
            <a:gdLst>
              <a:gd name="connsiteX0" fmla="*/ 1434040 w 1895062"/>
              <a:gd name="connsiteY0" fmla="*/ 937740 h 1895062"/>
              <a:gd name="connsiteX1" fmla="*/ 931116 w 1895062"/>
              <a:gd name="connsiteY1" fmla="*/ 434816 h 1895062"/>
              <a:gd name="connsiteX2" fmla="*/ 428192 w 1895062"/>
              <a:gd name="connsiteY2" fmla="*/ 937740 h 1895062"/>
              <a:gd name="connsiteX3" fmla="*/ 931116 w 1895062"/>
              <a:gd name="connsiteY3" fmla="*/ 1440664 h 1895062"/>
              <a:gd name="connsiteX4" fmla="*/ 1434040 w 1895062"/>
              <a:gd name="connsiteY4" fmla="*/ 937740 h 1895062"/>
              <a:gd name="connsiteX5" fmla="*/ 1895062 w 1895062"/>
              <a:gd name="connsiteY5" fmla="*/ 947531 h 1895062"/>
              <a:gd name="connsiteX6" fmla="*/ 947531 w 1895062"/>
              <a:gd name="connsiteY6" fmla="*/ 1895062 h 1895062"/>
              <a:gd name="connsiteX7" fmla="*/ 0 w 1895062"/>
              <a:gd name="connsiteY7" fmla="*/ 947531 h 1895062"/>
              <a:gd name="connsiteX8" fmla="*/ 947531 w 1895062"/>
              <a:gd name="connsiteY8" fmla="*/ 0 h 1895062"/>
              <a:gd name="connsiteX9" fmla="*/ 1895062 w 1895062"/>
              <a:gd name="connsiteY9" fmla="*/ 947531 h 1895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5062" h="1895062">
                <a:moveTo>
                  <a:pt x="1434040" y="937740"/>
                </a:moveTo>
                <a:cubicBezTo>
                  <a:pt x="1434040" y="659983"/>
                  <a:pt x="1208873" y="434816"/>
                  <a:pt x="931116" y="434816"/>
                </a:cubicBezTo>
                <a:cubicBezTo>
                  <a:pt x="653359" y="434816"/>
                  <a:pt x="428192" y="659983"/>
                  <a:pt x="428192" y="937740"/>
                </a:cubicBezTo>
                <a:cubicBezTo>
                  <a:pt x="428192" y="1215497"/>
                  <a:pt x="653359" y="1440664"/>
                  <a:pt x="931116" y="1440664"/>
                </a:cubicBezTo>
                <a:cubicBezTo>
                  <a:pt x="1208873" y="1440664"/>
                  <a:pt x="1434040" y="1215497"/>
                  <a:pt x="1434040" y="937740"/>
                </a:cubicBezTo>
                <a:close/>
                <a:moveTo>
                  <a:pt x="1895062" y="947531"/>
                </a:moveTo>
                <a:cubicBezTo>
                  <a:pt x="1895062" y="1470838"/>
                  <a:pt x="1470838" y="1895062"/>
                  <a:pt x="947531" y="1895062"/>
                </a:cubicBezTo>
                <a:cubicBezTo>
                  <a:pt x="424224" y="1895062"/>
                  <a:pt x="0" y="1470838"/>
                  <a:pt x="0" y="947531"/>
                </a:cubicBezTo>
                <a:cubicBezTo>
                  <a:pt x="0" y="424224"/>
                  <a:pt x="424224" y="0"/>
                  <a:pt x="947531" y="0"/>
                </a:cubicBezTo>
                <a:cubicBezTo>
                  <a:pt x="1470838" y="0"/>
                  <a:pt x="1895062" y="424224"/>
                  <a:pt x="1895062" y="947531"/>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AU"/>
          </a:p>
        </p:txBody>
      </p:sp>
    </p:spTree>
    <p:custDataLst>
      <p:tags r:id="rId1"/>
    </p:custDataLst>
    <p:extLst>
      <p:ext uri="{BB962C8B-B14F-4D97-AF65-F5344CB8AC3E}">
        <p14:creationId xmlns:p14="http://schemas.microsoft.com/office/powerpoint/2010/main" val="1756605183"/>
      </p:ext>
    </p:extLst>
  </p:cSld>
  <p:clrMapOvr>
    <a:masterClrMapping/>
  </p:clrMapOvr>
  <p:transition>
    <p:fade/>
  </p:transition>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bootcamp_housekeep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4BB2EEE-220B-40C9-AF54-F1637D65B2FA}"/>
              </a:ext>
            </a:extLst>
          </p:cNvPr>
          <p:cNvSpPr txBox="1">
            <a:spLocks/>
          </p:cNvSpPr>
          <p:nvPr/>
        </p:nvSpPr>
        <p:spPr>
          <a:xfrm>
            <a:off x="735169" y="984406"/>
            <a:ext cx="10515600" cy="712787"/>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r>
              <a:rPr lang="en-AU" sz="3200" b="1" kern="0">
                <a:solidFill>
                  <a:schemeClr val="bg1"/>
                </a:solidFill>
                <a:latin typeface="Poppins" panose="00000500000000000000" pitchFamily="2" charset="0"/>
                <a:cs typeface="Poppins" panose="00000500000000000000" pitchFamily="2" charset="0"/>
              </a:rPr>
              <a:t>Housekeeping</a:t>
            </a:r>
          </a:p>
        </p:txBody>
      </p:sp>
      <p:sp>
        <p:nvSpPr>
          <p:cNvPr id="9" name="Rectangle: Rounded Corners 8">
            <a:extLst>
              <a:ext uri="{FF2B5EF4-FFF2-40B4-BE49-F238E27FC236}">
                <a16:creationId xmlns:a16="http://schemas.microsoft.com/office/drawing/2014/main" id="{8B3C0222-0788-484C-A498-E6331223AC9A}"/>
              </a:ext>
            </a:extLst>
          </p:cNvPr>
          <p:cNvSpPr/>
          <p:nvPr/>
        </p:nvSpPr>
        <p:spPr>
          <a:xfrm>
            <a:off x="1196338" y="1981200"/>
            <a:ext cx="3142489" cy="3898899"/>
          </a:xfrm>
          <a:prstGeom prst="roundRect">
            <a:avLst>
              <a:gd name="adj" fmla="val 11339"/>
            </a:avLst>
          </a:prstGeom>
          <a:solidFill>
            <a:schemeClr val="bg1">
              <a:alpha val="5000"/>
            </a:schemeClr>
          </a:solidFill>
          <a:ln>
            <a:solidFill>
              <a:schemeClr val="accent1">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0" name="Rectangle: Rounded Corners 9">
            <a:extLst>
              <a:ext uri="{FF2B5EF4-FFF2-40B4-BE49-F238E27FC236}">
                <a16:creationId xmlns:a16="http://schemas.microsoft.com/office/drawing/2014/main" id="{AEB86B5D-F123-469B-A4A6-B0613DDDC7F6}"/>
              </a:ext>
            </a:extLst>
          </p:cNvPr>
          <p:cNvSpPr/>
          <p:nvPr/>
        </p:nvSpPr>
        <p:spPr>
          <a:xfrm>
            <a:off x="4524755" y="1981200"/>
            <a:ext cx="3142489" cy="3898899"/>
          </a:xfrm>
          <a:prstGeom prst="roundRect">
            <a:avLst>
              <a:gd name="adj" fmla="val 11339"/>
            </a:avLst>
          </a:prstGeom>
          <a:solidFill>
            <a:schemeClr val="bg1">
              <a:alpha val="5000"/>
            </a:schemeClr>
          </a:solidFill>
          <a:ln>
            <a:solidFill>
              <a:schemeClr val="accent1">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t> </a:t>
            </a:r>
          </a:p>
        </p:txBody>
      </p:sp>
      <p:sp>
        <p:nvSpPr>
          <p:cNvPr id="11" name="Rectangle: Rounded Corners 10">
            <a:extLst>
              <a:ext uri="{FF2B5EF4-FFF2-40B4-BE49-F238E27FC236}">
                <a16:creationId xmlns:a16="http://schemas.microsoft.com/office/drawing/2014/main" id="{CD1F04ED-3371-48F6-8383-FBDF45CF0495}"/>
              </a:ext>
            </a:extLst>
          </p:cNvPr>
          <p:cNvSpPr/>
          <p:nvPr/>
        </p:nvSpPr>
        <p:spPr>
          <a:xfrm>
            <a:off x="7853173" y="1981200"/>
            <a:ext cx="3142489" cy="3898899"/>
          </a:xfrm>
          <a:prstGeom prst="roundRect">
            <a:avLst>
              <a:gd name="adj" fmla="val 11339"/>
            </a:avLst>
          </a:prstGeom>
          <a:solidFill>
            <a:schemeClr val="bg1">
              <a:alpha val="5000"/>
            </a:schemeClr>
          </a:solidFill>
          <a:ln>
            <a:solidFill>
              <a:schemeClr val="accent1">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2" name="Google Shape;222;p38">
            <a:extLst>
              <a:ext uri="{FF2B5EF4-FFF2-40B4-BE49-F238E27FC236}">
                <a16:creationId xmlns:a16="http://schemas.microsoft.com/office/drawing/2014/main" id="{1A25B132-36A4-4113-83AC-8FB643973EEB}"/>
              </a:ext>
            </a:extLst>
          </p:cNvPr>
          <p:cNvSpPr txBox="1"/>
          <p:nvPr/>
        </p:nvSpPr>
        <p:spPr>
          <a:xfrm>
            <a:off x="4893808" y="3998299"/>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solidFill>
                  <a:schemeClr val="bg1"/>
                </a:solidFill>
                <a:latin typeface="Poppins"/>
                <a:ea typeface="Poppins"/>
                <a:cs typeface="Poppins"/>
                <a:sym typeface="Poppins"/>
              </a:rPr>
              <a:t>Build with Me</a:t>
            </a:r>
            <a:endParaRPr lang="en-US" sz="4400">
              <a:solidFill>
                <a:schemeClr val="bg1"/>
              </a:solidFill>
            </a:endParaRPr>
          </a:p>
        </p:txBody>
      </p:sp>
      <p:sp>
        <p:nvSpPr>
          <p:cNvPr id="13" name="Google Shape;222;p38">
            <a:extLst>
              <a:ext uri="{FF2B5EF4-FFF2-40B4-BE49-F238E27FC236}">
                <a16:creationId xmlns:a16="http://schemas.microsoft.com/office/drawing/2014/main" id="{8802FFE5-CDC0-4682-B43E-35FFBB942DC6}"/>
              </a:ext>
            </a:extLst>
          </p:cNvPr>
          <p:cNvSpPr txBox="1"/>
          <p:nvPr/>
        </p:nvSpPr>
        <p:spPr>
          <a:xfrm>
            <a:off x="8222226" y="3998298"/>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solidFill>
                  <a:schemeClr val="bg1"/>
                </a:solidFill>
                <a:latin typeface="Poppins"/>
                <a:ea typeface="Poppins"/>
                <a:cs typeface="Poppins"/>
                <a:sym typeface="Poppins"/>
              </a:rPr>
              <a:t>Consolidate</a:t>
            </a:r>
            <a:endParaRPr lang="en-US" sz="4400">
              <a:solidFill>
                <a:schemeClr val="bg1"/>
              </a:solidFill>
            </a:endParaRPr>
          </a:p>
        </p:txBody>
      </p:sp>
      <p:sp>
        <p:nvSpPr>
          <p:cNvPr id="14" name="Google Shape;222;p38">
            <a:extLst>
              <a:ext uri="{FF2B5EF4-FFF2-40B4-BE49-F238E27FC236}">
                <a16:creationId xmlns:a16="http://schemas.microsoft.com/office/drawing/2014/main" id="{A2E47D13-D410-4ABA-99A1-2AF26879398E}"/>
              </a:ext>
            </a:extLst>
          </p:cNvPr>
          <p:cNvSpPr txBox="1"/>
          <p:nvPr/>
        </p:nvSpPr>
        <p:spPr>
          <a:xfrm>
            <a:off x="1565391" y="3998298"/>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solidFill>
                  <a:schemeClr val="bg1"/>
                </a:solidFill>
                <a:latin typeface="Poppins"/>
                <a:ea typeface="Poppins"/>
                <a:cs typeface="Poppins"/>
                <a:sym typeface="Poppins"/>
              </a:rPr>
              <a:t>Interactive</a:t>
            </a:r>
            <a:endParaRPr lang="en-US" sz="4400">
              <a:solidFill>
                <a:schemeClr val="bg1"/>
              </a:solidFill>
            </a:endParaRPr>
          </a:p>
        </p:txBody>
      </p:sp>
      <p:sp>
        <p:nvSpPr>
          <p:cNvPr id="15" name="Google Shape;305;p42">
            <a:extLst>
              <a:ext uri="{FF2B5EF4-FFF2-40B4-BE49-F238E27FC236}">
                <a16:creationId xmlns:a16="http://schemas.microsoft.com/office/drawing/2014/main" id="{11541D39-B14F-4442-9046-48FF3FBE12D5}"/>
              </a:ext>
            </a:extLst>
          </p:cNvPr>
          <p:cNvSpPr txBox="1"/>
          <p:nvPr/>
        </p:nvSpPr>
        <p:spPr>
          <a:xfrm>
            <a:off x="1895234" y="4617271"/>
            <a:ext cx="1744694"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ea typeface="Poppins Light"/>
                <a:cs typeface="Poppins" panose="00000500000000000000" pitchFamily="2" charset="0"/>
                <a:sym typeface="Poppins Light"/>
              </a:rPr>
              <a:t>Stop me anytime</a:t>
            </a:r>
          </a:p>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cs typeface="Poppins" panose="00000500000000000000" pitchFamily="2" charset="0"/>
                <a:sym typeface="Poppins Light"/>
              </a:rPr>
              <a:t>Questions</a:t>
            </a:r>
          </a:p>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cs typeface="Poppins" panose="00000500000000000000" pitchFamily="2" charset="0"/>
                <a:sym typeface="Poppins Light"/>
              </a:rPr>
              <a:t>Video on!</a:t>
            </a:r>
            <a:endParaRPr lang="en-US" sz="1400">
              <a:solidFill>
                <a:schemeClr val="bg1"/>
              </a:solidFill>
              <a:latin typeface="Poppins" panose="00000500000000000000" pitchFamily="2" charset="0"/>
              <a:cs typeface="Poppins" panose="00000500000000000000" pitchFamily="2" charset="0"/>
            </a:endParaRPr>
          </a:p>
        </p:txBody>
      </p:sp>
      <p:sp>
        <p:nvSpPr>
          <p:cNvPr id="16" name="Google Shape;305;p42">
            <a:extLst>
              <a:ext uri="{FF2B5EF4-FFF2-40B4-BE49-F238E27FC236}">
                <a16:creationId xmlns:a16="http://schemas.microsoft.com/office/drawing/2014/main" id="{7733E49B-A27C-47DC-9B56-27007B5C9E2C}"/>
              </a:ext>
            </a:extLst>
          </p:cNvPr>
          <p:cNvSpPr txBox="1"/>
          <p:nvPr/>
        </p:nvSpPr>
        <p:spPr>
          <a:xfrm>
            <a:off x="5328292" y="4617271"/>
            <a:ext cx="1535416"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ea typeface="Poppins Light"/>
                <a:cs typeface="Poppins" panose="00000500000000000000" pitchFamily="2" charset="0"/>
                <a:sym typeface="Poppins Light"/>
              </a:rPr>
              <a:t>Follow along</a:t>
            </a:r>
          </a:p>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cs typeface="Poppins" panose="00000500000000000000" pitchFamily="2" charset="0"/>
                <a:sym typeface="Poppins Light"/>
              </a:rPr>
              <a:t>Screenshare</a:t>
            </a:r>
          </a:p>
          <a:p>
            <a:pPr>
              <a:lnSpc>
                <a:spcPct val="150000"/>
              </a:lnSpc>
              <a:buClr>
                <a:srgbClr val="C8CBD1"/>
              </a:buClr>
              <a:buSzPts val="1800"/>
            </a:pPr>
            <a:endParaRPr lang="en-US" sz="1400">
              <a:solidFill>
                <a:schemeClr val="bg1"/>
              </a:solidFill>
              <a:latin typeface="Poppins" panose="00000500000000000000" pitchFamily="2" charset="0"/>
              <a:cs typeface="Poppins" panose="00000500000000000000" pitchFamily="2" charset="0"/>
            </a:endParaRPr>
          </a:p>
        </p:txBody>
      </p:sp>
      <p:sp>
        <p:nvSpPr>
          <p:cNvPr id="17" name="Google Shape;305;p42">
            <a:extLst>
              <a:ext uri="{FF2B5EF4-FFF2-40B4-BE49-F238E27FC236}">
                <a16:creationId xmlns:a16="http://schemas.microsoft.com/office/drawing/2014/main" id="{79569BE5-1B8F-4E83-AA34-228A301B79C4}"/>
              </a:ext>
            </a:extLst>
          </p:cNvPr>
          <p:cNvSpPr txBox="1"/>
          <p:nvPr/>
        </p:nvSpPr>
        <p:spPr>
          <a:xfrm>
            <a:off x="8571190" y="4617271"/>
            <a:ext cx="1706451"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ea typeface="Poppins Light"/>
                <a:cs typeface="Poppins" panose="00000500000000000000" pitchFamily="2" charset="0"/>
                <a:sym typeface="Poppins Light"/>
              </a:rPr>
              <a:t>Online Learning</a:t>
            </a:r>
          </a:p>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cs typeface="Poppins" panose="00000500000000000000" pitchFamily="2" charset="0"/>
                <a:sym typeface="Poppins Light"/>
              </a:rPr>
              <a:t>Homework</a:t>
            </a:r>
          </a:p>
          <a:p>
            <a:pPr marL="171450" indent="-171450">
              <a:lnSpc>
                <a:spcPct val="150000"/>
              </a:lnSpc>
              <a:buClr>
                <a:srgbClr val="C8CBD1"/>
              </a:buClr>
              <a:buSzPts val="1800"/>
              <a:buFont typeface="Arial" panose="020B0604020202020204" pitchFamily="34" charset="0"/>
              <a:buChar char="•"/>
            </a:pPr>
            <a:r>
              <a:rPr lang="en-US" sz="1400">
                <a:solidFill>
                  <a:schemeClr val="bg1"/>
                </a:solidFill>
                <a:latin typeface="Poppins" panose="00000500000000000000" pitchFamily="2" charset="0"/>
                <a:cs typeface="Poppins" panose="00000500000000000000" pitchFamily="2" charset="0"/>
                <a:sym typeface="Poppins Light"/>
              </a:rPr>
              <a:t>Discord</a:t>
            </a:r>
            <a:endParaRPr lang="en-US" sz="1400">
              <a:solidFill>
                <a:schemeClr val="bg1"/>
              </a:solidFill>
              <a:latin typeface="Poppins" panose="00000500000000000000" pitchFamily="2" charset="0"/>
              <a:cs typeface="Poppins" panose="00000500000000000000" pitchFamily="2" charset="0"/>
            </a:endParaRPr>
          </a:p>
        </p:txBody>
      </p:sp>
      <p:pic>
        <p:nvPicPr>
          <p:cNvPr id="18" name="Graphic 17" descr="Pinch Zoom In with solid fill">
            <a:extLst>
              <a:ext uri="{FF2B5EF4-FFF2-40B4-BE49-F238E27FC236}">
                <a16:creationId xmlns:a16="http://schemas.microsoft.com/office/drawing/2014/main" id="{905E0FAE-A80F-4B05-BA25-96D3E50FAC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6573" y="2338992"/>
            <a:ext cx="1422015" cy="1422015"/>
          </a:xfrm>
          <a:prstGeom prst="rect">
            <a:avLst/>
          </a:prstGeom>
        </p:spPr>
      </p:pic>
      <p:pic>
        <p:nvPicPr>
          <p:cNvPr id="19" name="Graphic 18" descr="Idea with solid fill">
            <a:extLst>
              <a:ext uri="{FF2B5EF4-FFF2-40B4-BE49-F238E27FC236}">
                <a16:creationId xmlns:a16="http://schemas.microsoft.com/office/drawing/2014/main" id="{B6E6A403-E13B-4CAC-A5D8-8C9C8927F8A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3412" y="2338992"/>
            <a:ext cx="1422015" cy="1422015"/>
          </a:xfrm>
          <a:prstGeom prst="rect">
            <a:avLst/>
          </a:prstGeom>
        </p:spPr>
      </p:pic>
      <p:pic>
        <p:nvPicPr>
          <p:cNvPr id="20" name="Graphic 19" descr="Tools with solid fill">
            <a:extLst>
              <a:ext uri="{FF2B5EF4-FFF2-40B4-BE49-F238E27FC236}">
                <a16:creationId xmlns:a16="http://schemas.microsoft.com/office/drawing/2014/main" id="{3330D47E-3338-4694-9029-94EF926744B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84990" y="2338992"/>
            <a:ext cx="1422015" cy="1422015"/>
          </a:xfrm>
          <a:prstGeom prst="rect">
            <a:avLst/>
          </a:prstGeom>
        </p:spPr>
      </p:pic>
      <p:pic>
        <p:nvPicPr>
          <p:cNvPr id="21" name="Google Shape;12;p1">
            <a:extLst>
              <a:ext uri="{FF2B5EF4-FFF2-40B4-BE49-F238E27FC236}">
                <a16:creationId xmlns:a16="http://schemas.microsoft.com/office/drawing/2014/main" id="{B40F2EE3-41AC-4BF9-9D66-BFFED17DFB5E}"/>
              </a:ext>
            </a:extLst>
          </p:cNvPr>
          <p:cNvPicPr preferRelativeResize="0"/>
          <p:nvPr/>
        </p:nvPicPr>
        <p:blipFill>
          <a:blip r:embed="rId8">
            <a:alphaModFix/>
          </a:blip>
          <a:stretch>
            <a:fillRect/>
          </a:stretch>
        </p:blipFill>
        <p:spPr>
          <a:xfrm>
            <a:off x="10634512" y="352322"/>
            <a:ext cx="1255196" cy="376316"/>
          </a:xfrm>
          <a:prstGeom prst="rect">
            <a:avLst/>
          </a:prstGeom>
          <a:noFill/>
          <a:ln>
            <a:noFill/>
          </a:ln>
        </p:spPr>
      </p:pic>
    </p:spTree>
    <p:extLst>
      <p:ext uri="{BB962C8B-B14F-4D97-AF65-F5344CB8AC3E}">
        <p14:creationId xmlns:p14="http://schemas.microsoft.com/office/powerpoint/2010/main" val="3937919778"/>
      </p:ext>
    </p:extLst>
  </p:cSld>
  <p:clrMapOvr>
    <a:masterClrMapping/>
  </p:clrMapOvr>
  <p:transition>
    <p:fade/>
  </p:transition>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bootcamp_housekeeping light">
    <p:bg>
      <p:bgPr>
        <a:solidFill>
          <a:schemeClr val="bg1"/>
        </a:solidFill>
        <a:effectLst/>
      </p:bgPr>
    </p:bg>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F42485AE-EA69-48DD-8866-EDD27566448D}"/>
              </a:ext>
            </a:extLst>
          </p:cNvPr>
          <p:cNvSpPr/>
          <p:nvPr/>
        </p:nvSpPr>
        <p:spPr>
          <a:xfrm>
            <a:off x="1196338" y="1981200"/>
            <a:ext cx="3142489" cy="3898899"/>
          </a:xfrm>
          <a:prstGeom prst="roundRect">
            <a:avLst>
              <a:gd name="adj" fmla="val 11339"/>
            </a:avLst>
          </a:prstGeom>
          <a:solidFill>
            <a:schemeClr val="bg1"/>
          </a:solidFill>
          <a:ln>
            <a:solidFill>
              <a:schemeClr val="accent3">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9" name="Rectangle: Rounded Corners 8">
            <a:extLst>
              <a:ext uri="{FF2B5EF4-FFF2-40B4-BE49-F238E27FC236}">
                <a16:creationId xmlns:a16="http://schemas.microsoft.com/office/drawing/2014/main" id="{F826719A-E407-4716-9303-87BD4F1DEF4B}"/>
              </a:ext>
            </a:extLst>
          </p:cNvPr>
          <p:cNvSpPr/>
          <p:nvPr/>
        </p:nvSpPr>
        <p:spPr>
          <a:xfrm>
            <a:off x="4524755" y="1981200"/>
            <a:ext cx="3142489" cy="3898899"/>
          </a:xfrm>
          <a:prstGeom prst="roundRect">
            <a:avLst>
              <a:gd name="adj" fmla="val 11339"/>
            </a:avLst>
          </a:prstGeom>
          <a:solidFill>
            <a:schemeClr val="bg1"/>
          </a:solidFill>
          <a:ln>
            <a:solidFill>
              <a:schemeClr val="accent3">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a:t> </a:t>
            </a:r>
          </a:p>
        </p:txBody>
      </p:sp>
      <p:sp>
        <p:nvSpPr>
          <p:cNvPr id="10" name="Rectangle: Rounded Corners 9">
            <a:extLst>
              <a:ext uri="{FF2B5EF4-FFF2-40B4-BE49-F238E27FC236}">
                <a16:creationId xmlns:a16="http://schemas.microsoft.com/office/drawing/2014/main" id="{4770DED9-4091-4F00-BC88-EDA4187213C0}"/>
              </a:ext>
            </a:extLst>
          </p:cNvPr>
          <p:cNvSpPr/>
          <p:nvPr/>
        </p:nvSpPr>
        <p:spPr>
          <a:xfrm>
            <a:off x="7853173" y="1981200"/>
            <a:ext cx="3142489" cy="3898899"/>
          </a:xfrm>
          <a:prstGeom prst="roundRect">
            <a:avLst>
              <a:gd name="adj" fmla="val 11339"/>
            </a:avLst>
          </a:prstGeom>
          <a:solidFill>
            <a:schemeClr val="bg1"/>
          </a:solidFill>
          <a:ln>
            <a:solidFill>
              <a:schemeClr val="accent3">
                <a:alpha val="45000"/>
              </a:schemeClr>
            </a:solidFill>
          </a:ln>
          <a:effectLst>
            <a:outerShdw blurRad="749300" dist="508000" dir="5400000" sx="101000" sy="101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11" name="Title 1">
            <a:extLst>
              <a:ext uri="{FF2B5EF4-FFF2-40B4-BE49-F238E27FC236}">
                <a16:creationId xmlns:a16="http://schemas.microsoft.com/office/drawing/2014/main" id="{67BF676A-5E72-4DA4-81F2-A7EFCC81A17F}"/>
              </a:ext>
            </a:extLst>
          </p:cNvPr>
          <p:cNvSpPr txBox="1">
            <a:spLocks/>
          </p:cNvSpPr>
          <p:nvPr/>
        </p:nvSpPr>
        <p:spPr>
          <a:xfrm>
            <a:off x="735169" y="984406"/>
            <a:ext cx="10515600" cy="712787"/>
          </a:xfr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a:lstStyle>
          <a:p>
            <a:r>
              <a:rPr lang="en-AU" sz="3200" b="1" kern="0">
                <a:solidFill>
                  <a:schemeClr val="tx1"/>
                </a:solidFill>
                <a:latin typeface="Poppins" panose="00000500000000000000" pitchFamily="2" charset="0"/>
                <a:cs typeface="Poppins" panose="00000500000000000000" pitchFamily="2" charset="0"/>
              </a:rPr>
              <a:t>Housekeeping</a:t>
            </a:r>
          </a:p>
        </p:txBody>
      </p:sp>
      <p:sp>
        <p:nvSpPr>
          <p:cNvPr id="12" name="Google Shape;222;p38">
            <a:extLst>
              <a:ext uri="{FF2B5EF4-FFF2-40B4-BE49-F238E27FC236}">
                <a16:creationId xmlns:a16="http://schemas.microsoft.com/office/drawing/2014/main" id="{59B8D325-B1AC-4D3A-8052-99D317516574}"/>
              </a:ext>
            </a:extLst>
          </p:cNvPr>
          <p:cNvSpPr txBox="1"/>
          <p:nvPr/>
        </p:nvSpPr>
        <p:spPr>
          <a:xfrm>
            <a:off x="4893808" y="3998299"/>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latin typeface="Poppins"/>
                <a:ea typeface="Poppins"/>
                <a:cs typeface="Poppins"/>
                <a:sym typeface="Poppins"/>
              </a:rPr>
              <a:t>Build with Me</a:t>
            </a:r>
            <a:endParaRPr lang="en-US" sz="4400"/>
          </a:p>
        </p:txBody>
      </p:sp>
      <p:sp>
        <p:nvSpPr>
          <p:cNvPr id="13" name="Google Shape;222;p38">
            <a:extLst>
              <a:ext uri="{FF2B5EF4-FFF2-40B4-BE49-F238E27FC236}">
                <a16:creationId xmlns:a16="http://schemas.microsoft.com/office/drawing/2014/main" id="{2F127CBB-023F-451D-9723-FBA173D676B1}"/>
              </a:ext>
            </a:extLst>
          </p:cNvPr>
          <p:cNvSpPr txBox="1"/>
          <p:nvPr/>
        </p:nvSpPr>
        <p:spPr>
          <a:xfrm>
            <a:off x="8222226" y="3998298"/>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latin typeface="Poppins"/>
                <a:ea typeface="Poppins"/>
                <a:cs typeface="Poppins"/>
                <a:sym typeface="Poppins"/>
              </a:rPr>
              <a:t>Consolidate</a:t>
            </a:r>
            <a:endParaRPr lang="en-US" sz="4400"/>
          </a:p>
        </p:txBody>
      </p:sp>
      <p:sp>
        <p:nvSpPr>
          <p:cNvPr id="14" name="Google Shape;222;p38">
            <a:extLst>
              <a:ext uri="{FF2B5EF4-FFF2-40B4-BE49-F238E27FC236}">
                <a16:creationId xmlns:a16="http://schemas.microsoft.com/office/drawing/2014/main" id="{0D017078-E58D-4C1C-8A30-D89D2C482AFE}"/>
              </a:ext>
            </a:extLst>
          </p:cNvPr>
          <p:cNvSpPr txBox="1"/>
          <p:nvPr/>
        </p:nvSpPr>
        <p:spPr>
          <a:xfrm>
            <a:off x="1565391" y="3998298"/>
            <a:ext cx="2404381" cy="689773"/>
          </a:xfrm>
          <a:prstGeom prst="rect">
            <a:avLst/>
          </a:prstGeom>
          <a:noFill/>
          <a:ln>
            <a:noFill/>
          </a:ln>
        </p:spPr>
        <p:txBody>
          <a:bodyPr spcFirstLastPara="1" wrap="square" lIns="0" tIns="0" rIns="0" bIns="0" anchor="t" anchorCtr="0">
            <a:noAutofit/>
          </a:bodyPr>
          <a:lstStyle/>
          <a:p>
            <a:pPr algn="ctr">
              <a:lnSpc>
                <a:spcPct val="150000"/>
              </a:lnSpc>
              <a:buClr>
                <a:srgbClr val="F6F9FF"/>
              </a:buClr>
              <a:buSzPts val="1800"/>
            </a:pPr>
            <a:r>
              <a:rPr lang="en-US" b="1">
                <a:latin typeface="Poppins"/>
                <a:ea typeface="Poppins"/>
                <a:cs typeface="Poppins"/>
                <a:sym typeface="Poppins"/>
              </a:rPr>
              <a:t>Interactive</a:t>
            </a:r>
            <a:endParaRPr lang="en-US" sz="4400"/>
          </a:p>
        </p:txBody>
      </p:sp>
      <p:sp>
        <p:nvSpPr>
          <p:cNvPr id="15" name="Google Shape;305;p42">
            <a:extLst>
              <a:ext uri="{FF2B5EF4-FFF2-40B4-BE49-F238E27FC236}">
                <a16:creationId xmlns:a16="http://schemas.microsoft.com/office/drawing/2014/main" id="{FB1849BE-F3E8-4D0F-BB7B-E7AABCE457D9}"/>
              </a:ext>
            </a:extLst>
          </p:cNvPr>
          <p:cNvSpPr txBox="1"/>
          <p:nvPr/>
        </p:nvSpPr>
        <p:spPr>
          <a:xfrm>
            <a:off x="1895234" y="4617271"/>
            <a:ext cx="1744694"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ea typeface="Poppins Light"/>
                <a:cs typeface="Poppins" panose="00000500000000000000" pitchFamily="2" charset="0"/>
                <a:sym typeface="Poppins Light"/>
              </a:rPr>
              <a:t>Stop me anytime</a:t>
            </a:r>
          </a:p>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cs typeface="Poppins" panose="00000500000000000000" pitchFamily="2" charset="0"/>
                <a:sym typeface="Poppins Light"/>
              </a:rPr>
              <a:t>Questions</a:t>
            </a:r>
          </a:p>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cs typeface="Poppins" panose="00000500000000000000" pitchFamily="2" charset="0"/>
                <a:sym typeface="Poppins Light"/>
              </a:rPr>
              <a:t>Video on!</a:t>
            </a:r>
            <a:endParaRPr lang="en-US" sz="1400">
              <a:latin typeface="Poppins" panose="00000500000000000000" pitchFamily="2" charset="0"/>
              <a:cs typeface="Poppins" panose="00000500000000000000" pitchFamily="2" charset="0"/>
            </a:endParaRPr>
          </a:p>
        </p:txBody>
      </p:sp>
      <p:sp>
        <p:nvSpPr>
          <p:cNvPr id="16" name="Google Shape;305;p42">
            <a:extLst>
              <a:ext uri="{FF2B5EF4-FFF2-40B4-BE49-F238E27FC236}">
                <a16:creationId xmlns:a16="http://schemas.microsoft.com/office/drawing/2014/main" id="{287C94F2-5AC6-4FE0-B33F-6B6B67CFDD99}"/>
              </a:ext>
            </a:extLst>
          </p:cNvPr>
          <p:cNvSpPr txBox="1"/>
          <p:nvPr/>
        </p:nvSpPr>
        <p:spPr>
          <a:xfrm>
            <a:off x="5328292" y="4617271"/>
            <a:ext cx="1535416"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ea typeface="Poppins Light"/>
                <a:cs typeface="Poppins" panose="00000500000000000000" pitchFamily="2" charset="0"/>
                <a:sym typeface="Poppins Light"/>
              </a:rPr>
              <a:t>Follow along</a:t>
            </a:r>
          </a:p>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cs typeface="Poppins" panose="00000500000000000000" pitchFamily="2" charset="0"/>
                <a:sym typeface="Poppins Light"/>
              </a:rPr>
              <a:t>Screenshare</a:t>
            </a:r>
          </a:p>
          <a:p>
            <a:pPr>
              <a:lnSpc>
                <a:spcPct val="150000"/>
              </a:lnSpc>
              <a:buClr>
                <a:srgbClr val="C8CBD1"/>
              </a:buClr>
              <a:buSzPts val="1800"/>
            </a:pPr>
            <a:endParaRPr lang="en-US" sz="1400">
              <a:latin typeface="Poppins" panose="00000500000000000000" pitchFamily="2" charset="0"/>
              <a:cs typeface="Poppins" panose="00000500000000000000" pitchFamily="2" charset="0"/>
            </a:endParaRPr>
          </a:p>
        </p:txBody>
      </p:sp>
      <p:sp>
        <p:nvSpPr>
          <p:cNvPr id="17" name="Google Shape;305;p42">
            <a:extLst>
              <a:ext uri="{FF2B5EF4-FFF2-40B4-BE49-F238E27FC236}">
                <a16:creationId xmlns:a16="http://schemas.microsoft.com/office/drawing/2014/main" id="{D0970839-7BA4-4595-91C0-64DC4ADFA031}"/>
              </a:ext>
            </a:extLst>
          </p:cNvPr>
          <p:cNvSpPr txBox="1"/>
          <p:nvPr/>
        </p:nvSpPr>
        <p:spPr>
          <a:xfrm>
            <a:off x="8571190" y="4617271"/>
            <a:ext cx="1706451" cy="970687"/>
          </a:xfrm>
          <a:prstGeom prst="rect">
            <a:avLst/>
          </a:prstGeom>
          <a:noFill/>
          <a:ln>
            <a:noFill/>
          </a:ln>
        </p:spPr>
        <p:txBody>
          <a:bodyPr spcFirstLastPara="1" wrap="square" lIns="0" tIns="0" rIns="0" bIns="0" anchor="t" anchorCtr="0">
            <a:noAutofit/>
          </a:bodyPr>
          <a:lstStyle/>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ea typeface="Poppins Light"/>
                <a:cs typeface="Poppins" panose="00000500000000000000" pitchFamily="2" charset="0"/>
                <a:sym typeface="Poppins Light"/>
              </a:rPr>
              <a:t>Online Learning</a:t>
            </a:r>
          </a:p>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cs typeface="Poppins" panose="00000500000000000000" pitchFamily="2" charset="0"/>
                <a:sym typeface="Poppins Light"/>
              </a:rPr>
              <a:t>Homework</a:t>
            </a:r>
          </a:p>
          <a:p>
            <a:pPr marL="171450" indent="-171450">
              <a:lnSpc>
                <a:spcPct val="150000"/>
              </a:lnSpc>
              <a:buClr>
                <a:srgbClr val="C8CBD1"/>
              </a:buClr>
              <a:buSzPts val="1800"/>
              <a:buFont typeface="Arial" panose="020B0604020202020204" pitchFamily="34" charset="0"/>
              <a:buChar char="•"/>
            </a:pPr>
            <a:r>
              <a:rPr lang="en-US" sz="1400">
                <a:latin typeface="Poppins" panose="00000500000000000000" pitchFamily="2" charset="0"/>
                <a:cs typeface="Poppins" panose="00000500000000000000" pitchFamily="2" charset="0"/>
                <a:sym typeface="Poppins Light"/>
              </a:rPr>
              <a:t>Discord</a:t>
            </a:r>
            <a:endParaRPr lang="en-US" sz="1400">
              <a:latin typeface="Poppins" panose="00000500000000000000" pitchFamily="2" charset="0"/>
              <a:cs typeface="Poppins" panose="00000500000000000000" pitchFamily="2" charset="0"/>
            </a:endParaRPr>
          </a:p>
        </p:txBody>
      </p:sp>
      <p:pic>
        <p:nvPicPr>
          <p:cNvPr id="18" name="Graphic 17" descr="Pinch Zoom In with solid fill">
            <a:extLst>
              <a:ext uri="{FF2B5EF4-FFF2-40B4-BE49-F238E27FC236}">
                <a16:creationId xmlns:a16="http://schemas.microsoft.com/office/drawing/2014/main" id="{ADAF7E75-DBBE-46E0-86C4-66A75E2E585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056573" y="2338992"/>
            <a:ext cx="1422015" cy="1422015"/>
          </a:xfrm>
          <a:prstGeom prst="rect">
            <a:avLst/>
          </a:prstGeom>
        </p:spPr>
      </p:pic>
      <p:pic>
        <p:nvPicPr>
          <p:cNvPr id="19" name="Graphic 18" descr="Idea with solid fill">
            <a:extLst>
              <a:ext uri="{FF2B5EF4-FFF2-40B4-BE49-F238E27FC236}">
                <a16:creationId xmlns:a16="http://schemas.microsoft.com/office/drawing/2014/main" id="{2C152297-E746-4531-9424-7541257A537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713412" y="2338992"/>
            <a:ext cx="1422015" cy="1422015"/>
          </a:xfrm>
          <a:prstGeom prst="rect">
            <a:avLst/>
          </a:prstGeom>
        </p:spPr>
      </p:pic>
      <p:pic>
        <p:nvPicPr>
          <p:cNvPr id="20" name="Graphic 19" descr="Tools with solid fill">
            <a:extLst>
              <a:ext uri="{FF2B5EF4-FFF2-40B4-BE49-F238E27FC236}">
                <a16:creationId xmlns:a16="http://schemas.microsoft.com/office/drawing/2014/main" id="{08BDBA15-DD3D-4FBA-9A12-8C5EFAA76C2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84990" y="2338992"/>
            <a:ext cx="1422015" cy="1422015"/>
          </a:xfrm>
          <a:prstGeom prst="rect">
            <a:avLst/>
          </a:prstGeom>
        </p:spPr>
      </p:pic>
      <p:pic>
        <p:nvPicPr>
          <p:cNvPr id="21" name="Graphic 20">
            <a:extLst>
              <a:ext uri="{FF2B5EF4-FFF2-40B4-BE49-F238E27FC236}">
                <a16:creationId xmlns:a16="http://schemas.microsoft.com/office/drawing/2014/main" id="{01771BC7-988B-4BA9-8CAC-772EE5DA72C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44036" y="352322"/>
            <a:ext cx="1226621" cy="344987"/>
          </a:xfrm>
          <a:prstGeom prst="rect">
            <a:avLst/>
          </a:prstGeom>
        </p:spPr>
      </p:pic>
    </p:spTree>
    <p:extLst>
      <p:ext uri="{BB962C8B-B14F-4D97-AF65-F5344CB8AC3E}">
        <p14:creationId xmlns:p14="http://schemas.microsoft.com/office/powerpoint/2010/main" val="1729805058"/>
      </p:ext>
    </p:extLst>
  </p:cSld>
  <p:clrMapOvr>
    <a:masterClrMapping/>
  </p:clrMapOvr>
  <p:transition>
    <p:fade/>
  </p:transition>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1_instructor intro leaf">
    <p:bg>
      <p:bgPr>
        <a:solidFill>
          <a:schemeClr val="tx1"/>
        </a:solidFill>
        <a:effectLst/>
      </p:bgPr>
    </p:bg>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2D7509-8F8A-4C3F-8A2F-32B442CE9E84}"/>
              </a:ext>
            </a:extLst>
          </p:cNvPr>
          <p:cNvSpPr/>
          <p:nvPr/>
        </p:nvSpPr>
        <p:spPr>
          <a:xfrm>
            <a:off x="905850" y="4488804"/>
            <a:ext cx="4362992" cy="1482078"/>
          </a:xfrm>
          <a:prstGeom prst="roundRect">
            <a:avLst>
              <a:gd name="adj" fmla="val 13569"/>
            </a:avLst>
          </a:prstGeom>
          <a:solidFill>
            <a:schemeClr val="bg1">
              <a:alpha val="5000"/>
            </a:schemeClr>
          </a:solidFill>
          <a:ln>
            <a:solidFill>
              <a:schemeClr val="bg1">
                <a:lumMod val="95000"/>
                <a:alpha val="10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 name="Title 1">
            <a:extLst>
              <a:ext uri="{FF2B5EF4-FFF2-40B4-BE49-F238E27FC236}">
                <a16:creationId xmlns:a16="http://schemas.microsoft.com/office/drawing/2014/main" id="{138A8243-1C59-4690-BBDF-2AB6B48E6002}"/>
              </a:ext>
            </a:extLst>
          </p:cNvPr>
          <p:cNvSpPr>
            <a:spLocks noGrp="1"/>
          </p:cNvSpPr>
          <p:nvPr>
            <p:ph type="title" hasCustomPrompt="1"/>
          </p:nvPr>
        </p:nvSpPr>
        <p:spPr>
          <a:xfrm>
            <a:off x="2345349" y="5073293"/>
            <a:ext cx="2442551" cy="897589"/>
          </a:xfrm>
        </p:spPr>
        <p:txBody>
          <a:bodyPr/>
          <a:lstStyle>
            <a:lvl1pPr algn="l">
              <a:defRPr sz="2400" b="1">
                <a:solidFill>
                  <a:schemeClr val="bg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pic>
        <p:nvPicPr>
          <p:cNvPr id="23" name="Picture 22">
            <a:extLst>
              <a:ext uri="{FF2B5EF4-FFF2-40B4-BE49-F238E27FC236}">
                <a16:creationId xmlns:a16="http://schemas.microsoft.com/office/drawing/2014/main" id="{26AC87D2-CB4B-4B93-8430-42893C018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035" y="4767427"/>
            <a:ext cx="744566" cy="744562"/>
          </a:xfrm>
          <a:prstGeom prst="rect">
            <a:avLst/>
          </a:prstGeom>
        </p:spPr>
      </p:pic>
      <p:sp>
        <p:nvSpPr>
          <p:cNvPr id="18" name="Text Placeholder 22">
            <a:extLst>
              <a:ext uri="{FF2B5EF4-FFF2-40B4-BE49-F238E27FC236}">
                <a16:creationId xmlns:a16="http://schemas.microsoft.com/office/drawing/2014/main" id="{A1EBF51A-4982-4049-8547-CFC99A6FC868}"/>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1"/>
                </a:solidFill>
                <a:latin typeface="Circular Std Bold" panose="020B0804020101010102"/>
              </a:defRPr>
            </a:lvl1pPr>
          </a:lstStyle>
          <a:p>
            <a:pPr lvl="0"/>
            <a:r>
              <a:rPr lang="en-US"/>
              <a:t>Course Instructor</a:t>
            </a:r>
            <a:endParaRPr lang="en-AU"/>
          </a:p>
        </p:txBody>
      </p:sp>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chemeClr val="accent3"/>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sp>
        <p:nvSpPr>
          <p:cNvPr id="24" name="Text Placeholder 22">
            <a:extLst>
              <a:ext uri="{FF2B5EF4-FFF2-40B4-BE49-F238E27FC236}">
                <a16:creationId xmlns:a16="http://schemas.microsoft.com/office/drawing/2014/main" id="{19312010-7E8D-46CD-AF4D-F6E86699D580}"/>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5" name="Text Placeholder 22">
            <a:extLst>
              <a:ext uri="{FF2B5EF4-FFF2-40B4-BE49-F238E27FC236}">
                <a16:creationId xmlns:a16="http://schemas.microsoft.com/office/drawing/2014/main" id="{B098D4C8-2932-4236-AEFF-F8B8DEE36404}"/>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6" name="Text Placeholder 22">
            <a:extLst>
              <a:ext uri="{FF2B5EF4-FFF2-40B4-BE49-F238E27FC236}">
                <a16:creationId xmlns:a16="http://schemas.microsoft.com/office/drawing/2014/main" id="{0493BA29-744E-4C3F-8628-4ED975EF54BB}"/>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40" name="Group 39">
            <a:extLst>
              <a:ext uri="{FF2B5EF4-FFF2-40B4-BE49-F238E27FC236}">
                <a16:creationId xmlns:a16="http://schemas.microsoft.com/office/drawing/2014/main" id="{2FD43B34-BD51-40BF-BDC4-3F592AAD8933}"/>
              </a:ext>
            </a:extLst>
          </p:cNvPr>
          <p:cNvGrpSpPr/>
          <p:nvPr/>
        </p:nvGrpSpPr>
        <p:grpSpPr>
          <a:xfrm>
            <a:off x="6739214" y="4488804"/>
            <a:ext cx="1276995" cy="1276995"/>
            <a:chOff x="6635707" y="4406236"/>
            <a:chExt cx="1457927" cy="1457927"/>
          </a:xfrm>
        </p:grpSpPr>
        <p:sp>
          <p:nvSpPr>
            <p:cNvPr id="41" name="Oval 40">
              <a:extLst>
                <a:ext uri="{FF2B5EF4-FFF2-40B4-BE49-F238E27FC236}">
                  <a16:creationId xmlns:a16="http://schemas.microsoft.com/office/drawing/2014/main" id="{379BA539-86DA-484C-986E-614D06AEE165}"/>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42" name="Graphic 41" descr="Basic Shapes with solid fill">
              <a:extLst>
                <a:ext uri="{FF2B5EF4-FFF2-40B4-BE49-F238E27FC236}">
                  <a16:creationId xmlns:a16="http://schemas.microsoft.com/office/drawing/2014/main" id="{DD1B554B-24C9-408D-9168-07DEB601CBE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5940" y="4664093"/>
              <a:ext cx="917465" cy="917465"/>
            </a:xfrm>
            <a:prstGeom prst="rect">
              <a:avLst/>
            </a:prstGeom>
          </p:spPr>
        </p:pic>
      </p:grpSp>
      <p:grpSp>
        <p:nvGrpSpPr>
          <p:cNvPr id="43" name="Group 42">
            <a:extLst>
              <a:ext uri="{FF2B5EF4-FFF2-40B4-BE49-F238E27FC236}">
                <a16:creationId xmlns:a16="http://schemas.microsoft.com/office/drawing/2014/main" id="{2B18BDEE-4681-4939-8BD2-2B77E0CCA5A0}"/>
              </a:ext>
            </a:extLst>
          </p:cNvPr>
          <p:cNvGrpSpPr/>
          <p:nvPr/>
        </p:nvGrpSpPr>
        <p:grpSpPr>
          <a:xfrm>
            <a:off x="6752565" y="2700036"/>
            <a:ext cx="1276995" cy="1276995"/>
            <a:chOff x="6635708" y="2700036"/>
            <a:chExt cx="1457927" cy="1457927"/>
          </a:xfrm>
        </p:grpSpPr>
        <p:sp>
          <p:nvSpPr>
            <p:cNvPr id="46" name="Oval 45">
              <a:extLst>
                <a:ext uri="{FF2B5EF4-FFF2-40B4-BE49-F238E27FC236}">
                  <a16:creationId xmlns:a16="http://schemas.microsoft.com/office/drawing/2014/main" id="{B6AF936F-E08D-4AEB-91B4-1D8620E48A55}"/>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48" name="Graphic 47" descr="Diploma roll with solid fill">
              <a:extLst>
                <a:ext uri="{FF2B5EF4-FFF2-40B4-BE49-F238E27FC236}">
                  <a16:creationId xmlns:a16="http://schemas.microsoft.com/office/drawing/2014/main" id="{C00AF663-4E74-4A30-9910-2A0EE057308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4410" y="3033044"/>
              <a:ext cx="917465" cy="917465"/>
            </a:xfrm>
            <a:prstGeom prst="rect">
              <a:avLst/>
            </a:prstGeom>
          </p:spPr>
        </p:pic>
      </p:grpSp>
      <p:grpSp>
        <p:nvGrpSpPr>
          <p:cNvPr id="52" name="Group 51">
            <a:extLst>
              <a:ext uri="{FF2B5EF4-FFF2-40B4-BE49-F238E27FC236}">
                <a16:creationId xmlns:a16="http://schemas.microsoft.com/office/drawing/2014/main" id="{76FC2BB6-DF54-49D9-ADE6-755F4123BB8C}"/>
              </a:ext>
            </a:extLst>
          </p:cNvPr>
          <p:cNvGrpSpPr/>
          <p:nvPr/>
        </p:nvGrpSpPr>
        <p:grpSpPr>
          <a:xfrm>
            <a:off x="6739215" y="909244"/>
            <a:ext cx="1276995" cy="1276995"/>
            <a:chOff x="6614178" y="777806"/>
            <a:chExt cx="1457927" cy="1457927"/>
          </a:xfrm>
        </p:grpSpPr>
        <p:sp>
          <p:nvSpPr>
            <p:cNvPr id="53" name="Oval 52">
              <a:extLst>
                <a:ext uri="{FF2B5EF4-FFF2-40B4-BE49-F238E27FC236}">
                  <a16:creationId xmlns:a16="http://schemas.microsoft.com/office/drawing/2014/main" id="{0ED14B89-8517-48EB-992B-283D60A127BF}"/>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59" name="Graphic 58" descr="Seed Packet with solid fill">
              <a:extLst>
                <a:ext uri="{FF2B5EF4-FFF2-40B4-BE49-F238E27FC236}">
                  <a16:creationId xmlns:a16="http://schemas.microsoft.com/office/drawing/2014/main" id="{FF14BB17-70AA-45C9-A52A-199E4644C04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1048038"/>
              <a:ext cx="917465" cy="917465"/>
            </a:xfrm>
            <a:prstGeom prst="rect">
              <a:avLst/>
            </a:prstGeom>
          </p:spPr>
        </p:pic>
      </p:grpSp>
      <p:sp>
        <p:nvSpPr>
          <p:cNvPr id="60" name="Freeform: Shape 59">
            <a:extLst>
              <a:ext uri="{FF2B5EF4-FFF2-40B4-BE49-F238E27FC236}">
                <a16:creationId xmlns:a16="http://schemas.microsoft.com/office/drawing/2014/main" id="{DB361D31-6DBE-42EC-B9EC-1C89F121E087}"/>
              </a:ext>
            </a:extLst>
          </p:cNvPr>
          <p:cNvSpPr/>
          <p:nvPr/>
        </p:nvSpPr>
        <p:spPr>
          <a:xfrm rot="1202518">
            <a:off x="-1953257" y="-3335084"/>
            <a:ext cx="4233722" cy="3796264"/>
          </a:xfrm>
          <a:custGeom>
            <a:avLst/>
            <a:gdLst>
              <a:gd name="connsiteX0" fmla="*/ 0 w 4233722"/>
              <a:gd name="connsiteY0" fmla="*/ 1677387 h 3796264"/>
              <a:gd name="connsiteX1" fmla="*/ 3580639 w 4233722"/>
              <a:gd name="connsiteY1" fmla="*/ 0 h 3796264"/>
              <a:gd name="connsiteX2" fmla="*/ 3628629 w 4233722"/>
              <a:gd name="connsiteY2" fmla="*/ 2873 h 3796264"/>
              <a:gd name="connsiteX3" fmla="*/ 3793523 w 4233722"/>
              <a:gd name="connsiteY3" fmla="*/ 2183365 h 3796264"/>
              <a:gd name="connsiteX4" fmla="*/ 1691336 w 4233722"/>
              <a:gd name="connsiteY4" fmla="*/ 2853540 h 3796264"/>
              <a:gd name="connsiteX5" fmla="*/ 994815 w 4233722"/>
              <a:gd name="connsiteY5" fmla="*/ 3793781 h 3796264"/>
              <a:gd name="connsiteX6" fmla="*/ 992609 w 4233722"/>
              <a:gd name="connsiteY6" fmla="*/ 3796264 h 3796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3722" h="3796264">
                <a:moveTo>
                  <a:pt x="0" y="1677387"/>
                </a:moveTo>
                <a:lnTo>
                  <a:pt x="3580639" y="0"/>
                </a:lnTo>
                <a:lnTo>
                  <a:pt x="3628629" y="2873"/>
                </a:lnTo>
                <a:cubicBezTo>
                  <a:pt x="4283667" y="55990"/>
                  <a:pt x="4505331" y="1555854"/>
                  <a:pt x="3793523" y="2183365"/>
                </a:cubicBezTo>
                <a:cubicBezTo>
                  <a:pt x="3081715" y="2810876"/>
                  <a:pt x="2244548" y="2524700"/>
                  <a:pt x="1691336" y="2853540"/>
                </a:cubicBezTo>
                <a:cubicBezTo>
                  <a:pt x="1311003" y="3079617"/>
                  <a:pt x="1251385" y="3475521"/>
                  <a:pt x="994815" y="3793781"/>
                </a:cubicBezTo>
                <a:lnTo>
                  <a:pt x="992609" y="3796264"/>
                </a:lnTo>
                <a:close/>
              </a:path>
            </a:pathLst>
          </a:custGeom>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ln>
            <a:noFill/>
          </a:ln>
          <a:effectLst>
            <a:outerShdw blurRad="2794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AU"/>
              <a:t> </a:t>
            </a:r>
          </a:p>
        </p:txBody>
      </p:sp>
    </p:spTree>
    <p:custDataLst>
      <p:tags r:id="rId1"/>
    </p:custDataLst>
    <p:extLst>
      <p:ext uri="{BB962C8B-B14F-4D97-AF65-F5344CB8AC3E}">
        <p14:creationId xmlns:p14="http://schemas.microsoft.com/office/powerpoint/2010/main" val="1892228079"/>
      </p:ext>
    </p:extLst>
  </p:cSld>
  <p:clrMapOvr>
    <a:masterClrMapping/>
  </p:clrMapOvr>
  <p:transition>
    <p:fade/>
  </p:transition>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1_Instructor intro fire">
    <p:bg>
      <p:bgPr>
        <a:solidFill>
          <a:schemeClr val="tx1"/>
        </a:solidFill>
        <a:effectLst/>
      </p:bgPr>
    </p:bg>
    <p:spTree>
      <p:nvGrpSpPr>
        <p:cNvPr id="1" name=""/>
        <p:cNvGrpSpPr/>
        <p:nvPr/>
      </p:nvGrpSpPr>
      <p:grpSpPr>
        <a:xfrm>
          <a:off x="0" y="0"/>
          <a:ext cx="0" cy="0"/>
          <a:chOff x="0" y="0"/>
          <a:chExt cx="0" cy="0"/>
        </a:xfrm>
      </p:grpSpPr>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rgbClr val="C92626"/>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sp>
        <p:nvSpPr>
          <p:cNvPr id="17" name="Oval 16">
            <a:extLst>
              <a:ext uri="{FF2B5EF4-FFF2-40B4-BE49-F238E27FC236}">
                <a16:creationId xmlns:a16="http://schemas.microsoft.com/office/drawing/2014/main" id="{E7BA3AF7-377B-4433-925A-A2DFF08492BD}"/>
              </a:ext>
            </a:extLst>
          </p:cNvPr>
          <p:cNvSpPr/>
          <p:nvPr/>
        </p:nvSpPr>
        <p:spPr>
          <a:xfrm>
            <a:off x="1388018" y="4766253"/>
            <a:ext cx="746911" cy="746911"/>
          </a:xfrm>
          <a:prstGeom prst="ellipse">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Text Placeholder 22">
            <a:extLst>
              <a:ext uri="{FF2B5EF4-FFF2-40B4-BE49-F238E27FC236}">
                <a16:creationId xmlns:a16="http://schemas.microsoft.com/office/drawing/2014/main" id="{B9D7F030-544E-47CF-A895-A9A7B2CB6A7B}"/>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4" name="Text Placeholder 22">
            <a:extLst>
              <a:ext uri="{FF2B5EF4-FFF2-40B4-BE49-F238E27FC236}">
                <a16:creationId xmlns:a16="http://schemas.microsoft.com/office/drawing/2014/main" id="{FB1DA98F-E9F0-4961-9D44-E2A84D76C9ED}"/>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5" name="Text Placeholder 22">
            <a:extLst>
              <a:ext uri="{FF2B5EF4-FFF2-40B4-BE49-F238E27FC236}">
                <a16:creationId xmlns:a16="http://schemas.microsoft.com/office/drawing/2014/main" id="{873D86D3-6017-45AD-AD5F-7FE8372B01DA}"/>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39" name="Group 38">
            <a:extLst>
              <a:ext uri="{FF2B5EF4-FFF2-40B4-BE49-F238E27FC236}">
                <a16:creationId xmlns:a16="http://schemas.microsoft.com/office/drawing/2014/main" id="{C955F103-8823-4801-803E-E5BA486C9819}"/>
              </a:ext>
            </a:extLst>
          </p:cNvPr>
          <p:cNvGrpSpPr/>
          <p:nvPr/>
        </p:nvGrpSpPr>
        <p:grpSpPr>
          <a:xfrm>
            <a:off x="6739214" y="4488804"/>
            <a:ext cx="1276995" cy="1276995"/>
            <a:chOff x="6635707" y="4406236"/>
            <a:chExt cx="1457927" cy="1457927"/>
          </a:xfrm>
        </p:grpSpPr>
        <p:sp>
          <p:nvSpPr>
            <p:cNvPr id="40" name="Oval 39">
              <a:extLst>
                <a:ext uri="{FF2B5EF4-FFF2-40B4-BE49-F238E27FC236}">
                  <a16:creationId xmlns:a16="http://schemas.microsoft.com/office/drawing/2014/main" id="{E43FA577-8E13-4B96-ADFC-F7FF0BBFD4BA}"/>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41" name="Graphic 40" descr="Basic Shapes with solid fill">
              <a:extLst>
                <a:ext uri="{FF2B5EF4-FFF2-40B4-BE49-F238E27FC236}">
                  <a16:creationId xmlns:a16="http://schemas.microsoft.com/office/drawing/2014/main" id="{5F15F66B-F25C-4095-921D-9B133E4232E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5940" y="4664093"/>
              <a:ext cx="917465" cy="917465"/>
            </a:xfrm>
            <a:prstGeom prst="rect">
              <a:avLst/>
            </a:prstGeom>
          </p:spPr>
        </p:pic>
      </p:grpSp>
      <p:grpSp>
        <p:nvGrpSpPr>
          <p:cNvPr id="42" name="Group 41">
            <a:extLst>
              <a:ext uri="{FF2B5EF4-FFF2-40B4-BE49-F238E27FC236}">
                <a16:creationId xmlns:a16="http://schemas.microsoft.com/office/drawing/2014/main" id="{5E702813-FB78-495E-A18C-6CFAC9146735}"/>
              </a:ext>
            </a:extLst>
          </p:cNvPr>
          <p:cNvGrpSpPr/>
          <p:nvPr/>
        </p:nvGrpSpPr>
        <p:grpSpPr>
          <a:xfrm>
            <a:off x="6752565" y="2700036"/>
            <a:ext cx="1276995" cy="1276995"/>
            <a:chOff x="6635708" y="2700036"/>
            <a:chExt cx="1457927" cy="1457927"/>
          </a:xfrm>
        </p:grpSpPr>
        <p:sp>
          <p:nvSpPr>
            <p:cNvPr id="43" name="Oval 42">
              <a:extLst>
                <a:ext uri="{FF2B5EF4-FFF2-40B4-BE49-F238E27FC236}">
                  <a16:creationId xmlns:a16="http://schemas.microsoft.com/office/drawing/2014/main" id="{37379BED-C882-4165-B669-7A5F1AE5E44C}"/>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46" name="Graphic 45" descr="Diploma roll with solid fill">
              <a:extLst>
                <a:ext uri="{FF2B5EF4-FFF2-40B4-BE49-F238E27FC236}">
                  <a16:creationId xmlns:a16="http://schemas.microsoft.com/office/drawing/2014/main" id="{1B907655-1873-4D5E-8ABC-488BE487511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4410" y="3033044"/>
              <a:ext cx="917465" cy="917465"/>
            </a:xfrm>
            <a:prstGeom prst="rect">
              <a:avLst/>
            </a:prstGeom>
          </p:spPr>
        </p:pic>
      </p:grpSp>
      <p:grpSp>
        <p:nvGrpSpPr>
          <p:cNvPr id="48" name="Group 47">
            <a:extLst>
              <a:ext uri="{FF2B5EF4-FFF2-40B4-BE49-F238E27FC236}">
                <a16:creationId xmlns:a16="http://schemas.microsoft.com/office/drawing/2014/main" id="{8C48FA1D-EA7A-47EA-A11A-D4FAF20DF6C2}"/>
              </a:ext>
            </a:extLst>
          </p:cNvPr>
          <p:cNvGrpSpPr/>
          <p:nvPr/>
        </p:nvGrpSpPr>
        <p:grpSpPr>
          <a:xfrm>
            <a:off x="6739215" y="909244"/>
            <a:ext cx="1276995" cy="1276995"/>
            <a:chOff x="6614178" y="777806"/>
            <a:chExt cx="1457927" cy="1457927"/>
          </a:xfrm>
        </p:grpSpPr>
        <p:sp>
          <p:nvSpPr>
            <p:cNvPr id="52" name="Oval 51">
              <a:extLst>
                <a:ext uri="{FF2B5EF4-FFF2-40B4-BE49-F238E27FC236}">
                  <a16:creationId xmlns:a16="http://schemas.microsoft.com/office/drawing/2014/main" id="{9CC56B9A-84B9-4B5F-A6E5-A7B6E97A7883}"/>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53" name="Graphic 52" descr="Seed Packet with solid fill">
              <a:extLst>
                <a:ext uri="{FF2B5EF4-FFF2-40B4-BE49-F238E27FC236}">
                  <a16:creationId xmlns:a16="http://schemas.microsoft.com/office/drawing/2014/main" id="{6B930EA8-8327-4317-B0BE-2068F2284C0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1048038"/>
              <a:ext cx="917465" cy="917465"/>
            </a:xfrm>
            <a:prstGeom prst="rect">
              <a:avLst/>
            </a:prstGeom>
          </p:spPr>
        </p:pic>
      </p:grpSp>
      <p:sp>
        <p:nvSpPr>
          <p:cNvPr id="59" name="Rectangle: Rounded Corners 58">
            <a:extLst>
              <a:ext uri="{FF2B5EF4-FFF2-40B4-BE49-F238E27FC236}">
                <a16:creationId xmlns:a16="http://schemas.microsoft.com/office/drawing/2014/main" id="{4493A3F2-A0B0-41D5-8A75-A0A667810460}"/>
              </a:ext>
            </a:extLst>
          </p:cNvPr>
          <p:cNvSpPr/>
          <p:nvPr/>
        </p:nvSpPr>
        <p:spPr>
          <a:xfrm>
            <a:off x="905850" y="4488804"/>
            <a:ext cx="4362992" cy="1482078"/>
          </a:xfrm>
          <a:prstGeom prst="roundRect">
            <a:avLst>
              <a:gd name="adj" fmla="val 13569"/>
            </a:avLst>
          </a:prstGeom>
          <a:solidFill>
            <a:schemeClr val="bg1">
              <a:alpha val="5000"/>
            </a:schemeClr>
          </a:solidFill>
          <a:ln>
            <a:solidFill>
              <a:schemeClr val="bg1">
                <a:lumMod val="95000"/>
                <a:alpha val="10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60" name="Title 1">
            <a:extLst>
              <a:ext uri="{FF2B5EF4-FFF2-40B4-BE49-F238E27FC236}">
                <a16:creationId xmlns:a16="http://schemas.microsoft.com/office/drawing/2014/main" id="{8405702F-8D98-466D-9EC3-3AB2DD55BE63}"/>
              </a:ext>
            </a:extLst>
          </p:cNvPr>
          <p:cNvSpPr>
            <a:spLocks noGrp="1"/>
          </p:cNvSpPr>
          <p:nvPr>
            <p:ph type="title" hasCustomPrompt="1"/>
          </p:nvPr>
        </p:nvSpPr>
        <p:spPr>
          <a:xfrm>
            <a:off x="2345349" y="5073293"/>
            <a:ext cx="2442551" cy="897589"/>
          </a:xfrm>
        </p:spPr>
        <p:txBody>
          <a:bodyPr/>
          <a:lstStyle>
            <a:lvl1pPr algn="l">
              <a:defRPr sz="2400" b="1">
                <a:solidFill>
                  <a:schemeClr val="bg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sp>
        <p:nvSpPr>
          <p:cNvPr id="61" name="Text Placeholder 22">
            <a:extLst>
              <a:ext uri="{FF2B5EF4-FFF2-40B4-BE49-F238E27FC236}">
                <a16:creationId xmlns:a16="http://schemas.microsoft.com/office/drawing/2014/main" id="{B4FDCCBD-5A0B-4DD1-9E75-18B43310F7A1}"/>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1"/>
                </a:solidFill>
                <a:latin typeface="Circular Std Bold" panose="020B0804020101010102"/>
              </a:defRPr>
            </a:lvl1pPr>
          </a:lstStyle>
          <a:p>
            <a:pPr lvl="0"/>
            <a:r>
              <a:rPr lang="en-US"/>
              <a:t>Course Instructor</a:t>
            </a:r>
            <a:endParaRPr lang="en-AU"/>
          </a:p>
        </p:txBody>
      </p:sp>
    </p:spTree>
    <p:custDataLst>
      <p:tags r:id="rId1"/>
    </p:custDataLst>
    <p:extLst>
      <p:ext uri="{BB962C8B-B14F-4D97-AF65-F5344CB8AC3E}">
        <p14:creationId xmlns:p14="http://schemas.microsoft.com/office/powerpoint/2010/main" val="98070796"/>
      </p:ext>
    </p:extLst>
  </p:cSld>
  <p:clrMapOvr>
    <a:masterClrMapping/>
  </p:clrMapOvr>
  <p:transition>
    <p:fade/>
  </p:transition>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1_instructor intro water">
    <p:bg>
      <p:bgPr>
        <a:solidFill>
          <a:schemeClr val="tx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5B9C8161-90D4-40DC-B296-6466E175E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74" y="4755309"/>
            <a:ext cx="757855" cy="757855"/>
          </a:xfrm>
          <a:prstGeom prst="rect">
            <a:avLst/>
          </a:prstGeom>
        </p:spPr>
      </p:pic>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rgbClr val="0070C0"/>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sp>
        <p:nvSpPr>
          <p:cNvPr id="24" name="Text Placeholder 22">
            <a:extLst>
              <a:ext uri="{FF2B5EF4-FFF2-40B4-BE49-F238E27FC236}">
                <a16:creationId xmlns:a16="http://schemas.microsoft.com/office/drawing/2014/main" id="{6472BA33-7E65-4F1E-828F-D6456576444A}"/>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5" name="Text Placeholder 22">
            <a:extLst>
              <a:ext uri="{FF2B5EF4-FFF2-40B4-BE49-F238E27FC236}">
                <a16:creationId xmlns:a16="http://schemas.microsoft.com/office/drawing/2014/main" id="{B40EE497-DA8F-4081-8C9B-1263BF5FFC76}"/>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6" name="Text Placeholder 22">
            <a:extLst>
              <a:ext uri="{FF2B5EF4-FFF2-40B4-BE49-F238E27FC236}">
                <a16:creationId xmlns:a16="http://schemas.microsoft.com/office/drawing/2014/main" id="{D4A51ECC-339C-430A-9D8B-5A332750514E}"/>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bg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27" name="Group 26">
            <a:extLst>
              <a:ext uri="{FF2B5EF4-FFF2-40B4-BE49-F238E27FC236}">
                <a16:creationId xmlns:a16="http://schemas.microsoft.com/office/drawing/2014/main" id="{B16F18D8-E21E-47FC-9212-3464F6C98948}"/>
              </a:ext>
            </a:extLst>
          </p:cNvPr>
          <p:cNvGrpSpPr/>
          <p:nvPr/>
        </p:nvGrpSpPr>
        <p:grpSpPr>
          <a:xfrm>
            <a:off x="6739214" y="4488804"/>
            <a:ext cx="1276995" cy="1276995"/>
            <a:chOff x="6635707" y="4406236"/>
            <a:chExt cx="1457927" cy="1457927"/>
          </a:xfrm>
        </p:grpSpPr>
        <p:sp>
          <p:nvSpPr>
            <p:cNvPr id="28" name="Oval 27">
              <a:extLst>
                <a:ext uri="{FF2B5EF4-FFF2-40B4-BE49-F238E27FC236}">
                  <a16:creationId xmlns:a16="http://schemas.microsoft.com/office/drawing/2014/main" id="{7F9CD94C-9F35-44C3-AABD-40DD8114AFBB}"/>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30" name="Graphic 29" descr="Basic Shapes with solid fill">
              <a:extLst>
                <a:ext uri="{FF2B5EF4-FFF2-40B4-BE49-F238E27FC236}">
                  <a16:creationId xmlns:a16="http://schemas.microsoft.com/office/drawing/2014/main" id="{751E7E32-9877-4DDF-8F33-25B788B8F18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905940" y="4664093"/>
              <a:ext cx="917465" cy="917465"/>
            </a:xfrm>
            <a:prstGeom prst="rect">
              <a:avLst/>
            </a:prstGeom>
          </p:spPr>
        </p:pic>
      </p:grpSp>
      <p:grpSp>
        <p:nvGrpSpPr>
          <p:cNvPr id="34" name="Group 33">
            <a:extLst>
              <a:ext uri="{FF2B5EF4-FFF2-40B4-BE49-F238E27FC236}">
                <a16:creationId xmlns:a16="http://schemas.microsoft.com/office/drawing/2014/main" id="{B2BCC69D-F79A-4FD1-9DAB-360B72FBC2B8}"/>
              </a:ext>
            </a:extLst>
          </p:cNvPr>
          <p:cNvGrpSpPr/>
          <p:nvPr/>
        </p:nvGrpSpPr>
        <p:grpSpPr>
          <a:xfrm>
            <a:off x="6752565" y="2700036"/>
            <a:ext cx="1276995" cy="1276995"/>
            <a:chOff x="6635708" y="2700036"/>
            <a:chExt cx="1457927" cy="1457927"/>
          </a:xfrm>
        </p:grpSpPr>
        <p:sp>
          <p:nvSpPr>
            <p:cNvPr id="35" name="Oval 34">
              <a:extLst>
                <a:ext uri="{FF2B5EF4-FFF2-40B4-BE49-F238E27FC236}">
                  <a16:creationId xmlns:a16="http://schemas.microsoft.com/office/drawing/2014/main" id="{ACEB89DF-D484-4C7F-AED1-6231E2DE3AB4}"/>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36" name="Graphic 35" descr="Diploma roll with solid fill">
              <a:extLst>
                <a:ext uri="{FF2B5EF4-FFF2-40B4-BE49-F238E27FC236}">
                  <a16:creationId xmlns:a16="http://schemas.microsoft.com/office/drawing/2014/main" id="{0C92081C-6E90-4DA3-A479-74DE44CDFEA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4410" y="3033044"/>
              <a:ext cx="917465" cy="917465"/>
            </a:xfrm>
            <a:prstGeom prst="rect">
              <a:avLst/>
            </a:prstGeom>
          </p:spPr>
        </p:pic>
      </p:grpSp>
      <p:grpSp>
        <p:nvGrpSpPr>
          <p:cNvPr id="37" name="Group 36">
            <a:extLst>
              <a:ext uri="{FF2B5EF4-FFF2-40B4-BE49-F238E27FC236}">
                <a16:creationId xmlns:a16="http://schemas.microsoft.com/office/drawing/2014/main" id="{D60A1D2C-A02B-4533-93C6-761CBEB3F753}"/>
              </a:ext>
            </a:extLst>
          </p:cNvPr>
          <p:cNvGrpSpPr/>
          <p:nvPr/>
        </p:nvGrpSpPr>
        <p:grpSpPr>
          <a:xfrm>
            <a:off x="6739215" y="909244"/>
            <a:ext cx="1276995" cy="1276995"/>
            <a:chOff x="6614178" y="777806"/>
            <a:chExt cx="1457927" cy="1457927"/>
          </a:xfrm>
        </p:grpSpPr>
        <p:sp>
          <p:nvSpPr>
            <p:cNvPr id="38" name="Oval 37">
              <a:extLst>
                <a:ext uri="{FF2B5EF4-FFF2-40B4-BE49-F238E27FC236}">
                  <a16:creationId xmlns:a16="http://schemas.microsoft.com/office/drawing/2014/main" id="{B3D6E1DF-7244-427E-A633-CE23D3FACBD6}"/>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39" name="Graphic 38" descr="Seed Packet with solid fill">
              <a:extLst>
                <a:ext uri="{FF2B5EF4-FFF2-40B4-BE49-F238E27FC236}">
                  <a16:creationId xmlns:a16="http://schemas.microsoft.com/office/drawing/2014/main" id="{1FA4930B-27F2-4325-B3BF-E3DEA39641F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1048038"/>
              <a:ext cx="917465" cy="917465"/>
            </a:xfrm>
            <a:prstGeom prst="rect">
              <a:avLst/>
            </a:prstGeom>
          </p:spPr>
        </p:pic>
      </p:grpSp>
      <p:sp>
        <p:nvSpPr>
          <p:cNvPr id="40" name="Rectangle: Rounded Corners 39">
            <a:extLst>
              <a:ext uri="{FF2B5EF4-FFF2-40B4-BE49-F238E27FC236}">
                <a16:creationId xmlns:a16="http://schemas.microsoft.com/office/drawing/2014/main" id="{C95AB3E5-7789-4B05-A3EE-FB442F9C88EB}"/>
              </a:ext>
            </a:extLst>
          </p:cNvPr>
          <p:cNvSpPr/>
          <p:nvPr/>
        </p:nvSpPr>
        <p:spPr>
          <a:xfrm>
            <a:off x="905850" y="4488804"/>
            <a:ext cx="4362992" cy="1482078"/>
          </a:xfrm>
          <a:prstGeom prst="roundRect">
            <a:avLst>
              <a:gd name="adj" fmla="val 13569"/>
            </a:avLst>
          </a:prstGeom>
          <a:solidFill>
            <a:schemeClr val="bg1">
              <a:alpha val="5000"/>
            </a:schemeClr>
          </a:solidFill>
          <a:ln>
            <a:solidFill>
              <a:schemeClr val="bg1">
                <a:lumMod val="95000"/>
                <a:alpha val="10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41" name="Title 1">
            <a:extLst>
              <a:ext uri="{FF2B5EF4-FFF2-40B4-BE49-F238E27FC236}">
                <a16:creationId xmlns:a16="http://schemas.microsoft.com/office/drawing/2014/main" id="{68A8F19D-8825-4606-89C8-E876714AF5A8}"/>
              </a:ext>
            </a:extLst>
          </p:cNvPr>
          <p:cNvSpPr>
            <a:spLocks noGrp="1"/>
          </p:cNvSpPr>
          <p:nvPr>
            <p:ph type="title" hasCustomPrompt="1"/>
          </p:nvPr>
        </p:nvSpPr>
        <p:spPr>
          <a:xfrm>
            <a:off x="2345349" y="5073293"/>
            <a:ext cx="2442551" cy="897589"/>
          </a:xfrm>
        </p:spPr>
        <p:txBody>
          <a:bodyPr/>
          <a:lstStyle>
            <a:lvl1pPr algn="l">
              <a:defRPr sz="2400" b="1">
                <a:solidFill>
                  <a:schemeClr val="bg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sp>
        <p:nvSpPr>
          <p:cNvPr id="42" name="Text Placeholder 22">
            <a:extLst>
              <a:ext uri="{FF2B5EF4-FFF2-40B4-BE49-F238E27FC236}">
                <a16:creationId xmlns:a16="http://schemas.microsoft.com/office/drawing/2014/main" id="{27108178-4C8C-4458-86C3-30480C4FC6F7}"/>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1"/>
                </a:solidFill>
                <a:latin typeface="Circular Std Bold" panose="020B0804020101010102"/>
              </a:defRPr>
            </a:lvl1pPr>
          </a:lstStyle>
          <a:p>
            <a:pPr lvl="0"/>
            <a:r>
              <a:rPr lang="en-US"/>
              <a:t>Course Instructor</a:t>
            </a:r>
            <a:endParaRPr lang="en-AU"/>
          </a:p>
        </p:txBody>
      </p:sp>
    </p:spTree>
    <p:custDataLst>
      <p:tags r:id="rId1"/>
    </p:custDataLst>
    <p:extLst>
      <p:ext uri="{BB962C8B-B14F-4D97-AF65-F5344CB8AC3E}">
        <p14:creationId xmlns:p14="http://schemas.microsoft.com/office/powerpoint/2010/main" val="2052341347"/>
      </p:ext>
    </p:extLst>
  </p:cSld>
  <p:clrMapOvr>
    <a:masterClrMapping/>
  </p:clrMapOvr>
  <p:transition>
    <p:fade/>
  </p:transition>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p:cSld name="instructor intro leaf">
    <p:bg>
      <p:bgPr>
        <a:solidFill>
          <a:schemeClr val="bg1"/>
        </a:solidFill>
        <a:effectLst/>
      </p:bgPr>
    </p:bg>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2D7509-8F8A-4C3F-8A2F-32B442CE9E84}"/>
              </a:ext>
            </a:extLst>
          </p:cNvPr>
          <p:cNvSpPr/>
          <p:nvPr/>
        </p:nvSpPr>
        <p:spPr>
          <a:xfrm>
            <a:off x="905850" y="4488804"/>
            <a:ext cx="4362992" cy="1482078"/>
          </a:xfrm>
          <a:prstGeom prst="roundRect">
            <a:avLst>
              <a:gd name="adj" fmla="val 13569"/>
            </a:avLst>
          </a:prstGeom>
          <a:solidFill>
            <a:schemeClr val="bg1"/>
          </a:solidFill>
          <a:ln>
            <a:solidFill>
              <a:schemeClr val="bg1">
                <a:lumMod val="95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 name="Title 1">
            <a:extLst>
              <a:ext uri="{FF2B5EF4-FFF2-40B4-BE49-F238E27FC236}">
                <a16:creationId xmlns:a16="http://schemas.microsoft.com/office/drawing/2014/main" id="{138A8243-1C59-4690-BBDF-2AB6B48E6002}"/>
              </a:ext>
            </a:extLst>
          </p:cNvPr>
          <p:cNvSpPr>
            <a:spLocks noGrp="1"/>
          </p:cNvSpPr>
          <p:nvPr>
            <p:ph type="title" hasCustomPrompt="1"/>
          </p:nvPr>
        </p:nvSpPr>
        <p:spPr>
          <a:xfrm>
            <a:off x="2345349" y="5073293"/>
            <a:ext cx="2814191" cy="897589"/>
          </a:xfrm>
        </p:spPr>
        <p:txBody>
          <a:bodyPr/>
          <a:lstStyle>
            <a:lvl1pPr algn="l">
              <a:defRPr sz="2400" b="1">
                <a:solidFill>
                  <a:schemeClr val="tx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pic>
        <p:nvPicPr>
          <p:cNvPr id="23" name="Picture 22">
            <a:extLst>
              <a:ext uri="{FF2B5EF4-FFF2-40B4-BE49-F238E27FC236}">
                <a16:creationId xmlns:a16="http://schemas.microsoft.com/office/drawing/2014/main" id="{26AC87D2-CB4B-4B93-8430-42893C018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035" y="4767427"/>
            <a:ext cx="744566" cy="744562"/>
          </a:xfrm>
          <a:prstGeom prst="rect">
            <a:avLst/>
          </a:prstGeom>
        </p:spPr>
      </p:pic>
      <p:sp>
        <p:nvSpPr>
          <p:cNvPr id="18" name="Text Placeholder 22">
            <a:extLst>
              <a:ext uri="{FF2B5EF4-FFF2-40B4-BE49-F238E27FC236}">
                <a16:creationId xmlns:a16="http://schemas.microsoft.com/office/drawing/2014/main" id="{A1EBF51A-4982-4049-8547-CFC99A6FC868}"/>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3"/>
                </a:solidFill>
                <a:latin typeface="Circular Std Bold" panose="020B0804020101010102"/>
              </a:defRPr>
            </a:lvl1pPr>
          </a:lstStyle>
          <a:p>
            <a:pPr lvl="0"/>
            <a:r>
              <a:rPr lang="en-US"/>
              <a:t>Course Instructor</a:t>
            </a:r>
            <a:endParaRPr lang="en-AU"/>
          </a:p>
        </p:txBody>
      </p:sp>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chemeClr val="accent3"/>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pic>
        <p:nvPicPr>
          <p:cNvPr id="31" name="Graphic 30">
            <a:extLst>
              <a:ext uri="{FF2B5EF4-FFF2-40B4-BE49-F238E27FC236}">
                <a16:creationId xmlns:a16="http://schemas.microsoft.com/office/drawing/2014/main" id="{BBFAEEF3-8FE9-43EE-BDDD-3CA9AF0F6C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551" y="352322"/>
            <a:ext cx="1226621" cy="344987"/>
          </a:xfrm>
          <a:prstGeom prst="rect">
            <a:avLst/>
          </a:prstGeom>
        </p:spPr>
      </p:pic>
      <p:sp>
        <p:nvSpPr>
          <p:cNvPr id="21" name="Text Placeholder 22">
            <a:extLst>
              <a:ext uri="{FF2B5EF4-FFF2-40B4-BE49-F238E27FC236}">
                <a16:creationId xmlns:a16="http://schemas.microsoft.com/office/drawing/2014/main" id="{5E3F6457-D018-4ED1-BAAD-D3D188BBE6E6}"/>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2" name="Text Placeholder 22">
            <a:extLst>
              <a:ext uri="{FF2B5EF4-FFF2-40B4-BE49-F238E27FC236}">
                <a16:creationId xmlns:a16="http://schemas.microsoft.com/office/drawing/2014/main" id="{D24E31D7-A20B-4BE0-84FD-EAA8055DD4A8}"/>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4" name="Text Placeholder 22">
            <a:extLst>
              <a:ext uri="{FF2B5EF4-FFF2-40B4-BE49-F238E27FC236}">
                <a16:creationId xmlns:a16="http://schemas.microsoft.com/office/drawing/2014/main" id="{D179F179-D19C-48FB-9FF3-E6DBADB4FDDB}"/>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25" name="Group 24">
            <a:extLst>
              <a:ext uri="{FF2B5EF4-FFF2-40B4-BE49-F238E27FC236}">
                <a16:creationId xmlns:a16="http://schemas.microsoft.com/office/drawing/2014/main" id="{08E7F07E-1473-4480-83A0-8A9334C42732}"/>
              </a:ext>
            </a:extLst>
          </p:cNvPr>
          <p:cNvGrpSpPr/>
          <p:nvPr/>
        </p:nvGrpSpPr>
        <p:grpSpPr>
          <a:xfrm>
            <a:off x="6739214" y="4488804"/>
            <a:ext cx="1276995" cy="1276995"/>
            <a:chOff x="6635707" y="4406236"/>
            <a:chExt cx="1457927" cy="1457927"/>
          </a:xfrm>
        </p:grpSpPr>
        <p:sp>
          <p:nvSpPr>
            <p:cNvPr id="26" name="Oval 25">
              <a:extLst>
                <a:ext uri="{FF2B5EF4-FFF2-40B4-BE49-F238E27FC236}">
                  <a16:creationId xmlns:a16="http://schemas.microsoft.com/office/drawing/2014/main" id="{DDAF557C-C27D-45B0-854F-71C1CD513769}"/>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27" name="Graphic 26" descr="Basic Shapes with solid fill">
              <a:extLst>
                <a:ext uri="{FF2B5EF4-FFF2-40B4-BE49-F238E27FC236}">
                  <a16:creationId xmlns:a16="http://schemas.microsoft.com/office/drawing/2014/main" id="{FC4D6605-32BF-459F-91D8-E1584B53D73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5940" y="4664093"/>
              <a:ext cx="917465" cy="917465"/>
            </a:xfrm>
            <a:prstGeom prst="rect">
              <a:avLst/>
            </a:prstGeom>
          </p:spPr>
        </p:pic>
      </p:grpSp>
      <p:grpSp>
        <p:nvGrpSpPr>
          <p:cNvPr id="28" name="Group 27">
            <a:extLst>
              <a:ext uri="{FF2B5EF4-FFF2-40B4-BE49-F238E27FC236}">
                <a16:creationId xmlns:a16="http://schemas.microsoft.com/office/drawing/2014/main" id="{CDCF4C55-68CF-4575-9E75-C93F13C13BBE}"/>
              </a:ext>
            </a:extLst>
          </p:cNvPr>
          <p:cNvGrpSpPr/>
          <p:nvPr/>
        </p:nvGrpSpPr>
        <p:grpSpPr>
          <a:xfrm>
            <a:off x="6752565" y="2700036"/>
            <a:ext cx="1276995" cy="1276995"/>
            <a:chOff x="6635708" y="2700036"/>
            <a:chExt cx="1457927" cy="1457927"/>
          </a:xfrm>
        </p:grpSpPr>
        <p:sp>
          <p:nvSpPr>
            <p:cNvPr id="29" name="Oval 28">
              <a:extLst>
                <a:ext uri="{FF2B5EF4-FFF2-40B4-BE49-F238E27FC236}">
                  <a16:creationId xmlns:a16="http://schemas.microsoft.com/office/drawing/2014/main" id="{B3556E29-AE29-44D2-8D7D-E619FD8CD255}"/>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30" name="Graphic 29" descr="Diploma roll with solid fill">
              <a:extLst>
                <a:ext uri="{FF2B5EF4-FFF2-40B4-BE49-F238E27FC236}">
                  <a16:creationId xmlns:a16="http://schemas.microsoft.com/office/drawing/2014/main" id="{E5068194-3448-465A-BF1D-6928A99B4FC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3033044"/>
              <a:ext cx="917465" cy="917465"/>
            </a:xfrm>
            <a:prstGeom prst="rect">
              <a:avLst/>
            </a:prstGeom>
          </p:spPr>
        </p:pic>
      </p:grpSp>
      <p:grpSp>
        <p:nvGrpSpPr>
          <p:cNvPr id="34" name="Group 33">
            <a:extLst>
              <a:ext uri="{FF2B5EF4-FFF2-40B4-BE49-F238E27FC236}">
                <a16:creationId xmlns:a16="http://schemas.microsoft.com/office/drawing/2014/main" id="{93058BB6-F0B6-4DDE-828B-3448F98B8F8F}"/>
              </a:ext>
            </a:extLst>
          </p:cNvPr>
          <p:cNvGrpSpPr/>
          <p:nvPr/>
        </p:nvGrpSpPr>
        <p:grpSpPr>
          <a:xfrm>
            <a:off x="6739215" y="909244"/>
            <a:ext cx="1276995" cy="1276995"/>
            <a:chOff x="6614178" y="777806"/>
            <a:chExt cx="1457927" cy="1457927"/>
          </a:xfrm>
        </p:grpSpPr>
        <p:sp>
          <p:nvSpPr>
            <p:cNvPr id="35" name="Oval 34">
              <a:extLst>
                <a:ext uri="{FF2B5EF4-FFF2-40B4-BE49-F238E27FC236}">
                  <a16:creationId xmlns:a16="http://schemas.microsoft.com/office/drawing/2014/main" id="{19C26362-9D37-4AF1-8196-1ED2641EF15F}"/>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36" name="Graphic 35" descr="Seed Packet with solid fill">
              <a:extLst>
                <a:ext uri="{FF2B5EF4-FFF2-40B4-BE49-F238E27FC236}">
                  <a16:creationId xmlns:a16="http://schemas.microsoft.com/office/drawing/2014/main" id="{7AF7AED0-70B4-4F69-91D5-916B0F7C649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84410" y="1048038"/>
              <a:ext cx="917465" cy="917465"/>
            </a:xfrm>
            <a:prstGeom prst="rect">
              <a:avLst/>
            </a:prstGeom>
          </p:spPr>
        </p:pic>
      </p:grpSp>
    </p:spTree>
    <p:custDataLst>
      <p:tags r:id="rId1"/>
    </p:custDataLst>
    <p:extLst>
      <p:ext uri="{BB962C8B-B14F-4D97-AF65-F5344CB8AC3E}">
        <p14:creationId xmlns:p14="http://schemas.microsoft.com/office/powerpoint/2010/main" val="1384011133"/>
      </p:ext>
    </p:extLst>
  </p:cSld>
  <p:clrMapOvr>
    <a:masterClrMapping/>
  </p:clrMapOvr>
  <p:transition>
    <p:fade/>
  </p:transition>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p:cSld name="Instructor intro fire">
    <p:bg>
      <p:bgPr>
        <a:solidFill>
          <a:schemeClr val="bg1"/>
        </a:solidFill>
        <a:effectLst/>
      </p:bgPr>
    </p:bg>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2D7509-8F8A-4C3F-8A2F-32B442CE9E84}"/>
              </a:ext>
            </a:extLst>
          </p:cNvPr>
          <p:cNvSpPr/>
          <p:nvPr/>
        </p:nvSpPr>
        <p:spPr>
          <a:xfrm>
            <a:off x="905850" y="4488804"/>
            <a:ext cx="4362992" cy="1482078"/>
          </a:xfrm>
          <a:prstGeom prst="roundRect">
            <a:avLst>
              <a:gd name="adj" fmla="val 13569"/>
            </a:avLst>
          </a:prstGeom>
          <a:solidFill>
            <a:schemeClr val="bg1"/>
          </a:solidFill>
          <a:ln>
            <a:solidFill>
              <a:schemeClr val="bg1">
                <a:lumMod val="95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sp>
        <p:nvSpPr>
          <p:cNvPr id="2" name="Title 1">
            <a:extLst>
              <a:ext uri="{FF2B5EF4-FFF2-40B4-BE49-F238E27FC236}">
                <a16:creationId xmlns:a16="http://schemas.microsoft.com/office/drawing/2014/main" id="{138A8243-1C59-4690-BBDF-2AB6B48E6002}"/>
              </a:ext>
            </a:extLst>
          </p:cNvPr>
          <p:cNvSpPr>
            <a:spLocks noGrp="1"/>
          </p:cNvSpPr>
          <p:nvPr>
            <p:ph type="title" hasCustomPrompt="1"/>
          </p:nvPr>
        </p:nvSpPr>
        <p:spPr>
          <a:xfrm>
            <a:off x="2345349" y="5073293"/>
            <a:ext cx="2814191" cy="897589"/>
          </a:xfrm>
        </p:spPr>
        <p:txBody>
          <a:bodyPr/>
          <a:lstStyle>
            <a:lvl1pPr algn="l">
              <a:defRPr sz="2400" b="1">
                <a:solidFill>
                  <a:schemeClr val="tx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sp>
        <p:nvSpPr>
          <p:cNvPr id="18" name="Text Placeholder 22">
            <a:extLst>
              <a:ext uri="{FF2B5EF4-FFF2-40B4-BE49-F238E27FC236}">
                <a16:creationId xmlns:a16="http://schemas.microsoft.com/office/drawing/2014/main" id="{A1EBF51A-4982-4049-8547-CFC99A6FC868}"/>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3"/>
                </a:solidFill>
                <a:latin typeface="Circular Std Bold" panose="020B0804020101010102"/>
              </a:defRPr>
            </a:lvl1pPr>
          </a:lstStyle>
          <a:p>
            <a:pPr lvl="0"/>
            <a:r>
              <a:rPr lang="en-US"/>
              <a:t>Course Instructor</a:t>
            </a:r>
            <a:endParaRPr lang="en-AU"/>
          </a:p>
        </p:txBody>
      </p:sp>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rgbClr val="C92626"/>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pic>
        <p:nvPicPr>
          <p:cNvPr id="59" name="Graphic 58">
            <a:extLst>
              <a:ext uri="{FF2B5EF4-FFF2-40B4-BE49-F238E27FC236}">
                <a16:creationId xmlns:a16="http://schemas.microsoft.com/office/drawing/2014/main" id="{D572AE86-F886-4BBB-A3A3-758F73F4DEC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1551" y="352322"/>
            <a:ext cx="1226621" cy="344987"/>
          </a:xfrm>
          <a:prstGeom prst="rect">
            <a:avLst/>
          </a:prstGeom>
        </p:spPr>
      </p:pic>
      <p:sp>
        <p:nvSpPr>
          <p:cNvPr id="17" name="Oval 16">
            <a:extLst>
              <a:ext uri="{FF2B5EF4-FFF2-40B4-BE49-F238E27FC236}">
                <a16:creationId xmlns:a16="http://schemas.microsoft.com/office/drawing/2014/main" id="{E7BA3AF7-377B-4433-925A-A2DFF08492BD}"/>
              </a:ext>
            </a:extLst>
          </p:cNvPr>
          <p:cNvSpPr/>
          <p:nvPr/>
        </p:nvSpPr>
        <p:spPr>
          <a:xfrm>
            <a:off x="1388018" y="4766253"/>
            <a:ext cx="746911" cy="746911"/>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Text Placeholder 22">
            <a:extLst>
              <a:ext uri="{FF2B5EF4-FFF2-40B4-BE49-F238E27FC236}">
                <a16:creationId xmlns:a16="http://schemas.microsoft.com/office/drawing/2014/main" id="{094CB66C-542A-4E9E-9B57-0CBEA883D31F}"/>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2" name="Text Placeholder 22">
            <a:extLst>
              <a:ext uri="{FF2B5EF4-FFF2-40B4-BE49-F238E27FC236}">
                <a16:creationId xmlns:a16="http://schemas.microsoft.com/office/drawing/2014/main" id="{B98A36E9-1AAA-4E25-9213-BE025CFD663C}"/>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3" name="Text Placeholder 22">
            <a:extLst>
              <a:ext uri="{FF2B5EF4-FFF2-40B4-BE49-F238E27FC236}">
                <a16:creationId xmlns:a16="http://schemas.microsoft.com/office/drawing/2014/main" id="{FE994849-B962-481F-8FE3-B638AD2FB9EB}"/>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24" name="Group 23">
            <a:extLst>
              <a:ext uri="{FF2B5EF4-FFF2-40B4-BE49-F238E27FC236}">
                <a16:creationId xmlns:a16="http://schemas.microsoft.com/office/drawing/2014/main" id="{05282EF3-24AA-492E-9553-11075515ED80}"/>
              </a:ext>
            </a:extLst>
          </p:cNvPr>
          <p:cNvGrpSpPr/>
          <p:nvPr/>
        </p:nvGrpSpPr>
        <p:grpSpPr>
          <a:xfrm>
            <a:off x="6739214" y="4488804"/>
            <a:ext cx="1276995" cy="1276995"/>
            <a:chOff x="6635707" y="4406236"/>
            <a:chExt cx="1457927" cy="1457927"/>
          </a:xfrm>
        </p:grpSpPr>
        <p:sp>
          <p:nvSpPr>
            <p:cNvPr id="25" name="Oval 24">
              <a:extLst>
                <a:ext uri="{FF2B5EF4-FFF2-40B4-BE49-F238E27FC236}">
                  <a16:creationId xmlns:a16="http://schemas.microsoft.com/office/drawing/2014/main" id="{69A8215C-C373-41A0-A40B-5FC208193B84}"/>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26" name="Graphic 25" descr="Basic Shapes with solid fill">
              <a:extLst>
                <a:ext uri="{FF2B5EF4-FFF2-40B4-BE49-F238E27FC236}">
                  <a16:creationId xmlns:a16="http://schemas.microsoft.com/office/drawing/2014/main" id="{D29829D0-C644-4151-826B-3D8F23557CA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5940" y="4664093"/>
              <a:ext cx="917465" cy="917465"/>
            </a:xfrm>
            <a:prstGeom prst="rect">
              <a:avLst/>
            </a:prstGeom>
          </p:spPr>
        </p:pic>
      </p:grpSp>
      <p:grpSp>
        <p:nvGrpSpPr>
          <p:cNvPr id="27" name="Group 26">
            <a:extLst>
              <a:ext uri="{FF2B5EF4-FFF2-40B4-BE49-F238E27FC236}">
                <a16:creationId xmlns:a16="http://schemas.microsoft.com/office/drawing/2014/main" id="{F581E467-6A9B-4D43-9879-152F9D82CE2A}"/>
              </a:ext>
            </a:extLst>
          </p:cNvPr>
          <p:cNvGrpSpPr/>
          <p:nvPr/>
        </p:nvGrpSpPr>
        <p:grpSpPr>
          <a:xfrm>
            <a:off x="6752565" y="2700036"/>
            <a:ext cx="1276995" cy="1276995"/>
            <a:chOff x="6635708" y="2700036"/>
            <a:chExt cx="1457927" cy="1457927"/>
          </a:xfrm>
        </p:grpSpPr>
        <p:sp>
          <p:nvSpPr>
            <p:cNvPr id="28" name="Oval 27">
              <a:extLst>
                <a:ext uri="{FF2B5EF4-FFF2-40B4-BE49-F238E27FC236}">
                  <a16:creationId xmlns:a16="http://schemas.microsoft.com/office/drawing/2014/main" id="{C09384A0-C794-4FAE-B312-238A5E67A5A4}"/>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29" name="Graphic 28" descr="Diploma roll with solid fill">
              <a:extLst>
                <a:ext uri="{FF2B5EF4-FFF2-40B4-BE49-F238E27FC236}">
                  <a16:creationId xmlns:a16="http://schemas.microsoft.com/office/drawing/2014/main" id="{21F58B89-E081-4663-9C7C-C95EFB18FEC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3033044"/>
              <a:ext cx="917465" cy="917465"/>
            </a:xfrm>
            <a:prstGeom prst="rect">
              <a:avLst/>
            </a:prstGeom>
          </p:spPr>
        </p:pic>
      </p:grpSp>
      <p:grpSp>
        <p:nvGrpSpPr>
          <p:cNvPr id="30" name="Group 29">
            <a:extLst>
              <a:ext uri="{FF2B5EF4-FFF2-40B4-BE49-F238E27FC236}">
                <a16:creationId xmlns:a16="http://schemas.microsoft.com/office/drawing/2014/main" id="{DB29949B-9375-42BF-AAC0-4DDCC6E80E28}"/>
              </a:ext>
            </a:extLst>
          </p:cNvPr>
          <p:cNvGrpSpPr/>
          <p:nvPr/>
        </p:nvGrpSpPr>
        <p:grpSpPr>
          <a:xfrm>
            <a:off x="6739215" y="909244"/>
            <a:ext cx="1276995" cy="1276995"/>
            <a:chOff x="6614178" y="777806"/>
            <a:chExt cx="1457927" cy="1457927"/>
          </a:xfrm>
        </p:grpSpPr>
        <p:sp>
          <p:nvSpPr>
            <p:cNvPr id="31" name="Oval 30">
              <a:extLst>
                <a:ext uri="{FF2B5EF4-FFF2-40B4-BE49-F238E27FC236}">
                  <a16:creationId xmlns:a16="http://schemas.microsoft.com/office/drawing/2014/main" id="{8159CEC5-162E-4AE4-9667-686C5F02E61A}"/>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34" name="Graphic 33" descr="Seed Packet with solid fill">
              <a:extLst>
                <a:ext uri="{FF2B5EF4-FFF2-40B4-BE49-F238E27FC236}">
                  <a16:creationId xmlns:a16="http://schemas.microsoft.com/office/drawing/2014/main" id="{EEEA06C8-6BBA-4769-9CF1-323467659A2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84410" y="1048038"/>
              <a:ext cx="917465" cy="917465"/>
            </a:xfrm>
            <a:prstGeom prst="rect">
              <a:avLst/>
            </a:prstGeom>
          </p:spPr>
        </p:pic>
      </p:grpSp>
    </p:spTree>
    <p:custDataLst>
      <p:tags r:id="rId1"/>
    </p:custDataLst>
    <p:extLst>
      <p:ext uri="{BB962C8B-B14F-4D97-AF65-F5344CB8AC3E}">
        <p14:creationId xmlns:p14="http://schemas.microsoft.com/office/powerpoint/2010/main" val="3911200050"/>
      </p:ext>
    </p:extLst>
  </p:cSld>
  <p:clrMapOvr>
    <a:masterClrMapping/>
  </p:clrMapOvr>
  <p:transition>
    <p:fade/>
  </p:transition>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p:cSld name="instructor intro water">
    <p:bg>
      <p:bgPr>
        <a:solidFill>
          <a:schemeClr val="bg1"/>
        </a:solidFill>
        <a:effectLst/>
      </p:bgPr>
    </p:bg>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2D7509-8F8A-4C3F-8A2F-32B442CE9E84}"/>
              </a:ext>
            </a:extLst>
          </p:cNvPr>
          <p:cNvSpPr/>
          <p:nvPr/>
        </p:nvSpPr>
        <p:spPr>
          <a:xfrm>
            <a:off x="905850" y="4488804"/>
            <a:ext cx="4362992" cy="1482078"/>
          </a:xfrm>
          <a:prstGeom prst="roundRect">
            <a:avLst>
              <a:gd name="adj" fmla="val 13569"/>
            </a:avLst>
          </a:prstGeom>
          <a:solidFill>
            <a:schemeClr val="bg1"/>
          </a:solidFill>
          <a:ln>
            <a:solidFill>
              <a:schemeClr val="bg1">
                <a:lumMod val="95000"/>
              </a:schemeClr>
            </a:solidFill>
          </a:ln>
          <a:effectLst>
            <a:outerShdw blurRad="749300" dist="508000" dir="5400000" sx="104000" sy="104000" rotWithShape="0">
              <a:prstClr val="black">
                <a:alpha val="7000"/>
              </a:prstClr>
            </a:outerShd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a:p>
        </p:txBody>
      </p:sp>
      <p:pic>
        <p:nvPicPr>
          <p:cNvPr id="23" name="Picture 22">
            <a:extLst>
              <a:ext uri="{FF2B5EF4-FFF2-40B4-BE49-F238E27FC236}">
                <a16:creationId xmlns:a16="http://schemas.microsoft.com/office/drawing/2014/main" id="{5B9C8161-90D4-40DC-B296-6466E175E2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9774" y="4755309"/>
            <a:ext cx="757855" cy="757855"/>
          </a:xfrm>
          <a:prstGeom prst="rect">
            <a:avLst/>
          </a:prstGeom>
        </p:spPr>
      </p:pic>
      <p:sp>
        <p:nvSpPr>
          <p:cNvPr id="2" name="Title 1">
            <a:extLst>
              <a:ext uri="{FF2B5EF4-FFF2-40B4-BE49-F238E27FC236}">
                <a16:creationId xmlns:a16="http://schemas.microsoft.com/office/drawing/2014/main" id="{138A8243-1C59-4690-BBDF-2AB6B48E6002}"/>
              </a:ext>
            </a:extLst>
          </p:cNvPr>
          <p:cNvSpPr>
            <a:spLocks noGrp="1"/>
          </p:cNvSpPr>
          <p:nvPr>
            <p:ph type="title" hasCustomPrompt="1"/>
          </p:nvPr>
        </p:nvSpPr>
        <p:spPr>
          <a:xfrm>
            <a:off x="2345349" y="5073293"/>
            <a:ext cx="2814191" cy="897589"/>
          </a:xfrm>
        </p:spPr>
        <p:txBody>
          <a:bodyPr/>
          <a:lstStyle>
            <a:lvl1pPr algn="l">
              <a:defRPr sz="2400" b="1">
                <a:solidFill>
                  <a:schemeClr val="tx1"/>
                </a:solidFill>
                <a:latin typeface="Poppins SemiBold" panose="00000700000000000000" pitchFamily="2" charset="0"/>
                <a:cs typeface="Poppins SemiBold" panose="00000700000000000000" pitchFamily="2" charset="0"/>
              </a:defRPr>
            </a:lvl1pPr>
          </a:lstStyle>
          <a:p>
            <a:r>
              <a:rPr lang="en-US"/>
              <a:t>Your Name</a:t>
            </a:r>
            <a:br>
              <a:rPr lang="en-US"/>
            </a:br>
            <a:endParaRPr lang="en-AU"/>
          </a:p>
        </p:txBody>
      </p:sp>
      <p:sp>
        <p:nvSpPr>
          <p:cNvPr id="18" name="Text Placeholder 22">
            <a:extLst>
              <a:ext uri="{FF2B5EF4-FFF2-40B4-BE49-F238E27FC236}">
                <a16:creationId xmlns:a16="http://schemas.microsoft.com/office/drawing/2014/main" id="{A1EBF51A-4982-4049-8547-CFC99A6FC868}"/>
              </a:ext>
            </a:extLst>
          </p:cNvPr>
          <p:cNvSpPr>
            <a:spLocks noGrp="1"/>
          </p:cNvSpPr>
          <p:nvPr>
            <p:ph type="body" sz="quarter" idx="16" hasCustomPrompt="1"/>
          </p:nvPr>
        </p:nvSpPr>
        <p:spPr>
          <a:xfrm>
            <a:off x="2376222" y="4719049"/>
            <a:ext cx="1717193" cy="469392"/>
          </a:xfrm>
        </p:spPr>
        <p:txBody>
          <a:bodyPr/>
          <a:lstStyle>
            <a:lvl1pPr marL="0" indent="0" algn="l">
              <a:lnSpc>
                <a:spcPct val="100000"/>
              </a:lnSpc>
              <a:buNone/>
              <a:defRPr sz="1400" b="1">
                <a:solidFill>
                  <a:schemeClr val="accent3"/>
                </a:solidFill>
                <a:latin typeface="Circular Std Bold" panose="020B0804020101010102"/>
              </a:defRPr>
            </a:lvl1pPr>
          </a:lstStyle>
          <a:p>
            <a:pPr lvl="0"/>
            <a:r>
              <a:rPr lang="en-US"/>
              <a:t>Course Instructor</a:t>
            </a:r>
            <a:endParaRPr lang="en-AU"/>
          </a:p>
        </p:txBody>
      </p:sp>
      <p:sp>
        <p:nvSpPr>
          <p:cNvPr id="13" name="Picture Placeholder 3">
            <a:extLst>
              <a:ext uri="{FF2B5EF4-FFF2-40B4-BE49-F238E27FC236}">
                <a16:creationId xmlns:a16="http://schemas.microsoft.com/office/drawing/2014/main" id="{432BE86F-3930-4642-8E79-9F11F276E343}"/>
              </a:ext>
            </a:extLst>
          </p:cNvPr>
          <p:cNvSpPr>
            <a:spLocks noGrp="1"/>
          </p:cNvSpPr>
          <p:nvPr>
            <p:ph type="pic" sz="quarter" idx="19" hasCustomPrompt="1"/>
          </p:nvPr>
        </p:nvSpPr>
        <p:spPr>
          <a:xfrm>
            <a:off x="1866603" y="1530593"/>
            <a:ext cx="2507445" cy="2406015"/>
          </a:xfrm>
          <a:prstGeom prst="ellipse">
            <a:avLst/>
          </a:prstGeom>
          <a:ln w="63500">
            <a:solidFill>
              <a:srgbClr val="0070C0"/>
            </a:solidFill>
          </a:ln>
        </p:spPr>
        <p:style>
          <a:lnRef idx="2">
            <a:schemeClr val="accent1"/>
          </a:lnRef>
          <a:fillRef idx="1">
            <a:schemeClr val="lt1"/>
          </a:fillRef>
          <a:effectRef idx="0">
            <a:schemeClr val="accent1"/>
          </a:effectRef>
          <a:fontRef idx="minor">
            <a:schemeClr val="dk1"/>
          </a:fontRef>
        </p:style>
        <p:txBody>
          <a:bodyPr/>
          <a:lstStyle/>
          <a:p>
            <a:r>
              <a:rPr lang="en-AU"/>
              <a:t> </a:t>
            </a:r>
          </a:p>
        </p:txBody>
      </p:sp>
      <p:pic>
        <p:nvPicPr>
          <p:cNvPr id="24" name="Graphic 23">
            <a:extLst>
              <a:ext uri="{FF2B5EF4-FFF2-40B4-BE49-F238E27FC236}">
                <a16:creationId xmlns:a16="http://schemas.microsoft.com/office/drawing/2014/main" id="{B45E40DB-2096-414A-AC8B-3E97E6E66A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21551" y="352322"/>
            <a:ext cx="1226621" cy="344987"/>
          </a:xfrm>
          <a:prstGeom prst="rect">
            <a:avLst/>
          </a:prstGeom>
        </p:spPr>
      </p:pic>
      <p:sp>
        <p:nvSpPr>
          <p:cNvPr id="21" name="Text Placeholder 22">
            <a:extLst>
              <a:ext uri="{FF2B5EF4-FFF2-40B4-BE49-F238E27FC236}">
                <a16:creationId xmlns:a16="http://schemas.microsoft.com/office/drawing/2014/main" id="{3FED7F36-AD64-4D47-A578-6C38203CB9F6}"/>
              </a:ext>
            </a:extLst>
          </p:cNvPr>
          <p:cNvSpPr>
            <a:spLocks noGrp="1"/>
          </p:cNvSpPr>
          <p:nvPr>
            <p:ph type="body" sz="quarter" idx="20" hasCustomPrompt="1"/>
          </p:nvPr>
        </p:nvSpPr>
        <p:spPr>
          <a:xfrm>
            <a:off x="8419911" y="1403512"/>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1. Experience</a:t>
            </a:r>
            <a:endParaRPr lang="en-AU"/>
          </a:p>
        </p:txBody>
      </p:sp>
      <p:sp>
        <p:nvSpPr>
          <p:cNvPr id="22" name="Text Placeholder 22">
            <a:extLst>
              <a:ext uri="{FF2B5EF4-FFF2-40B4-BE49-F238E27FC236}">
                <a16:creationId xmlns:a16="http://schemas.microsoft.com/office/drawing/2014/main" id="{264AD533-E546-4C9F-B197-A8A25119755E}"/>
              </a:ext>
            </a:extLst>
          </p:cNvPr>
          <p:cNvSpPr>
            <a:spLocks noGrp="1"/>
          </p:cNvSpPr>
          <p:nvPr>
            <p:ph type="body" sz="quarter" idx="21" hasCustomPrompt="1"/>
          </p:nvPr>
        </p:nvSpPr>
        <p:spPr>
          <a:xfrm>
            <a:off x="8419911" y="3122840"/>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2. Certifications </a:t>
            </a:r>
            <a:r>
              <a:rPr lang="en-US" err="1"/>
              <a:t>etc</a:t>
            </a:r>
            <a:endParaRPr lang="en-AU"/>
          </a:p>
        </p:txBody>
      </p:sp>
      <p:sp>
        <p:nvSpPr>
          <p:cNvPr id="25" name="Text Placeholder 22">
            <a:extLst>
              <a:ext uri="{FF2B5EF4-FFF2-40B4-BE49-F238E27FC236}">
                <a16:creationId xmlns:a16="http://schemas.microsoft.com/office/drawing/2014/main" id="{126EA691-D77B-49B8-BDC8-821FB1D29A08}"/>
              </a:ext>
            </a:extLst>
          </p:cNvPr>
          <p:cNvSpPr>
            <a:spLocks noGrp="1"/>
          </p:cNvSpPr>
          <p:nvPr>
            <p:ph type="body" sz="quarter" idx="22" hasCustomPrompt="1"/>
          </p:nvPr>
        </p:nvSpPr>
        <p:spPr>
          <a:xfrm>
            <a:off x="8394988" y="4842168"/>
            <a:ext cx="3429189" cy="469392"/>
          </a:xfrm>
          <a:solidFill>
            <a:schemeClr val="accent1"/>
          </a:solidFill>
        </p:spPr>
        <p:txBody>
          <a:bodyPr/>
          <a:lstStyle>
            <a:lvl1pPr marL="0" indent="0" algn="l">
              <a:lnSpc>
                <a:spcPct val="100000"/>
              </a:lnSpc>
              <a:buNone/>
              <a:defRPr sz="2000" b="1">
                <a:solidFill>
                  <a:schemeClr val="tx1"/>
                </a:solidFill>
                <a:latin typeface="Poppins" panose="00000500000000000000" pitchFamily="2" charset="0"/>
                <a:cs typeface="Poppins" panose="00000500000000000000" pitchFamily="2" charset="0"/>
              </a:defRPr>
            </a:lvl1pPr>
          </a:lstStyle>
          <a:p>
            <a:pPr lvl="0"/>
            <a:r>
              <a:rPr lang="en-US"/>
              <a:t>3. Passionate about?</a:t>
            </a:r>
            <a:endParaRPr lang="en-AU"/>
          </a:p>
        </p:txBody>
      </p:sp>
      <p:grpSp>
        <p:nvGrpSpPr>
          <p:cNvPr id="26" name="Group 25">
            <a:extLst>
              <a:ext uri="{FF2B5EF4-FFF2-40B4-BE49-F238E27FC236}">
                <a16:creationId xmlns:a16="http://schemas.microsoft.com/office/drawing/2014/main" id="{7B624D48-A78D-472B-A245-8A7E8B3AA81C}"/>
              </a:ext>
            </a:extLst>
          </p:cNvPr>
          <p:cNvGrpSpPr/>
          <p:nvPr/>
        </p:nvGrpSpPr>
        <p:grpSpPr>
          <a:xfrm>
            <a:off x="6739214" y="4488804"/>
            <a:ext cx="1276995" cy="1276995"/>
            <a:chOff x="6635707" y="4406236"/>
            <a:chExt cx="1457927" cy="1457927"/>
          </a:xfrm>
        </p:grpSpPr>
        <p:sp>
          <p:nvSpPr>
            <p:cNvPr id="27" name="Oval 26">
              <a:extLst>
                <a:ext uri="{FF2B5EF4-FFF2-40B4-BE49-F238E27FC236}">
                  <a16:creationId xmlns:a16="http://schemas.microsoft.com/office/drawing/2014/main" id="{72069FD7-3E96-4238-AFA4-0D59B9795087}"/>
                </a:ext>
              </a:extLst>
            </p:cNvPr>
            <p:cNvSpPr/>
            <p:nvPr/>
          </p:nvSpPr>
          <p:spPr>
            <a:xfrm>
              <a:off x="6635707" y="44062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28" name="Graphic 27" descr="Basic Shapes with solid fill">
              <a:extLst>
                <a:ext uri="{FF2B5EF4-FFF2-40B4-BE49-F238E27FC236}">
                  <a16:creationId xmlns:a16="http://schemas.microsoft.com/office/drawing/2014/main" id="{FCEAD183-BA03-422B-A97D-F6C3249FB5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905940" y="4664093"/>
              <a:ext cx="917465" cy="917465"/>
            </a:xfrm>
            <a:prstGeom prst="rect">
              <a:avLst/>
            </a:prstGeom>
          </p:spPr>
        </p:pic>
      </p:grpSp>
      <p:grpSp>
        <p:nvGrpSpPr>
          <p:cNvPr id="29" name="Group 28">
            <a:extLst>
              <a:ext uri="{FF2B5EF4-FFF2-40B4-BE49-F238E27FC236}">
                <a16:creationId xmlns:a16="http://schemas.microsoft.com/office/drawing/2014/main" id="{A15A2F69-09B1-4DC0-952E-0221F5D69D70}"/>
              </a:ext>
            </a:extLst>
          </p:cNvPr>
          <p:cNvGrpSpPr/>
          <p:nvPr/>
        </p:nvGrpSpPr>
        <p:grpSpPr>
          <a:xfrm>
            <a:off x="6752565" y="2700036"/>
            <a:ext cx="1276995" cy="1276995"/>
            <a:chOff x="6635708" y="2700036"/>
            <a:chExt cx="1457927" cy="1457927"/>
          </a:xfrm>
        </p:grpSpPr>
        <p:sp>
          <p:nvSpPr>
            <p:cNvPr id="30" name="Oval 29">
              <a:extLst>
                <a:ext uri="{FF2B5EF4-FFF2-40B4-BE49-F238E27FC236}">
                  <a16:creationId xmlns:a16="http://schemas.microsoft.com/office/drawing/2014/main" id="{C50EDE69-73EA-4F23-BEFE-4034ACA6A396}"/>
                </a:ext>
              </a:extLst>
            </p:cNvPr>
            <p:cNvSpPr/>
            <p:nvPr/>
          </p:nvSpPr>
          <p:spPr>
            <a:xfrm>
              <a:off x="6635708" y="270003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00"/>
            </a:p>
          </p:txBody>
        </p:sp>
        <p:pic>
          <p:nvPicPr>
            <p:cNvPr id="31" name="Graphic 30" descr="Diploma roll with solid fill">
              <a:extLst>
                <a:ext uri="{FF2B5EF4-FFF2-40B4-BE49-F238E27FC236}">
                  <a16:creationId xmlns:a16="http://schemas.microsoft.com/office/drawing/2014/main" id="{6A08E7B7-39D5-4218-8B05-4E2CF22313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84410" y="3033044"/>
              <a:ext cx="917465" cy="917465"/>
            </a:xfrm>
            <a:prstGeom prst="rect">
              <a:avLst/>
            </a:prstGeom>
          </p:spPr>
        </p:pic>
      </p:grpSp>
      <p:grpSp>
        <p:nvGrpSpPr>
          <p:cNvPr id="34" name="Group 33">
            <a:extLst>
              <a:ext uri="{FF2B5EF4-FFF2-40B4-BE49-F238E27FC236}">
                <a16:creationId xmlns:a16="http://schemas.microsoft.com/office/drawing/2014/main" id="{715177DF-104E-4ACE-8FBA-7DE088B1E3ED}"/>
              </a:ext>
            </a:extLst>
          </p:cNvPr>
          <p:cNvGrpSpPr/>
          <p:nvPr/>
        </p:nvGrpSpPr>
        <p:grpSpPr>
          <a:xfrm>
            <a:off x="6739215" y="909244"/>
            <a:ext cx="1276995" cy="1276995"/>
            <a:chOff x="6614178" y="777806"/>
            <a:chExt cx="1457927" cy="1457927"/>
          </a:xfrm>
        </p:grpSpPr>
        <p:sp>
          <p:nvSpPr>
            <p:cNvPr id="35" name="Oval 34">
              <a:extLst>
                <a:ext uri="{FF2B5EF4-FFF2-40B4-BE49-F238E27FC236}">
                  <a16:creationId xmlns:a16="http://schemas.microsoft.com/office/drawing/2014/main" id="{3A6C94D4-8A97-4E34-9727-E52CA0E0EE4C}"/>
                </a:ext>
              </a:extLst>
            </p:cNvPr>
            <p:cNvSpPr/>
            <p:nvPr/>
          </p:nvSpPr>
          <p:spPr>
            <a:xfrm>
              <a:off x="6614178" y="777806"/>
              <a:ext cx="1457927" cy="145792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800"/>
            </a:p>
          </p:txBody>
        </p:sp>
        <p:pic>
          <p:nvPicPr>
            <p:cNvPr id="36" name="Graphic 35" descr="Seed Packet with solid fill">
              <a:extLst>
                <a:ext uri="{FF2B5EF4-FFF2-40B4-BE49-F238E27FC236}">
                  <a16:creationId xmlns:a16="http://schemas.microsoft.com/office/drawing/2014/main" id="{191275C1-A64F-481F-85D5-61FDDAC3BC9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884410" y="1048038"/>
              <a:ext cx="917465" cy="917465"/>
            </a:xfrm>
            <a:prstGeom prst="rect">
              <a:avLst/>
            </a:prstGeom>
          </p:spPr>
        </p:pic>
      </p:grpSp>
    </p:spTree>
    <p:custDataLst>
      <p:tags r:id="rId1"/>
    </p:custDataLst>
    <p:extLst>
      <p:ext uri="{BB962C8B-B14F-4D97-AF65-F5344CB8AC3E}">
        <p14:creationId xmlns:p14="http://schemas.microsoft.com/office/powerpoint/2010/main" val="3555012978"/>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Main Blank Slide_right">
    <p:bg>
      <p:bgPr>
        <a:solidFill>
          <a:schemeClr val="bg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E0C54C03-D97A-40D3-A1C2-3F9025C3BA6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4036" y="352322"/>
            <a:ext cx="1226621" cy="344987"/>
          </a:xfrm>
          <a:prstGeom prst="rect">
            <a:avLst/>
          </a:prstGeom>
        </p:spPr>
      </p:pic>
    </p:spTree>
    <p:extLst>
      <p:ext uri="{BB962C8B-B14F-4D97-AF65-F5344CB8AC3E}">
        <p14:creationId xmlns:p14="http://schemas.microsoft.com/office/powerpoint/2010/main" val="3460737172"/>
      </p:ext>
    </p:extLst>
  </p:cSld>
  <p:clrMapOvr>
    <a:masterClrMapping/>
  </p:clrMapOvr>
  <p:transition>
    <p:fade/>
  </p:transition>
  <p:hf sldNum="0" hdr="0" ftr="0" dt="0"/>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Main Blank Slide_Left" type="title">
  <p:cSld name="Main Blank Slide_Left">
    <p:spTree>
      <p:nvGrpSpPr>
        <p:cNvPr id="1" name="Shape 68"/>
        <p:cNvGrpSpPr/>
        <p:nvPr/>
      </p:nvGrpSpPr>
      <p:grpSpPr>
        <a:xfrm>
          <a:off x="0" y="0"/>
          <a:ext cx="0" cy="0"/>
          <a:chOff x="0" y="0"/>
          <a:chExt cx="0" cy="0"/>
        </a:xfrm>
      </p:grpSpPr>
      <p:sp>
        <p:nvSpPr>
          <p:cNvPr id="69" name="Google Shape;69;p17"/>
          <p:cNvSpPr txBox="1">
            <a:spLocks noGrp="1"/>
          </p:cNvSpPr>
          <p:nvPr>
            <p:ph type="sldNum" idx="12"/>
          </p:nvPr>
        </p:nvSpPr>
        <p:spPr>
          <a:xfrm>
            <a:off x="10934044" y="583240"/>
            <a:ext cx="621200" cy="192400"/>
          </a:xfrm>
          <a:prstGeom prst="rect">
            <a:avLst/>
          </a:prstGeom>
          <a:noFill/>
          <a:ln>
            <a:noFill/>
          </a:ln>
        </p:spPr>
        <p:txBody>
          <a:bodyPr spcFirstLastPara="1" wrap="square" lIns="0" tIns="0" rIns="0" bIns="0" anchor="t" anchorCtr="0">
            <a:noAutofit/>
          </a:bodyPr>
          <a:lstStyle>
            <a:lvl1pPr marL="0" lvl="0"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1pPr>
            <a:lvl2pPr marL="0" lvl="1"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2pPr>
            <a:lvl3pPr marL="0" lvl="2"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3pPr>
            <a:lvl4pPr marL="0" lvl="3"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4pPr>
            <a:lvl5pPr marL="0" lvl="4"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5pPr>
            <a:lvl6pPr marL="0" lvl="5"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6pPr>
            <a:lvl7pPr marL="0" lvl="6"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7pPr>
            <a:lvl8pPr marL="0" lvl="7"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8pPr>
            <a:lvl9pPr marL="0" lvl="8" indent="0" algn="r" rtl="0">
              <a:lnSpc>
                <a:spcPct val="100000"/>
              </a:lnSpc>
              <a:spcBef>
                <a:spcPts val="0"/>
              </a:spcBef>
              <a:spcAft>
                <a:spcPts val="0"/>
              </a:spcAft>
              <a:buClr>
                <a:srgbClr val="F6F9FF"/>
              </a:buClr>
              <a:buSzPts val="900"/>
              <a:buFont typeface="Poppins"/>
              <a:buNone/>
              <a:defRPr sz="1200" b="1">
                <a:solidFill>
                  <a:srgbClr val="F6F9FF"/>
                </a:solidFill>
                <a:latin typeface="Poppins"/>
                <a:ea typeface="Poppins"/>
                <a:cs typeface="Poppins"/>
                <a:sym typeface="Poppins"/>
              </a:defRPr>
            </a:lvl9pPr>
          </a:lstStyle>
          <a:p>
            <a:fld id="{00000000-1234-1234-1234-123412341234}" type="slidenum">
              <a:rPr lang="en-GB" smtClean="0"/>
              <a:pPr/>
              <a:t>‹#›</a:t>
            </a:fld>
            <a:endParaRPr lang="en-GB"/>
          </a:p>
        </p:txBody>
      </p:sp>
    </p:spTree>
    <p:extLst>
      <p:ext uri="{BB962C8B-B14F-4D97-AF65-F5344CB8AC3E}">
        <p14:creationId xmlns:p14="http://schemas.microsoft.com/office/powerpoint/2010/main" val="4285035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4_Main Blank Slide_Left white">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rgbClr val="FF3266"/>
            </a:solidFill>
          </a:ln>
        </p:spPr>
        <p:txBody>
          <a:bodyPr/>
          <a:lstStyle/>
          <a:p>
            <a:r>
              <a:rPr lang="en-GB"/>
              <a:t>Click icon to add picture</a:t>
            </a:r>
            <a:endParaRPr lang="en-AU"/>
          </a:p>
        </p:txBody>
      </p:sp>
    </p:spTree>
    <p:extLst>
      <p:ext uri="{BB962C8B-B14F-4D97-AF65-F5344CB8AC3E}">
        <p14:creationId xmlns:p14="http://schemas.microsoft.com/office/powerpoint/2010/main" val="3734105956"/>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5_Main Blank Slide_Left white">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chemeClr val="accent1"/>
            </a:solidFill>
          </a:ln>
        </p:spPr>
        <p:txBody>
          <a:bodyPr/>
          <a:lstStyle/>
          <a:p>
            <a:r>
              <a:rPr lang="en-GB"/>
              <a:t>Click icon to add picture</a:t>
            </a:r>
            <a:endParaRPr lang="en-AU"/>
          </a:p>
        </p:txBody>
      </p:sp>
    </p:spTree>
    <p:extLst>
      <p:ext uri="{BB962C8B-B14F-4D97-AF65-F5344CB8AC3E}">
        <p14:creationId xmlns:p14="http://schemas.microsoft.com/office/powerpoint/2010/main" val="3547497759"/>
      </p:ext>
    </p:extLst>
  </p:cSld>
  <p:clrMapOvr>
    <a:masterClrMapping/>
  </p:clrMapOvr>
  <p:transition>
    <p:fade/>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6_Main Blank Slide_Left white">
    <p:bg>
      <p:bgPr>
        <a:solidFill>
          <a:schemeClr val="tx1"/>
        </a:solidFill>
        <a:effectLst/>
      </p:bgPr>
    </p:b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1EFAF74-F1A1-44D2-AB73-41A1702C5D04}"/>
              </a:ext>
            </a:extLst>
          </p:cNvPr>
          <p:cNvSpPr>
            <a:spLocks noGrp="1"/>
          </p:cNvSpPr>
          <p:nvPr>
            <p:ph type="pic" sz="quarter" idx="10"/>
          </p:nvPr>
        </p:nvSpPr>
        <p:spPr>
          <a:xfrm>
            <a:off x="908191" y="297211"/>
            <a:ext cx="1339521" cy="1304268"/>
          </a:xfrm>
          <a:prstGeom prst="ellipse">
            <a:avLst/>
          </a:prstGeom>
          <a:ln w="25400">
            <a:solidFill>
              <a:srgbClr val="00B0F0"/>
            </a:solidFill>
          </a:ln>
        </p:spPr>
        <p:txBody>
          <a:bodyPr/>
          <a:lstStyle/>
          <a:p>
            <a:r>
              <a:rPr lang="en-GB"/>
              <a:t>Click icon to add picture</a:t>
            </a:r>
            <a:endParaRPr lang="en-AU"/>
          </a:p>
        </p:txBody>
      </p:sp>
    </p:spTree>
    <p:extLst>
      <p:ext uri="{BB962C8B-B14F-4D97-AF65-F5344CB8AC3E}">
        <p14:creationId xmlns:p14="http://schemas.microsoft.com/office/powerpoint/2010/main" val="1631753135"/>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111827"/>
        </a:solidFill>
        <a:effectLst/>
      </p:bgPr>
    </p:bg>
    <p:spTree>
      <p:nvGrpSpPr>
        <p:cNvPr id="1" name="Shape 5"/>
        <p:cNvGrpSpPr/>
        <p:nvPr/>
      </p:nvGrpSpPr>
      <p:grpSpPr>
        <a:xfrm>
          <a:off x="0" y="0"/>
          <a:ext cx="0" cy="0"/>
          <a:chOff x="0" y="0"/>
          <a:chExt cx="0" cy="0"/>
        </a:xfrm>
      </p:grpSpPr>
      <p:pic>
        <p:nvPicPr>
          <p:cNvPr id="5" name="Google Shape;12;p1">
            <a:extLst>
              <a:ext uri="{FF2B5EF4-FFF2-40B4-BE49-F238E27FC236}">
                <a16:creationId xmlns:a16="http://schemas.microsoft.com/office/drawing/2014/main" id="{13B30917-7772-49DB-AD51-46A01AC497C5}"/>
              </a:ext>
            </a:extLst>
          </p:cNvPr>
          <p:cNvPicPr preferRelativeResize="0"/>
          <p:nvPr/>
        </p:nvPicPr>
        <p:blipFill>
          <a:blip r:embed="rId62">
            <a:alphaModFix/>
          </a:blip>
          <a:stretch>
            <a:fillRect/>
          </a:stretch>
        </p:blipFill>
        <p:spPr>
          <a:xfrm>
            <a:off x="425978" y="352322"/>
            <a:ext cx="1255196" cy="376316"/>
          </a:xfrm>
          <a:prstGeom prst="rect">
            <a:avLst/>
          </a:prstGeom>
          <a:noFill/>
          <a:ln>
            <a:noFill/>
          </a:ln>
        </p:spPr>
      </p:pic>
    </p:spTree>
    <p:extLst>
      <p:ext uri="{BB962C8B-B14F-4D97-AF65-F5344CB8AC3E}">
        <p14:creationId xmlns:p14="http://schemas.microsoft.com/office/powerpoint/2010/main" val="2373869937"/>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Lst>
  <p:transition>
    <p:fade/>
  </p:transition>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7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0.xml"/></Relationships>
</file>

<file path=ppt/slides/_rels/slide14.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1.xml"/><Relationship Id="rId1" Type="http://schemas.openxmlformats.org/officeDocument/2006/relationships/slideLayout" Target="../slideLayouts/slideLayout6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0AC46A8-7B0A-1C80-A143-57760F2748FA}"/>
              </a:ext>
            </a:extLst>
          </p:cNvPr>
          <p:cNvSpPr txBox="1"/>
          <p:nvPr/>
        </p:nvSpPr>
        <p:spPr>
          <a:xfrm>
            <a:off x="3885501" y="1279321"/>
            <a:ext cx="4420998" cy="1200329"/>
          </a:xfrm>
          <a:prstGeom prst="rect">
            <a:avLst/>
          </a:prstGeom>
          <a:noFill/>
        </p:spPr>
        <p:txBody>
          <a:bodyPr wrap="square" rtlCol="0">
            <a:spAutoFit/>
          </a:bodyPr>
          <a:lstStyle/>
          <a:p>
            <a:pPr algn="ctr"/>
            <a:r>
              <a:rPr lang="en-US" sz="3600" dirty="0">
                <a:solidFill>
                  <a:schemeClr val="bg1"/>
                </a:solidFill>
              </a:rPr>
              <a:t>CVSS Capstone Briefing</a:t>
            </a:r>
            <a:endParaRPr lang="en-GB" sz="3600" dirty="0">
              <a:solidFill>
                <a:schemeClr val="bg1"/>
              </a:solidFill>
            </a:endParaRPr>
          </a:p>
        </p:txBody>
      </p:sp>
      <p:sp>
        <p:nvSpPr>
          <p:cNvPr id="3" name="TextBox 2">
            <a:extLst>
              <a:ext uri="{FF2B5EF4-FFF2-40B4-BE49-F238E27FC236}">
                <a16:creationId xmlns:a16="http://schemas.microsoft.com/office/drawing/2014/main" id="{89E521B8-A2BD-38C7-1CE2-50DF06AE36D0}"/>
              </a:ext>
            </a:extLst>
          </p:cNvPr>
          <p:cNvSpPr txBox="1"/>
          <p:nvPr/>
        </p:nvSpPr>
        <p:spPr>
          <a:xfrm>
            <a:off x="3885501" y="3105834"/>
            <a:ext cx="4420998" cy="646331"/>
          </a:xfrm>
          <a:prstGeom prst="rect">
            <a:avLst/>
          </a:prstGeom>
          <a:noFill/>
        </p:spPr>
        <p:txBody>
          <a:bodyPr wrap="square" rtlCol="0">
            <a:spAutoFit/>
          </a:bodyPr>
          <a:lstStyle/>
          <a:p>
            <a:pPr algn="ctr"/>
            <a:r>
              <a:rPr lang="en-US" sz="3600" dirty="0">
                <a:solidFill>
                  <a:schemeClr val="bg1"/>
                </a:solidFill>
              </a:rPr>
              <a:t>CVE-2009-0658</a:t>
            </a:r>
            <a:endParaRPr lang="en-GB" sz="3600" dirty="0">
              <a:solidFill>
                <a:schemeClr val="bg1"/>
              </a:solidFill>
            </a:endParaRPr>
          </a:p>
        </p:txBody>
      </p:sp>
      <p:sp>
        <p:nvSpPr>
          <p:cNvPr id="4" name="TextBox 3">
            <a:extLst>
              <a:ext uri="{FF2B5EF4-FFF2-40B4-BE49-F238E27FC236}">
                <a16:creationId xmlns:a16="http://schemas.microsoft.com/office/drawing/2014/main" id="{4B83D0EF-9F3E-868D-F510-83CF5145C2D1}"/>
              </a:ext>
            </a:extLst>
          </p:cNvPr>
          <p:cNvSpPr txBox="1"/>
          <p:nvPr/>
        </p:nvSpPr>
        <p:spPr>
          <a:xfrm>
            <a:off x="0" y="5668161"/>
            <a:ext cx="4420998" cy="707886"/>
          </a:xfrm>
          <a:prstGeom prst="rect">
            <a:avLst/>
          </a:prstGeom>
          <a:noFill/>
        </p:spPr>
        <p:txBody>
          <a:bodyPr wrap="square" rtlCol="0">
            <a:spAutoFit/>
          </a:bodyPr>
          <a:lstStyle/>
          <a:p>
            <a:r>
              <a:rPr lang="en-US" sz="2000" dirty="0">
                <a:solidFill>
                  <a:schemeClr val="bg1"/>
                </a:solidFill>
              </a:rPr>
              <a:t>Name : Phillip Newlove</a:t>
            </a:r>
          </a:p>
          <a:p>
            <a:r>
              <a:rPr lang="en-US" sz="2000" dirty="0">
                <a:solidFill>
                  <a:schemeClr val="bg1"/>
                </a:solidFill>
              </a:rPr>
              <a:t>Date: 13/12/23</a:t>
            </a:r>
            <a:endParaRPr lang="en-GB" sz="2000" dirty="0">
              <a:solidFill>
                <a:schemeClr val="bg1"/>
              </a:solidFill>
            </a:endParaRPr>
          </a:p>
        </p:txBody>
      </p:sp>
    </p:spTree>
    <p:extLst>
      <p:ext uri="{BB962C8B-B14F-4D97-AF65-F5344CB8AC3E}">
        <p14:creationId xmlns:p14="http://schemas.microsoft.com/office/powerpoint/2010/main" val="366489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359439-211D-2703-EF4E-4043D7A71FCF}"/>
              </a:ext>
            </a:extLst>
          </p:cNvPr>
          <p:cNvSpPr txBox="1"/>
          <p:nvPr/>
        </p:nvSpPr>
        <p:spPr>
          <a:xfrm>
            <a:off x="564995" y="2260971"/>
            <a:ext cx="11062009" cy="4278094"/>
          </a:xfrm>
          <a:prstGeom prst="rect">
            <a:avLst/>
          </a:prstGeom>
          <a:noFill/>
        </p:spPr>
        <p:txBody>
          <a:bodyPr wrap="square">
            <a:spAutoFit/>
          </a:bodyPr>
          <a:lstStyle/>
          <a:p>
            <a:r>
              <a:rPr lang="en-GB" sz="1600" dirty="0">
                <a:solidFill>
                  <a:schemeClr val="bg1"/>
                </a:solidFill>
              </a:rPr>
              <a:t>I found the Environmental score to be 8.2. This was based on:</a:t>
            </a:r>
          </a:p>
          <a:p>
            <a:endParaRPr lang="en-GB" sz="1600" dirty="0">
              <a:solidFill>
                <a:schemeClr val="bg1"/>
              </a:solidFill>
            </a:endParaRPr>
          </a:p>
          <a:p>
            <a:pPr marL="171450" indent="-171450">
              <a:buFont typeface="Arial" panose="020B0604020202020204" pitchFamily="34" charset="0"/>
              <a:buChar char="•"/>
            </a:pPr>
            <a:r>
              <a:rPr lang="en-GB" sz="1600" dirty="0">
                <a:solidFill>
                  <a:schemeClr val="bg1"/>
                </a:solidFill>
              </a:rPr>
              <a:t>Attack Vector : Network – The malicious file is transferred across network boundaries and the code can be executed remotely.</a:t>
            </a:r>
          </a:p>
          <a:p>
            <a:pPr marL="171450" indent="-171450">
              <a:buFont typeface="Arial" panose="020B0604020202020204" pitchFamily="34" charset="0"/>
              <a:buChar char="•"/>
            </a:pPr>
            <a:r>
              <a:rPr lang="en-GB" sz="1600" dirty="0">
                <a:solidFill>
                  <a:schemeClr val="bg1"/>
                </a:solidFill>
              </a:rPr>
              <a:t>Attack Complexity : Low – The only requirement for the attack to work is that the victim has a vulnerable Adobe version, then they download and open the file.</a:t>
            </a:r>
          </a:p>
          <a:p>
            <a:pPr marL="171450" indent="-171450">
              <a:buFont typeface="Arial" panose="020B0604020202020204" pitchFamily="34" charset="0"/>
              <a:buChar char="•"/>
            </a:pPr>
            <a:r>
              <a:rPr lang="en-GB" sz="1600" dirty="0">
                <a:solidFill>
                  <a:schemeClr val="bg1"/>
                </a:solidFill>
              </a:rPr>
              <a:t>Privileges Required : None – The attacker is unauthorised and requires no access to settings or files.</a:t>
            </a:r>
          </a:p>
          <a:p>
            <a:pPr marL="171450" indent="-171450">
              <a:buFont typeface="Arial" panose="020B0604020202020204" pitchFamily="34" charset="0"/>
              <a:buChar char="•"/>
            </a:pPr>
            <a:r>
              <a:rPr lang="en-GB" sz="1600" dirty="0">
                <a:solidFill>
                  <a:schemeClr val="bg1"/>
                </a:solidFill>
              </a:rPr>
              <a:t>User Interaction : Required – The user must download and open the file for the exploit to work.</a:t>
            </a:r>
          </a:p>
          <a:p>
            <a:pPr marL="171450" indent="-171450">
              <a:buFont typeface="Arial" panose="020B0604020202020204" pitchFamily="34" charset="0"/>
              <a:buChar char="•"/>
            </a:pPr>
            <a:r>
              <a:rPr lang="en-GB" sz="1600" dirty="0">
                <a:solidFill>
                  <a:schemeClr val="bg1"/>
                </a:solidFill>
              </a:rPr>
              <a:t>Scope : Unchanged - </a:t>
            </a:r>
            <a:r>
              <a:rPr lang="en-CA" sz="1600" dirty="0">
                <a:solidFill>
                  <a:schemeClr val="bg1"/>
                </a:solidFill>
              </a:rPr>
              <a:t>The arbitrary code executed on the target is dependent upon the privileges of the user that is exploited, resources out of reach of the user are also out of reach of the attacker.</a:t>
            </a:r>
          </a:p>
          <a:p>
            <a:pPr marL="0" indent="0">
              <a:buFont typeface="Arial" panose="020B0604020202020204" pitchFamily="34" charset="0"/>
              <a:buNone/>
            </a:pPr>
            <a:endParaRPr lang="en-CA" sz="1600" dirty="0">
              <a:solidFill>
                <a:schemeClr val="bg1"/>
              </a:solidFill>
            </a:endParaRPr>
          </a:p>
          <a:p>
            <a:pPr marL="0" indent="0">
              <a:buFont typeface="Arial" panose="020B0604020202020204" pitchFamily="34" charset="0"/>
              <a:buNone/>
            </a:pPr>
            <a:r>
              <a:rPr lang="en-CA" sz="1600" dirty="0">
                <a:solidFill>
                  <a:schemeClr val="bg1"/>
                </a:solidFill>
              </a:rPr>
              <a:t>Impact Metrics – Confidentiality, Integrity and Availability all have a high chance of being impacted, depending on the target user’s privileges.</a:t>
            </a:r>
          </a:p>
          <a:p>
            <a:pPr marL="0" indent="0">
              <a:buFont typeface="Arial" panose="020B0604020202020204" pitchFamily="34" charset="0"/>
              <a:buNone/>
            </a:pPr>
            <a:endParaRPr lang="en-CA" sz="1600" dirty="0">
              <a:solidFill>
                <a:schemeClr val="bg1"/>
              </a:solidFill>
            </a:endParaRPr>
          </a:p>
          <a:p>
            <a:pPr marL="0" indent="0">
              <a:buFont typeface="Arial" panose="020B0604020202020204" pitchFamily="34" charset="0"/>
              <a:buNone/>
            </a:pPr>
            <a:r>
              <a:rPr lang="en-CA" sz="1600" dirty="0">
                <a:solidFill>
                  <a:schemeClr val="bg1"/>
                </a:solidFill>
              </a:rPr>
              <a:t>Impact </a:t>
            </a:r>
            <a:r>
              <a:rPr lang="en-CA" sz="1600" dirty="0" err="1">
                <a:solidFill>
                  <a:schemeClr val="bg1"/>
                </a:solidFill>
              </a:rPr>
              <a:t>Subscore</a:t>
            </a:r>
            <a:r>
              <a:rPr lang="en-CA" sz="1600" dirty="0">
                <a:solidFill>
                  <a:schemeClr val="bg1"/>
                </a:solidFill>
              </a:rPr>
              <a:t> Modifiers – Should an attacker launch a successful exploit against a privileged user, the impact to the business and its employees Confidentiality, Integrity and Availability could be severe and catastrophic.</a:t>
            </a:r>
            <a:endParaRPr lang="en-GB" sz="1600" dirty="0">
              <a:solidFill>
                <a:schemeClr val="bg1"/>
              </a:solidFill>
            </a:endParaRPr>
          </a:p>
        </p:txBody>
      </p:sp>
      <p:sp>
        <p:nvSpPr>
          <p:cNvPr id="4" name="TextBox 3">
            <a:extLst>
              <a:ext uri="{FF2B5EF4-FFF2-40B4-BE49-F238E27FC236}">
                <a16:creationId xmlns:a16="http://schemas.microsoft.com/office/drawing/2014/main" id="{FB9FBD31-3FFD-E6AE-4549-AB249B63964C}"/>
              </a:ext>
            </a:extLst>
          </p:cNvPr>
          <p:cNvSpPr txBox="1"/>
          <p:nvPr/>
        </p:nvSpPr>
        <p:spPr>
          <a:xfrm>
            <a:off x="2632066" y="1020728"/>
            <a:ext cx="6927865" cy="1077218"/>
          </a:xfrm>
          <a:prstGeom prst="rect">
            <a:avLst/>
          </a:prstGeom>
          <a:noFill/>
        </p:spPr>
        <p:txBody>
          <a:bodyPr wrap="square" rtlCol="0">
            <a:spAutoFit/>
          </a:bodyPr>
          <a:lstStyle/>
          <a:p>
            <a:pPr algn="ctr"/>
            <a:r>
              <a:rPr lang="en-US" sz="3200" dirty="0">
                <a:solidFill>
                  <a:schemeClr val="bg1"/>
                </a:solidFill>
              </a:rPr>
              <a:t>Environmental Score Metrics Cont’d</a:t>
            </a:r>
            <a:endParaRPr lang="en-GB" sz="3200" dirty="0">
              <a:solidFill>
                <a:schemeClr val="bg1"/>
              </a:solidFill>
            </a:endParaRPr>
          </a:p>
        </p:txBody>
      </p:sp>
    </p:spTree>
    <p:extLst>
      <p:ext uri="{BB962C8B-B14F-4D97-AF65-F5344CB8AC3E}">
        <p14:creationId xmlns:p14="http://schemas.microsoft.com/office/powerpoint/2010/main" val="192351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B767A-6CF2-CA5A-5564-0990994D1226}"/>
              </a:ext>
            </a:extLst>
          </p:cNvPr>
          <p:cNvSpPr txBox="1"/>
          <p:nvPr/>
        </p:nvSpPr>
        <p:spPr>
          <a:xfrm>
            <a:off x="3885501" y="1279321"/>
            <a:ext cx="4420998" cy="646331"/>
          </a:xfrm>
          <a:prstGeom prst="rect">
            <a:avLst/>
          </a:prstGeom>
          <a:noFill/>
        </p:spPr>
        <p:txBody>
          <a:bodyPr wrap="square" rtlCol="0">
            <a:spAutoFit/>
          </a:bodyPr>
          <a:lstStyle/>
          <a:p>
            <a:pPr algn="ctr"/>
            <a:r>
              <a:rPr lang="en-US" sz="3600" dirty="0">
                <a:solidFill>
                  <a:schemeClr val="bg1"/>
                </a:solidFill>
              </a:rPr>
              <a:t>Overall Score</a:t>
            </a:r>
            <a:endParaRPr lang="en-GB" sz="3600" dirty="0">
              <a:solidFill>
                <a:schemeClr val="bg1"/>
              </a:solidFill>
            </a:endParaRPr>
          </a:p>
        </p:txBody>
      </p:sp>
      <p:sp>
        <p:nvSpPr>
          <p:cNvPr id="5" name="TextBox 4">
            <a:extLst>
              <a:ext uri="{FF2B5EF4-FFF2-40B4-BE49-F238E27FC236}">
                <a16:creationId xmlns:a16="http://schemas.microsoft.com/office/drawing/2014/main" id="{E6217F44-35F0-8C62-9F04-78BA5F69756C}"/>
              </a:ext>
            </a:extLst>
          </p:cNvPr>
          <p:cNvSpPr txBox="1"/>
          <p:nvPr/>
        </p:nvSpPr>
        <p:spPr>
          <a:xfrm>
            <a:off x="3544123" y="6034648"/>
            <a:ext cx="5103754" cy="646331"/>
          </a:xfrm>
          <a:prstGeom prst="rect">
            <a:avLst/>
          </a:prstGeom>
          <a:noFill/>
        </p:spPr>
        <p:txBody>
          <a:bodyPr wrap="square" rtlCol="0">
            <a:spAutoFit/>
          </a:bodyPr>
          <a:lstStyle/>
          <a:p>
            <a:pPr algn="ctr"/>
            <a:r>
              <a:rPr lang="en-US" sz="3600" dirty="0">
                <a:solidFill>
                  <a:schemeClr val="bg1"/>
                </a:solidFill>
              </a:rPr>
              <a:t>Overall Score : </a:t>
            </a:r>
            <a:r>
              <a:rPr lang="en-US" sz="3600" b="1" dirty="0">
                <a:solidFill>
                  <a:schemeClr val="bg1"/>
                </a:solidFill>
              </a:rPr>
              <a:t>8.2</a:t>
            </a:r>
            <a:endParaRPr lang="en-GB" sz="3600" dirty="0">
              <a:solidFill>
                <a:schemeClr val="bg1"/>
              </a:solidFill>
            </a:endParaRPr>
          </a:p>
        </p:txBody>
      </p:sp>
      <p:pic>
        <p:nvPicPr>
          <p:cNvPr id="6" name="Picture 5">
            <a:extLst>
              <a:ext uri="{FF2B5EF4-FFF2-40B4-BE49-F238E27FC236}">
                <a16:creationId xmlns:a16="http://schemas.microsoft.com/office/drawing/2014/main" id="{0CBF144F-4421-C88E-95F9-CCD870CBB5C8}"/>
              </a:ext>
            </a:extLst>
          </p:cNvPr>
          <p:cNvPicPr>
            <a:picLocks noChangeAspect="1"/>
          </p:cNvPicPr>
          <p:nvPr/>
        </p:nvPicPr>
        <p:blipFill>
          <a:blip r:embed="rId3"/>
          <a:stretch>
            <a:fillRect/>
          </a:stretch>
        </p:blipFill>
        <p:spPr>
          <a:xfrm>
            <a:off x="1566630" y="3204763"/>
            <a:ext cx="9058740" cy="2189250"/>
          </a:xfrm>
          <a:prstGeom prst="rect">
            <a:avLst/>
          </a:prstGeom>
        </p:spPr>
      </p:pic>
      <p:sp>
        <p:nvSpPr>
          <p:cNvPr id="4" name="TextBox 3">
            <a:extLst>
              <a:ext uri="{FF2B5EF4-FFF2-40B4-BE49-F238E27FC236}">
                <a16:creationId xmlns:a16="http://schemas.microsoft.com/office/drawing/2014/main" id="{4889BDCD-92DB-69C4-9D01-672D7741682E}"/>
              </a:ext>
            </a:extLst>
          </p:cNvPr>
          <p:cNvSpPr txBox="1"/>
          <p:nvPr/>
        </p:nvSpPr>
        <p:spPr>
          <a:xfrm>
            <a:off x="1642946" y="2240962"/>
            <a:ext cx="8906108" cy="646331"/>
          </a:xfrm>
          <a:prstGeom prst="rect">
            <a:avLst/>
          </a:prstGeom>
          <a:noFill/>
        </p:spPr>
        <p:txBody>
          <a:bodyPr wrap="square">
            <a:spAutoFit/>
          </a:bodyPr>
          <a:lstStyle/>
          <a:p>
            <a:r>
              <a:rPr lang="en-GB" b="1" dirty="0">
                <a:solidFill>
                  <a:schemeClr val="bg1"/>
                </a:solidFill>
              </a:rPr>
              <a:t>I found the overall score to be 8.2, this was taken from a combination of the base, temporal and environmental scores.</a:t>
            </a:r>
          </a:p>
        </p:txBody>
      </p:sp>
    </p:spTree>
    <p:extLst>
      <p:ext uri="{BB962C8B-B14F-4D97-AF65-F5344CB8AC3E}">
        <p14:creationId xmlns:p14="http://schemas.microsoft.com/office/powerpoint/2010/main" val="2318943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B767A-6CF2-CA5A-5564-0990994D1226}"/>
              </a:ext>
            </a:extLst>
          </p:cNvPr>
          <p:cNvSpPr txBox="1"/>
          <p:nvPr/>
        </p:nvSpPr>
        <p:spPr>
          <a:xfrm>
            <a:off x="2988917" y="1265254"/>
            <a:ext cx="6214166" cy="646331"/>
          </a:xfrm>
          <a:prstGeom prst="rect">
            <a:avLst/>
          </a:prstGeom>
          <a:noFill/>
        </p:spPr>
        <p:txBody>
          <a:bodyPr wrap="square" rtlCol="0">
            <a:spAutoFit/>
          </a:bodyPr>
          <a:lstStyle/>
          <a:p>
            <a:pPr algn="ctr"/>
            <a:r>
              <a:rPr lang="en-US" sz="3600" dirty="0">
                <a:solidFill>
                  <a:schemeClr val="bg1"/>
                </a:solidFill>
              </a:rPr>
              <a:t>Recommendations</a:t>
            </a:r>
            <a:endParaRPr lang="en-GB" sz="3600" dirty="0">
              <a:solidFill>
                <a:schemeClr val="bg1"/>
              </a:solidFill>
            </a:endParaRPr>
          </a:p>
        </p:txBody>
      </p:sp>
      <p:sp>
        <p:nvSpPr>
          <p:cNvPr id="3" name="TextBox 2">
            <a:extLst>
              <a:ext uri="{FF2B5EF4-FFF2-40B4-BE49-F238E27FC236}">
                <a16:creationId xmlns:a16="http://schemas.microsoft.com/office/drawing/2014/main" id="{5AECDD0E-13F4-B4B4-70C3-996BF8E49834}"/>
              </a:ext>
            </a:extLst>
          </p:cNvPr>
          <p:cNvSpPr txBox="1"/>
          <p:nvPr/>
        </p:nvSpPr>
        <p:spPr>
          <a:xfrm>
            <a:off x="158966" y="2084094"/>
            <a:ext cx="11850634" cy="3416320"/>
          </a:xfrm>
          <a:prstGeom prst="rect">
            <a:avLst/>
          </a:prstGeom>
          <a:noFill/>
        </p:spPr>
        <p:txBody>
          <a:bodyPr wrap="square" rtlCol="0">
            <a:spAutoFit/>
          </a:bodyPr>
          <a:lstStyle/>
          <a:p>
            <a:r>
              <a:rPr lang="en-GB" sz="2400" dirty="0">
                <a:solidFill>
                  <a:schemeClr val="bg1"/>
                </a:solidFill>
              </a:rPr>
              <a:t>To remediate vulnerability to this exploit I recommend:</a:t>
            </a:r>
          </a:p>
          <a:p>
            <a:endParaRPr lang="en-GB" sz="2400" dirty="0">
              <a:solidFill>
                <a:schemeClr val="bg1"/>
              </a:solidFill>
            </a:endParaRPr>
          </a:p>
          <a:p>
            <a:pPr marL="514350" indent="-514350">
              <a:buFont typeface="+mj-lt"/>
              <a:buAutoNum type="arabicPeriod"/>
            </a:pPr>
            <a:r>
              <a:rPr lang="en-GB" sz="2400" dirty="0">
                <a:solidFill>
                  <a:schemeClr val="bg1"/>
                </a:solidFill>
              </a:rPr>
              <a:t>Upgrade to Adobe reader and acrobat versions 9.1 or greater.</a:t>
            </a:r>
          </a:p>
          <a:p>
            <a:pPr marL="514350" indent="-514350">
              <a:buFont typeface="+mj-lt"/>
              <a:buAutoNum type="arabicPeriod"/>
            </a:pPr>
            <a:r>
              <a:rPr lang="en-GB" sz="2400" dirty="0">
                <a:solidFill>
                  <a:schemeClr val="bg1"/>
                </a:solidFill>
              </a:rPr>
              <a:t>Update virus definitions</a:t>
            </a:r>
          </a:p>
          <a:p>
            <a:pPr marL="514350" indent="-514350">
              <a:buFont typeface="+mj-lt"/>
              <a:buAutoNum type="arabicPeriod"/>
            </a:pPr>
            <a:r>
              <a:rPr lang="en-GB" sz="2400" dirty="0">
                <a:solidFill>
                  <a:schemeClr val="bg1"/>
                </a:solidFill>
              </a:rPr>
              <a:t>Exercise caution when receiving and opening PDF documents</a:t>
            </a:r>
          </a:p>
          <a:p>
            <a:pPr marL="514350" indent="-514350">
              <a:buFont typeface="+mj-lt"/>
              <a:buAutoNum type="arabicPeriod"/>
            </a:pPr>
            <a:endParaRPr lang="en-GB" sz="2400" dirty="0">
              <a:solidFill>
                <a:schemeClr val="bg1"/>
              </a:solidFill>
            </a:endParaRPr>
          </a:p>
          <a:p>
            <a:r>
              <a:rPr lang="en-GB" sz="2400" dirty="0">
                <a:solidFill>
                  <a:schemeClr val="bg1"/>
                </a:solidFill>
              </a:rPr>
              <a:t>If an attacker compromises a user with high level privileges (Administrator), this could enable them total and unrestricted access to all business, customer and employee data.</a:t>
            </a:r>
          </a:p>
        </p:txBody>
      </p:sp>
    </p:spTree>
    <p:extLst>
      <p:ext uri="{BB962C8B-B14F-4D97-AF65-F5344CB8AC3E}">
        <p14:creationId xmlns:p14="http://schemas.microsoft.com/office/powerpoint/2010/main" val="2714129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B767A-6CF2-CA5A-5564-0990994D1226}"/>
              </a:ext>
            </a:extLst>
          </p:cNvPr>
          <p:cNvSpPr txBox="1"/>
          <p:nvPr/>
        </p:nvSpPr>
        <p:spPr>
          <a:xfrm>
            <a:off x="2988917" y="1265254"/>
            <a:ext cx="6214166" cy="646331"/>
          </a:xfrm>
          <a:prstGeom prst="rect">
            <a:avLst/>
          </a:prstGeom>
          <a:noFill/>
        </p:spPr>
        <p:txBody>
          <a:bodyPr wrap="square" rtlCol="0">
            <a:spAutoFit/>
          </a:bodyPr>
          <a:lstStyle/>
          <a:p>
            <a:pPr algn="ctr"/>
            <a:r>
              <a:rPr lang="en-US" sz="3600" dirty="0">
                <a:solidFill>
                  <a:schemeClr val="bg1"/>
                </a:solidFill>
              </a:rPr>
              <a:t>Conclusion</a:t>
            </a:r>
            <a:endParaRPr lang="en-GB" sz="3600" dirty="0">
              <a:solidFill>
                <a:schemeClr val="bg1"/>
              </a:solidFill>
            </a:endParaRPr>
          </a:p>
        </p:txBody>
      </p:sp>
      <p:sp>
        <p:nvSpPr>
          <p:cNvPr id="3" name="TextBox 2">
            <a:extLst>
              <a:ext uri="{FF2B5EF4-FFF2-40B4-BE49-F238E27FC236}">
                <a16:creationId xmlns:a16="http://schemas.microsoft.com/office/drawing/2014/main" id="{C7F26536-6AC4-BE0C-78CA-C051924A4190}"/>
              </a:ext>
            </a:extLst>
          </p:cNvPr>
          <p:cNvSpPr txBox="1"/>
          <p:nvPr/>
        </p:nvSpPr>
        <p:spPr>
          <a:xfrm>
            <a:off x="108000" y="2782669"/>
            <a:ext cx="11988000" cy="2677656"/>
          </a:xfrm>
          <a:prstGeom prst="rect">
            <a:avLst/>
          </a:prstGeom>
          <a:noFill/>
        </p:spPr>
        <p:txBody>
          <a:bodyPr wrap="square" rtlCol="0">
            <a:spAutoFit/>
          </a:bodyPr>
          <a:lstStyle/>
          <a:p>
            <a:r>
              <a:rPr lang="en-GB" sz="2800" dirty="0">
                <a:solidFill>
                  <a:schemeClr val="bg1"/>
                </a:solidFill>
              </a:rPr>
              <a:t>To summarise, we discussed:</a:t>
            </a:r>
          </a:p>
          <a:p>
            <a:pPr marL="171450" indent="-171450">
              <a:buFont typeface="Arial" panose="020B0604020202020204" pitchFamily="34" charset="0"/>
              <a:buChar char="•"/>
            </a:pPr>
            <a:endParaRPr lang="en-GB" sz="2800" dirty="0">
              <a:solidFill>
                <a:schemeClr val="bg1"/>
              </a:solidFill>
            </a:endParaRPr>
          </a:p>
          <a:p>
            <a:pPr marL="171450" indent="-171450">
              <a:buFont typeface="Arial" panose="020B0604020202020204" pitchFamily="34" charset="0"/>
              <a:buChar char="•"/>
            </a:pPr>
            <a:endParaRPr lang="en-GB" sz="2800" dirty="0">
              <a:solidFill>
                <a:schemeClr val="bg1"/>
              </a:solidFill>
            </a:endParaRPr>
          </a:p>
          <a:p>
            <a:pPr marL="171450" indent="-171450">
              <a:buFont typeface="Arial" panose="020B0604020202020204" pitchFamily="34" charset="0"/>
              <a:buChar char="•"/>
            </a:pPr>
            <a:r>
              <a:rPr lang="en-GB" sz="2800" dirty="0">
                <a:solidFill>
                  <a:schemeClr val="bg1"/>
                </a:solidFill>
              </a:rPr>
              <a:t>What CVE-2009-0658 is and how it can affect a victim</a:t>
            </a:r>
          </a:p>
          <a:p>
            <a:pPr marL="171450" indent="-171450">
              <a:buFont typeface="Arial" panose="020B0604020202020204" pitchFamily="34" charset="0"/>
              <a:buChar char="•"/>
            </a:pPr>
            <a:r>
              <a:rPr lang="en-GB" sz="2800" dirty="0">
                <a:solidFill>
                  <a:schemeClr val="bg1"/>
                </a:solidFill>
              </a:rPr>
              <a:t>The CVSS score, what it means and how it was created.</a:t>
            </a:r>
          </a:p>
          <a:p>
            <a:pPr marL="171450" indent="-171450">
              <a:buFont typeface="Arial" panose="020B0604020202020204" pitchFamily="34" charset="0"/>
              <a:buChar char="•"/>
            </a:pPr>
            <a:r>
              <a:rPr lang="en-GB" sz="2800" dirty="0">
                <a:solidFill>
                  <a:schemeClr val="bg1"/>
                </a:solidFill>
              </a:rPr>
              <a:t>My recommendations to reduce the risk of an attack.</a:t>
            </a:r>
          </a:p>
        </p:txBody>
      </p:sp>
    </p:spTree>
    <p:extLst>
      <p:ext uri="{BB962C8B-B14F-4D97-AF65-F5344CB8AC3E}">
        <p14:creationId xmlns:p14="http://schemas.microsoft.com/office/powerpoint/2010/main" val="1453763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B767A-6CF2-CA5A-5564-0990994D1226}"/>
              </a:ext>
            </a:extLst>
          </p:cNvPr>
          <p:cNvSpPr txBox="1"/>
          <p:nvPr/>
        </p:nvSpPr>
        <p:spPr>
          <a:xfrm>
            <a:off x="2988917" y="1265254"/>
            <a:ext cx="6214166" cy="646331"/>
          </a:xfrm>
          <a:prstGeom prst="rect">
            <a:avLst/>
          </a:prstGeom>
          <a:noFill/>
        </p:spPr>
        <p:txBody>
          <a:bodyPr wrap="square" rtlCol="0">
            <a:spAutoFit/>
          </a:bodyPr>
          <a:lstStyle/>
          <a:p>
            <a:pPr algn="ctr"/>
            <a:r>
              <a:rPr lang="en-US" sz="3600" dirty="0">
                <a:solidFill>
                  <a:schemeClr val="bg1"/>
                </a:solidFill>
              </a:rPr>
              <a:t>Questions?</a:t>
            </a:r>
            <a:endParaRPr lang="en-GB" sz="3600" dirty="0">
              <a:solidFill>
                <a:schemeClr val="bg1"/>
              </a:solidFill>
            </a:endParaRPr>
          </a:p>
        </p:txBody>
      </p:sp>
      <p:pic>
        <p:nvPicPr>
          <p:cNvPr id="4" name="Picture 3" descr="Question mark boxes">
            <a:extLst>
              <a:ext uri="{FF2B5EF4-FFF2-40B4-BE49-F238E27FC236}">
                <a16:creationId xmlns:a16="http://schemas.microsoft.com/office/drawing/2014/main" id="{5E892B2A-6B39-AD5A-B6A3-D31A2F7CC3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4893" y="2203201"/>
            <a:ext cx="5862213" cy="3297616"/>
          </a:xfrm>
          <a:prstGeom prst="rect">
            <a:avLst/>
          </a:prstGeom>
        </p:spPr>
      </p:pic>
    </p:spTree>
    <p:extLst>
      <p:ext uri="{BB962C8B-B14F-4D97-AF65-F5344CB8AC3E}">
        <p14:creationId xmlns:p14="http://schemas.microsoft.com/office/powerpoint/2010/main" val="336734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E89F86-8777-3A73-935D-72360FA619BB}"/>
              </a:ext>
            </a:extLst>
          </p:cNvPr>
          <p:cNvSpPr txBox="1"/>
          <p:nvPr/>
        </p:nvSpPr>
        <p:spPr>
          <a:xfrm>
            <a:off x="3885501" y="1279321"/>
            <a:ext cx="4420998" cy="646331"/>
          </a:xfrm>
          <a:prstGeom prst="rect">
            <a:avLst/>
          </a:prstGeom>
          <a:noFill/>
        </p:spPr>
        <p:txBody>
          <a:bodyPr wrap="square" rtlCol="0">
            <a:spAutoFit/>
          </a:bodyPr>
          <a:lstStyle/>
          <a:p>
            <a:pPr algn="ctr"/>
            <a:r>
              <a:rPr lang="en-US" sz="3600" dirty="0">
                <a:solidFill>
                  <a:schemeClr val="bg1"/>
                </a:solidFill>
              </a:rPr>
              <a:t>Scope</a:t>
            </a:r>
            <a:endParaRPr lang="en-GB" sz="3600" dirty="0">
              <a:solidFill>
                <a:schemeClr val="bg1"/>
              </a:solidFill>
            </a:endParaRPr>
          </a:p>
        </p:txBody>
      </p:sp>
      <p:sp>
        <p:nvSpPr>
          <p:cNvPr id="5" name="TextBox 4">
            <a:extLst>
              <a:ext uri="{FF2B5EF4-FFF2-40B4-BE49-F238E27FC236}">
                <a16:creationId xmlns:a16="http://schemas.microsoft.com/office/drawing/2014/main" id="{EEF68342-D193-EEDC-FBBF-74AEEC32863D}"/>
              </a:ext>
            </a:extLst>
          </p:cNvPr>
          <p:cNvSpPr txBox="1"/>
          <p:nvPr/>
        </p:nvSpPr>
        <p:spPr>
          <a:xfrm>
            <a:off x="108000" y="2430528"/>
            <a:ext cx="11757600" cy="4031873"/>
          </a:xfrm>
          <a:prstGeom prst="rect">
            <a:avLst/>
          </a:prstGeom>
          <a:noFill/>
        </p:spPr>
        <p:txBody>
          <a:bodyPr wrap="square" rtlCol="0">
            <a:spAutoFit/>
          </a:bodyPr>
          <a:lstStyle/>
          <a:p>
            <a:r>
              <a:rPr lang="en-US" sz="3200" dirty="0">
                <a:solidFill>
                  <a:schemeClr val="bg1"/>
                </a:solidFill>
              </a:rPr>
              <a:t>This briefing will cover a detailed breakdown of the CVSS score for CVE-2009-0658 in order to understand what the scoring means and how it was achieved.</a:t>
            </a:r>
          </a:p>
          <a:p>
            <a:endParaRPr lang="en-US" sz="3200" dirty="0">
              <a:solidFill>
                <a:schemeClr val="bg1"/>
              </a:solidFill>
            </a:endParaRPr>
          </a:p>
          <a:p>
            <a:r>
              <a:rPr lang="en-US" sz="3200" dirty="0">
                <a:solidFill>
                  <a:schemeClr val="bg1"/>
                </a:solidFill>
              </a:rPr>
              <a:t>My name is Phillip Newlove (Phil), I am a student of WYWM, I created the CVSS score and I will be explaining how and why I did each step.</a:t>
            </a:r>
          </a:p>
          <a:p>
            <a:endParaRPr lang="en-US" sz="3200" dirty="0">
              <a:solidFill>
                <a:schemeClr val="bg1"/>
              </a:solidFill>
            </a:endParaRPr>
          </a:p>
        </p:txBody>
      </p:sp>
    </p:spTree>
    <p:extLst>
      <p:ext uri="{BB962C8B-B14F-4D97-AF65-F5344CB8AC3E}">
        <p14:creationId xmlns:p14="http://schemas.microsoft.com/office/powerpoint/2010/main" val="1772156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7ECEED-5481-A542-EA7C-702BA6DA42F5}"/>
              </a:ext>
            </a:extLst>
          </p:cNvPr>
          <p:cNvSpPr txBox="1"/>
          <p:nvPr/>
        </p:nvSpPr>
        <p:spPr>
          <a:xfrm>
            <a:off x="3885501" y="1279321"/>
            <a:ext cx="4420998" cy="646331"/>
          </a:xfrm>
          <a:prstGeom prst="rect">
            <a:avLst/>
          </a:prstGeom>
          <a:noFill/>
        </p:spPr>
        <p:txBody>
          <a:bodyPr wrap="square" rtlCol="0">
            <a:spAutoFit/>
          </a:bodyPr>
          <a:lstStyle/>
          <a:p>
            <a:pPr algn="ctr"/>
            <a:r>
              <a:rPr lang="en-US" sz="3600" dirty="0">
                <a:solidFill>
                  <a:schemeClr val="bg1"/>
                </a:solidFill>
              </a:rPr>
              <a:t>Threat</a:t>
            </a:r>
            <a:endParaRPr lang="en-GB" sz="3600" dirty="0">
              <a:solidFill>
                <a:schemeClr val="bg1"/>
              </a:solidFill>
            </a:endParaRPr>
          </a:p>
        </p:txBody>
      </p:sp>
      <p:pic>
        <p:nvPicPr>
          <p:cNvPr id="6" name="Picture 5">
            <a:extLst>
              <a:ext uri="{FF2B5EF4-FFF2-40B4-BE49-F238E27FC236}">
                <a16:creationId xmlns:a16="http://schemas.microsoft.com/office/drawing/2014/main" id="{A9CD4CE6-D9BD-08D9-0449-6AA3426A7BF1}"/>
              </a:ext>
            </a:extLst>
          </p:cNvPr>
          <p:cNvPicPr>
            <a:picLocks noChangeAspect="1"/>
          </p:cNvPicPr>
          <p:nvPr/>
        </p:nvPicPr>
        <p:blipFill>
          <a:blip r:embed="rId3"/>
          <a:stretch>
            <a:fillRect/>
          </a:stretch>
        </p:blipFill>
        <p:spPr>
          <a:xfrm>
            <a:off x="1491600" y="2232000"/>
            <a:ext cx="9208800" cy="3567102"/>
          </a:xfrm>
          <a:prstGeom prst="rect">
            <a:avLst/>
          </a:prstGeom>
        </p:spPr>
      </p:pic>
    </p:spTree>
    <p:extLst>
      <p:ext uri="{BB962C8B-B14F-4D97-AF65-F5344CB8AC3E}">
        <p14:creationId xmlns:p14="http://schemas.microsoft.com/office/powerpoint/2010/main" val="14695575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779AF70-F842-9DED-8EAB-F549229016F9}"/>
              </a:ext>
            </a:extLst>
          </p:cNvPr>
          <p:cNvSpPr txBox="1"/>
          <p:nvPr/>
        </p:nvSpPr>
        <p:spPr>
          <a:xfrm>
            <a:off x="932984" y="2921619"/>
            <a:ext cx="10326029" cy="2308324"/>
          </a:xfrm>
          <a:prstGeom prst="rect">
            <a:avLst/>
          </a:prstGeom>
          <a:noFill/>
        </p:spPr>
        <p:txBody>
          <a:bodyPr wrap="square">
            <a:spAutoFit/>
          </a:bodyPr>
          <a:lstStyle/>
          <a:p>
            <a:r>
              <a:rPr lang="en-GB" sz="2400" dirty="0">
                <a:solidFill>
                  <a:schemeClr val="bg1"/>
                </a:solidFill>
              </a:rPr>
              <a:t>CVE-2009-0658 is a buffer overflow vulnerability in Adobe Reader versions 9.0 and earlier. This allows arbitrary code to be executed on the system via a malicious PDF document that is opened by the user. </a:t>
            </a:r>
          </a:p>
          <a:p>
            <a:endParaRPr lang="en-GB" sz="2400" dirty="0">
              <a:solidFill>
                <a:schemeClr val="bg1"/>
              </a:solidFill>
            </a:endParaRPr>
          </a:p>
          <a:p>
            <a:r>
              <a:rPr lang="en-GB" sz="2400" dirty="0">
                <a:solidFill>
                  <a:schemeClr val="bg1"/>
                </a:solidFill>
              </a:rPr>
              <a:t>References - https://nvd.nist.gov/vuln/detail/CVE-2009-0658</a:t>
            </a:r>
          </a:p>
        </p:txBody>
      </p:sp>
      <p:sp>
        <p:nvSpPr>
          <p:cNvPr id="5" name="TextBox 4">
            <a:extLst>
              <a:ext uri="{FF2B5EF4-FFF2-40B4-BE49-F238E27FC236}">
                <a16:creationId xmlns:a16="http://schemas.microsoft.com/office/drawing/2014/main" id="{04758238-1D07-D75C-7793-7DDB561E8DBC}"/>
              </a:ext>
            </a:extLst>
          </p:cNvPr>
          <p:cNvSpPr txBox="1"/>
          <p:nvPr/>
        </p:nvSpPr>
        <p:spPr>
          <a:xfrm>
            <a:off x="3885500" y="1271887"/>
            <a:ext cx="4420998" cy="646331"/>
          </a:xfrm>
          <a:prstGeom prst="rect">
            <a:avLst/>
          </a:prstGeom>
          <a:noFill/>
        </p:spPr>
        <p:txBody>
          <a:bodyPr wrap="square" rtlCol="0">
            <a:spAutoFit/>
          </a:bodyPr>
          <a:lstStyle/>
          <a:p>
            <a:pPr algn="ctr"/>
            <a:r>
              <a:rPr lang="en-US" sz="3600" dirty="0">
                <a:solidFill>
                  <a:schemeClr val="bg1"/>
                </a:solidFill>
              </a:rPr>
              <a:t>Threat Cont’d</a:t>
            </a:r>
            <a:endParaRPr lang="en-GB" sz="3600" dirty="0">
              <a:solidFill>
                <a:schemeClr val="bg1"/>
              </a:solidFill>
            </a:endParaRPr>
          </a:p>
        </p:txBody>
      </p:sp>
    </p:spTree>
    <p:extLst>
      <p:ext uri="{BB962C8B-B14F-4D97-AF65-F5344CB8AC3E}">
        <p14:creationId xmlns:p14="http://schemas.microsoft.com/office/powerpoint/2010/main" val="334132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F719C86-ED30-8E09-6004-FEACC92F021F}"/>
              </a:ext>
            </a:extLst>
          </p:cNvPr>
          <p:cNvSpPr txBox="1"/>
          <p:nvPr/>
        </p:nvSpPr>
        <p:spPr>
          <a:xfrm>
            <a:off x="3544123" y="1265253"/>
            <a:ext cx="5103754" cy="646331"/>
          </a:xfrm>
          <a:prstGeom prst="rect">
            <a:avLst/>
          </a:prstGeom>
          <a:noFill/>
        </p:spPr>
        <p:txBody>
          <a:bodyPr wrap="square" rtlCol="0">
            <a:spAutoFit/>
          </a:bodyPr>
          <a:lstStyle/>
          <a:p>
            <a:pPr algn="ctr"/>
            <a:r>
              <a:rPr lang="en-US" sz="3600" dirty="0">
                <a:solidFill>
                  <a:schemeClr val="bg1"/>
                </a:solidFill>
              </a:rPr>
              <a:t>Base Score Metrics</a:t>
            </a:r>
            <a:endParaRPr lang="en-GB" sz="3600" dirty="0">
              <a:solidFill>
                <a:schemeClr val="bg1"/>
              </a:solidFill>
            </a:endParaRPr>
          </a:p>
        </p:txBody>
      </p:sp>
      <p:sp>
        <p:nvSpPr>
          <p:cNvPr id="5" name="TextBox 4">
            <a:extLst>
              <a:ext uri="{FF2B5EF4-FFF2-40B4-BE49-F238E27FC236}">
                <a16:creationId xmlns:a16="http://schemas.microsoft.com/office/drawing/2014/main" id="{B40C2DB7-AA30-F4C9-90CB-834B12B465E7}"/>
              </a:ext>
            </a:extLst>
          </p:cNvPr>
          <p:cNvSpPr txBox="1"/>
          <p:nvPr/>
        </p:nvSpPr>
        <p:spPr>
          <a:xfrm>
            <a:off x="3544123" y="5592747"/>
            <a:ext cx="5103754" cy="646331"/>
          </a:xfrm>
          <a:prstGeom prst="rect">
            <a:avLst/>
          </a:prstGeom>
          <a:noFill/>
        </p:spPr>
        <p:txBody>
          <a:bodyPr wrap="square" rtlCol="0">
            <a:spAutoFit/>
          </a:bodyPr>
          <a:lstStyle/>
          <a:p>
            <a:pPr algn="ctr"/>
            <a:r>
              <a:rPr lang="en-US" sz="3600" dirty="0">
                <a:solidFill>
                  <a:schemeClr val="bg1"/>
                </a:solidFill>
              </a:rPr>
              <a:t>Base Score : </a:t>
            </a:r>
            <a:r>
              <a:rPr lang="en-US" sz="3600" b="1" dirty="0">
                <a:solidFill>
                  <a:schemeClr val="bg1"/>
                </a:solidFill>
              </a:rPr>
              <a:t>7.8</a:t>
            </a:r>
            <a:endParaRPr lang="en-GB" sz="3600" b="1" dirty="0">
              <a:solidFill>
                <a:schemeClr val="bg1"/>
              </a:solidFill>
            </a:endParaRPr>
          </a:p>
        </p:txBody>
      </p:sp>
      <p:pic>
        <p:nvPicPr>
          <p:cNvPr id="6" name="Picture 5">
            <a:extLst>
              <a:ext uri="{FF2B5EF4-FFF2-40B4-BE49-F238E27FC236}">
                <a16:creationId xmlns:a16="http://schemas.microsoft.com/office/drawing/2014/main" id="{FEA4AF84-C275-9675-9E48-9E9C62FE9127}"/>
              </a:ext>
            </a:extLst>
          </p:cNvPr>
          <p:cNvPicPr>
            <a:picLocks noChangeAspect="1"/>
          </p:cNvPicPr>
          <p:nvPr/>
        </p:nvPicPr>
        <p:blipFill>
          <a:blip r:embed="rId3"/>
          <a:stretch>
            <a:fillRect/>
          </a:stretch>
        </p:blipFill>
        <p:spPr>
          <a:xfrm>
            <a:off x="1084664" y="2128683"/>
            <a:ext cx="10022671" cy="3182697"/>
          </a:xfrm>
          <a:prstGeom prst="rect">
            <a:avLst/>
          </a:prstGeom>
        </p:spPr>
      </p:pic>
    </p:spTree>
    <p:extLst>
      <p:ext uri="{BB962C8B-B14F-4D97-AF65-F5344CB8AC3E}">
        <p14:creationId xmlns:p14="http://schemas.microsoft.com/office/powerpoint/2010/main" val="75470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BC320A-D57A-3B21-918C-57FE133D3107}"/>
              </a:ext>
            </a:extLst>
          </p:cNvPr>
          <p:cNvSpPr txBox="1"/>
          <p:nvPr/>
        </p:nvSpPr>
        <p:spPr>
          <a:xfrm>
            <a:off x="3544123" y="1265253"/>
            <a:ext cx="5103754" cy="1077218"/>
          </a:xfrm>
          <a:prstGeom prst="rect">
            <a:avLst/>
          </a:prstGeom>
          <a:noFill/>
        </p:spPr>
        <p:txBody>
          <a:bodyPr wrap="square" rtlCol="0">
            <a:spAutoFit/>
          </a:bodyPr>
          <a:lstStyle/>
          <a:p>
            <a:pPr algn="ctr"/>
            <a:r>
              <a:rPr lang="en-US" sz="3200" dirty="0">
                <a:solidFill>
                  <a:schemeClr val="bg1"/>
                </a:solidFill>
              </a:rPr>
              <a:t>Base Score Metrics Cont’d</a:t>
            </a:r>
            <a:endParaRPr lang="en-GB" sz="3200" dirty="0">
              <a:solidFill>
                <a:schemeClr val="bg1"/>
              </a:solidFill>
            </a:endParaRPr>
          </a:p>
        </p:txBody>
      </p:sp>
      <p:sp>
        <p:nvSpPr>
          <p:cNvPr id="4" name="TextBox 3">
            <a:extLst>
              <a:ext uri="{FF2B5EF4-FFF2-40B4-BE49-F238E27FC236}">
                <a16:creationId xmlns:a16="http://schemas.microsoft.com/office/drawing/2014/main" id="{4D8D4EC1-A723-604E-51D3-83F1579807DE}"/>
              </a:ext>
            </a:extLst>
          </p:cNvPr>
          <p:cNvSpPr txBox="1"/>
          <p:nvPr/>
        </p:nvSpPr>
        <p:spPr>
          <a:xfrm>
            <a:off x="564995" y="2510187"/>
            <a:ext cx="11062010" cy="3631763"/>
          </a:xfrm>
          <a:prstGeom prst="rect">
            <a:avLst/>
          </a:prstGeom>
          <a:noFill/>
        </p:spPr>
        <p:txBody>
          <a:bodyPr wrap="square">
            <a:spAutoFit/>
          </a:bodyPr>
          <a:lstStyle/>
          <a:p>
            <a:r>
              <a:rPr lang="en-CA" sz="1600" dirty="0">
                <a:solidFill>
                  <a:schemeClr val="bg1"/>
                </a:solidFill>
              </a:rPr>
              <a:t>I found the base score to be 7.8. This was based on:</a:t>
            </a:r>
          </a:p>
          <a:p>
            <a:endParaRPr lang="en-CA" sz="1600" dirty="0">
              <a:solidFill>
                <a:schemeClr val="bg1"/>
              </a:solidFill>
            </a:endParaRPr>
          </a:p>
          <a:p>
            <a:pPr marL="171450" indent="-171450">
              <a:buFont typeface="Arial" panose="020B0604020202020204" pitchFamily="34" charset="0"/>
              <a:buChar char="•"/>
            </a:pPr>
            <a:r>
              <a:rPr lang="en-CA" sz="1600" dirty="0">
                <a:solidFill>
                  <a:schemeClr val="bg1"/>
                </a:solidFill>
              </a:rPr>
              <a:t>Attack Vector : Local – I concluded this was a local attack vector since the exploit relied on uploading a file to the victim’s computer, which then had to be opened by a user locally.</a:t>
            </a:r>
          </a:p>
          <a:p>
            <a:pPr marL="171450" indent="-171450">
              <a:buFont typeface="Arial" panose="020B0604020202020204" pitchFamily="34" charset="0"/>
              <a:buChar char="•"/>
            </a:pPr>
            <a:r>
              <a:rPr lang="en-CA" sz="1600" dirty="0">
                <a:solidFill>
                  <a:schemeClr val="bg1"/>
                </a:solidFill>
              </a:rPr>
              <a:t>Attack Complexity : Low – I scored this as low attack complexity since the only action required to trigger the exploit, is the user opening the malicious file.</a:t>
            </a:r>
          </a:p>
          <a:p>
            <a:pPr marL="171450" indent="-171450">
              <a:buFont typeface="Arial" panose="020B0604020202020204" pitchFamily="34" charset="0"/>
              <a:buChar char="•"/>
            </a:pPr>
            <a:r>
              <a:rPr lang="en-CA" sz="1600" dirty="0">
                <a:solidFill>
                  <a:schemeClr val="bg1"/>
                </a:solidFill>
              </a:rPr>
              <a:t>Privileges Required : None – The attack requires no privileges from the attacker’s side, only the ability to send a file.</a:t>
            </a:r>
          </a:p>
          <a:p>
            <a:pPr marL="171450" indent="-171450">
              <a:buFont typeface="Arial" panose="020B0604020202020204" pitchFamily="34" charset="0"/>
              <a:buChar char="•"/>
            </a:pPr>
            <a:r>
              <a:rPr lang="en-CA" sz="1600" dirty="0">
                <a:solidFill>
                  <a:schemeClr val="bg1"/>
                </a:solidFill>
              </a:rPr>
              <a:t>User Interaction : Required – The exploit requires the user to open the malicious file.</a:t>
            </a:r>
          </a:p>
          <a:p>
            <a:pPr marL="171450" indent="-171450">
              <a:buFont typeface="Arial" panose="020B0604020202020204" pitchFamily="34" charset="0"/>
              <a:buChar char="•"/>
            </a:pPr>
            <a:r>
              <a:rPr lang="en-CA" sz="1600" dirty="0">
                <a:solidFill>
                  <a:schemeClr val="bg1"/>
                </a:solidFill>
              </a:rPr>
              <a:t>Scope : Unchanged – The arbitrary code executed on the target is dependent upon the privileges of the user that is exploited, resources out of reach of the user are also out of reach of the attacker.</a:t>
            </a:r>
          </a:p>
          <a:p>
            <a:pPr marL="0" indent="0">
              <a:buFont typeface="Arial" panose="020B0604020202020204" pitchFamily="34" charset="0"/>
              <a:buNone/>
            </a:pPr>
            <a:endParaRPr lang="en-CA" sz="1600" dirty="0">
              <a:solidFill>
                <a:schemeClr val="bg1"/>
              </a:solidFill>
            </a:endParaRPr>
          </a:p>
          <a:p>
            <a:pPr marL="0" indent="0">
              <a:buFont typeface="Arial" panose="020B0604020202020204" pitchFamily="34" charset="0"/>
              <a:buNone/>
            </a:pPr>
            <a:r>
              <a:rPr lang="en-CA" sz="1600" dirty="0">
                <a:solidFill>
                  <a:schemeClr val="bg1"/>
                </a:solidFill>
              </a:rPr>
              <a:t>Impact metrics – Confidentiality, Integrity and Availability all have a high chance of being impacted, depending on the target user’s privileges.</a:t>
            </a:r>
          </a:p>
        </p:txBody>
      </p:sp>
    </p:spTree>
    <p:extLst>
      <p:ext uri="{BB962C8B-B14F-4D97-AF65-F5344CB8AC3E}">
        <p14:creationId xmlns:p14="http://schemas.microsoft.com/office/powerpoint/2010/main" val="3222050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DF89F06-5A4C-55E2-D5AA-C7EFB220587D}"/>
              </a:ext>
            </a:extLst>
          </p:cNvPr>
          <p:cNvSpPr txBox="1"/>
          <p:nvPr/>
        </p:nvSpPr>
        <p:spPr>
          <a:xfrm>
            <a:off x="3043311" y="1237117"/>
            <a:ext cx="6105378" cy="646331"/>
          </a:xfrm>
          <a:prstGeom prst="rect">
            <a:avLst/>
          </a:prstGeom>
          <a:noFill/>
        </p:spPr>
        <p:txBody>
          <a:bodyPr wrap="square" rtlCol="0">
            <a:spAutoFit/>
          </a:bodyPr>
          <a:lstStyle/>
          <a:p>
            <a:pPr algn="ctr"/>
            <a:r>
              <a:rPr lang="en-US" sz="3600" dirty="0">
                <a:solidFill>
                  <a:schemeClr val="bg1"/>
                </a:solidFill>
              </a:rPr>
              <a:t>Temporal Score Metrics</a:t>
            </a:r>
            <a:endParaRPr lang="en-GB" sz="3600" dirty="0">
              <a:solidFill>
                <a:schemeClr val="bg1"/>
              </a:solidFill>
            </a:endParaRPr>
          </a:p>
        </p:txBody>
      </p:sp>
      <p:sp>
        <p:nvSpPr>
          <p:cNvPr id="5" name="TextBox 4">
            <a:extLst>
              <a:ext uri="{FF2B5EF4-FFF2-40B4-BE49-F238E27FC236}">
                <a16:creationId xmlns:a16="http://schemas.microsoft.com/office/drawing/2014/main" id="{EC0F0E4B-1BC0-6877-223C-B01112FB5E38}"/>
              </a:ext>
            </a:extLst>
          </p:cNvPr>
          <p:cNvSpPr txBox="1"/>
          <p:nvPr/>
        </p:nvSpPr>
        <p:spPr>
          <a:xfrm>
            <a:off x="3544123" y="5592747"/>
            <a:ext cx="5103754" cy="646331"/>
          </a:xfrm>
          <a:prstGeom prst="rect">
            <a:avLst/>
          </a:prstGeom>
          <a:noFill/>
        </p:spPr>
        <p:txBody>
          <a:bodyPr wrap="square" rtlCol="0">
            <a:spAutoFit/>
          </a:bodyPr>
          <a:lstStyle/>
          <a:p>
            <a:pPr algn="ctr"/>
            <a:r>
              <a:rPr lang="en-US" sz="3600" dirty="0">
                <a:solidFill>
                  <a:schemeClr val="bg1"/>
                </a:solidFill>
              </a:rPr>
              <a:t>Temporal Score : </a:t>
            </a:r>
            <a:r>
              <a:rPr lang="en-US" sz="3600" b="1" dirty="0">
                <a:solidFill>
                  <a:schemeClr val="bg1"/>
                </a:solidFill>
              </a:rPr>
              <a:t>7.2</a:t>
            </a:r>
            <a:endParaRPr lang="en-GB" sz="3600" dirty="0">
              <a:solidFill>
                <a:schemeClr val="bg1"/>
              </a:solidFill>
            </a:endParaRPr>
          </a:p>
        </p:txBody>
      </p:sp>
      <p:pic>
        <p:nvPicPr>
          <p:cNvPr id="6" name="Picture 5">
            <a:extLst>
              <a:ext uri="{FF2B5EF4-FFF2-40B4-BE49-F238E27FC236}">
                <a16:creationId xmlns:a16="http://schemas.microsoft.com/office/drawing/2014/main" id="{D4B49069-2E2D-DB46-0BFE-1C7DA5421F12}"/>
              </a:ext>
            </a:extLst>
          </p:cNvPr>
          <p:cNvPicPr>
            <a:picLocks noChangeAspect="1"/>
          </p:cNvPicPr>
          <p:nvPr/>
        </p:nvPicPr>
        <p:blipFill>
          <a:blip r:embed="rId3"/>
          <a:stretch>
            <a:fillRect/>
          </a:stretch>
        </p:blipFill>
        <p:spPr>
          <a:xfrm>
            <a:off x="1597587" y="2398619"/>
            <a:ext cx="8996825" cy="2624956"/>
          </a:xfrm>
          <a:prstGeom prst="rect">
            <a:avLst/>
          </a:prstGeom>
        </p:spPr>
      </p:pic>
    </p:spTree>
    <p:extLst>
      <p:ext uri="{BB962C8B-B14F-4D97-AF65-F5344CB8AC3E}">
        <p14:creationId xmlns:p14="http://schemas.microsoft.com/office/powerpoint/2010/main" val="19261964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90EF55-1A75-7AEF-582A-43DFB5E80601}"/>
              </a:ext>
            </a:extLst>
          </p:cNvPr>
          <p:cNvSpPr txBox="1"/>
          <p:nvPr/>
        </p:nvSpPr>
        <p:spPr>
          <a:xfrm>
            <a:off x="945995" y="2259981"/>
            <a:ext cx="10300010" cy="3785652"/>
          </a:xfrm>
          <a:prstGeom prst="rect">
            <a:avLst/>
          </a:prstGeom>
          <a:noFill/>
        </p:spPr>
        <p:txBody>
          <a:bodyPr wrap="square">
            <a:spAutoFit/>
          </a:bodyPr>
          <a:lstStyle/>
          <a:p>
            <a:r>
              <a:rPr lang="en-GB" sz="2000" dirty="0">
                <a:solidFill>
                  <a:schemeClr val="bg1"/>
                </a:solidFill>
              </a:rPr>
              <a:t>I found the Temporal score to be 7.2. This was based on:</a:t>
            </a:r>
          </a:p>
          <a:p>
            <a:endParaRPr lang="en-GB" sz="2000" dirty="0">
              <a:solidFill>
                <a:schemeClr val="bg1"/>
              </a:solidFill>
            </a:endParaRPr>
          </a:p>
          <a:p>
            <a:pPr marL="171450" indent="-171450">
              <a:buFont typeface="Arial" panose="020B0604020202020204" pitchFamily="34" charset="0"/>
              <a:buChar char="•"/>
            </a:pPr>
            <a:r>
              <a:rPr lang="en-GB" sz="2000" dirty="0">
                <a:solidFill>
                  <a:schemeClr val="bg1"/>
                </a:solidFill>
              </a:rPr>
              <a:t>Exploit Code Maturity : Functional Exploit Exists – There are functional exploits on </a:t>
            </a:r>
            <a:r>
              <a:rPr lang="en-GB" sz="2000" dirty="0" err="1">
                <a:solidFill>
                  <a:schemeClr val="bg1"/>
                </a:solidFill>
              </a:rPr>
              <a:t>exploitDB</a:t>
            </a:r>
            <a:r>
              <a:rPr lang="en-GB" sz="2000" dirty="0">
                <a:solidFill>
                  <a:schemeClr val="bg1"/>
                </a:solidFill>
              </a:rPr>
              <a:t> (including Metasploit modules) (https://www.exploit-db.com/) </a:t>
            </a:r>
          </a:p>
          <a:p>
            <a:pPr marL="171450" indent="-171450">
              <a:buFont typeface="Arial" panose="020B0604020202020204" pitchFamily="34" charset="0"/>
              <a:buChar char="•"/>
            </a:pPr>
            <a:r>
              <a:rPr lang="en-GB" sz="2000" dirty="0">
                <a:solidFill>
                  <a:schemeClr val="bg1"/>
                </a:solidFill>
              </a:rPr>
              <a:t>Remediation Level : Official Fix – Adobe have released an updated version of Acrobat and Reader to resolve this vulnerability (https://www.adobe.com/support/security/advisories/apsa09-01.html)</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2000" dirty="0">
                <a:solidFill>
                  <a:schemeClr val="bg1"/>
                </a:solidFill>
              </a:rPr>
              <a:t>Report Confidence : Confirmed – There are multiple sources (including from the vendors themselves) detailing the vulnerability and its exploits (https://www.exploit-db.com/), (https://www.adobe.com/support/security/advisories/apsa09-01.html), (https://nvd.nist.gov/vuln/detail/CVE-2009-0658)</a:t>
            </a:r>
          </a:p>
        </p:txBody>
      </p:sp>
      <p:sp>
        <p:nvSpPr>
          <p:cNvPr id="6" name="TextBox 5">
            <a:extLst>
              <a:ext uri="{FF2B5EF4-FFF2-40B4-BE49-F238E27FC236}">
                <a16:creationId xmlns:a16="http://schemas.microsoft.com/office/drawing/2014/main" id="{549A1DF8-E61E-3536-F1AE-CE9772C7BB64}"/>
              </a:ext>
            </a:extLst>
          </p:cNvPr>
          <p:cNvSpPr txBox="1"/>
          <p:nvPr/>
        </p:nvSpPr>
        <p:spPr>
          <a:xfrm>
            <a:off x="3043311" y="1081000"/>
            <a:ext cx="6105378" cy="1077218"/>
          </a:xfrm>
          <a:prstGeom prst="rect">
            <a:avLst/>
          </a:prstGeom>
          <a:noFill/>
        </p:spPr>
        <p:txBody>
          <a:bodyPr wrap="square" rtlCol="0">
            <a:spAutoFit/>
          </a:bodyPr>
          <a:lstStyle/>
          <a:p>
            <a:pPr algn="ctr"/>
            <a:r>
              <a:rPr lang="en-US" sz="3200" dirty="0">
                <a:solidFill>
                  <a:schemeClr val="bg1"/>
                </a:solidFill>
              </a:rPr>
              <a:t>Temporal Score Metrics Cont’d</a:t>
            </a:r>
            <a:endParaRPr lang="en-GB" sz="3200" dirty="0">
              <a:solidFill>
                <a:schemeClr val="bg1"/>
              </a:solidFill>
            </a:endParaRPr>
          </a:p>
        </p:txBody>
      </p:sp>
    </p:spTree>
    <p:extLst>
      <p:ext uri="{BB962C8B-B14F-4D97-AF65-F5344CB8AC3E}">
        <p14:creationId xmlns:p14="http://schemas.microsoft.com/office/powerpoint/2010/main" val="29554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B767A-6CF2-CA5A-5564-0990994D1226}"/>
              </a:ext>
            </a:extLst>
          </p:cNvPr>
          <p:cNvSpPr txBox="1"/>
          <p:nvPr/>
        </p:nvSpPr>
        <p:spPr>
          <a:xfrm>
            <a:off x="2632067" y="1251186"/>
            <a:ext cx="6927865" cy="646331"/>
          </a:xfrm>
          <a:prstGeom prst="rect">
            <a:avLst/>
          </a:prstGeom>
          <a:noFill/>
        </p:spPr>
        <p:txBody>
          <a:bodyPr wrap="square" rtlCol="0">
            <a:spAutoFit/>
          </a:bodyPr>
          <a:lstStyle/>
          <a:p>
            <a:pPr algn="ctr"/>
            <a:r>
              <a:rPr lang="en-US" sz="3600" dirty="0">
                <a:solidFill>
                  <a:schemeClr val="bg1"/>
                </a:solidFill>
              </a:rPr>
              <a:t>Environmental Score Metrics</a:t>
            </a:r>
            <a:endParaRPr lang="en-GB" sz="3600" dirty="0">
              <a:solidFill>
                <a:schemeClr val="bg1"/>
              </a:solidFill>
            </a:endParaRPr>
          </a:p>
        </p:txBody>
      </p:sp>
      <p:sp>
        <p:nvSpPr>
          <p:cNvPr id="7" name="TextBox 6">
            <a:extLst>
              <a:ext uri="{FF2B5EF4-FFF2-40B4-BE49-F238E27FC236}">
                <a16:creationId xmlns:a16="http://schemas.microsoft.com/office/drawing/2014/main" id="{522AE84B-2FCB-4AB0-A058-705607568998}"/>
              </a:ext>
            </a:extLst>
          </p:cNvPr>
          <p:cNvSpPr txBox="1"/>
          <p:nvPr/>
        </p:nvSpPr>
        <p:spPr>
          <a:xfrm>
            <a:off x="3088094" y="5929979"/>
            <a:ext cx="6015809" cy="646331"/>
          </a:xfrm>
          <a:prstGeom prst="rect">
            <a:avLst/>
          </a:prstGeom>
          <a:noFill/>
        </p:spPr>
        <p:txBody>
          <a:bodyPr wrap="square" rtlCol="0">
            <a:spAutoFit/>
          </a:bodyPr>
          <a:lstStyle/>
          <a:p>
            <a:pPr algn="ctr"/>
            <a:r>
              <a:rPr lang="en-US" sz="3600" dirty="0">
                <a:solidFill>
                  <a:schemeClr val="bg1"/>
                </a:solidFill>
              </a:rPr>
              <a:t>Environmental Score : </a:t>
            </a:r>
            <a:r>
              <a:rPr lang="en-US" sz="3600" b="1" dirty="0">
                <a:solidFill>
                  <a:schemeClr val="bg1"/>
                </a:solidFill>
              </a:rPr>
              <a:t>8.2</a:t>
            </a:r>
            <a:endParaRPr lang="en-GB" sz="3600" dirty="0">
              <a:solidFill>
                <a:schemeClr val="bg1"/>
              </a:solidFill>
            </a:endParaRPr>
          </a:p>
        </p:txBody>
      </p:sp>
      <p:pic>
        <p:nvPicPr>
          <p:cNvPr id="5" name="Picture 4">
            <a:extLst>
              <a:ext uri="{FF2B5EF4-FFF2-40B4-BE49-F238E27FC236}">
                <a16:creationId xmlns:a16="http://schemas.microsoft.com/office/drawing/2014/main" id="{E7D82C2D-B4DB-3535-657A-24220FF13169}"/>
              </a:ext>
            </a:extLst>
          </p:cNvPr>
          <p:cNvPicPr>
            <a:picLocks noChangeAspect="1"/>
          </p:cNvPicPr>
          <p:nvPr/>
        </p:nvPicPr>
        <p:blipFill>
          <a:blip r:embed="rId3"/>
          <a:stretch>
            <a:fillRect/>
          </a:stretch>
        </p:blipFill>
        <p:spPr>
          <a:xfrm>
            <a:off x="701998" y="2100217"/>
            <a:ext cx="10788000" cy="3627062"/>
          </a:xfrm>
          <a:prstGeom prst="rect">
            <a:avLst/>
          </a:prstGeom>
        </p:spPr>
      </p:pic>
    </p:spTree>
    <p:extLst>
      <p:ext uri="{BB962C8B-B14F-4D97-AF65-F5344CB8AC3E}">
        <p14:creationId xmlns:p14="http://schemas.microsoft.com/office/powerpoint/2010/main" val="58614771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YWM_aug22">
  <a:themeElements>
    <a:clrScheme name="Custom 1">
      <a:dk1>
        <a:srgbClr val="111827"/>
      </a:dk1>
      <a:lt1>
        <a:srgbClr val="FFFFFF"/>
      </a:lt1>
      <a:dk2>
        <a:srgbClr val="064E3B"/>
      </a:dk2>
      <a:lt2>
        <a:srgbClr val="ECFDF5"/>
      </a:lt2>
      <a:accent1>
        <a:srgbClr val="34D399"/>
      </a:accent1>
      <a:accent2>
        <a:srgbClr val="4B5563"/>
      </a:accent2>
      <a:accent3>
        <a:srgbClr val="059669"/>
      </a:accent3>
      <a:accent4>
        <a:srgbClr val="9CA3AF"/>
      </a:accent4>
      <a:accent5>
        <a:srgbClr val="CCECFF"/>
      </a:accent5>
      <a:accent6>
        <a:srgbClr val="E5E7EB"/>
      </a:accent6>
      <a:hlink>
        <a:srgbClr val="059669"/>
      </a:hlink>
      <a:folHlink>
        <a:srgbClr val="34D399"/>
      </a:folHlink>
    </a:clrScheme>
    <a:fontScheme name="Custom 1">
      <a:majorFont>
        <a:latin typeface="Poppins"/>
        <a:ea typeface=""/>
        <a:cs typeface=""/>
      </a:majorFont>
      <a:minorFont>
        <a:latin typeface="Poppi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WYWM_aug22" id="{C0CB3377-B2EA-4B4C-812D-1D2BC05483EA}" vid="{480FDFD0-F610-4DBB-849E-50EA0771C4A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315</TotalTime>
  <Words>834</Words>
  <Application>Microsoft Office PowerPoint</Application>
  <PresentationFormat>Widescreen</PresentationFormat>
  <Paragraphs>77</Paragraphs>
  <Slides>14</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Circular Std Bold</vt:lpstr>
      <vt:lpstr>Helvetica Neue</vt:lpstr>
      <vt:lpstr>Poppins</vt:lpstr>
      <vt:lpstr>Poppins SemiBold</vt:lpstr>
      <vt:lpstr>WYWM_aug22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Brendan Churcher</dc:creator>
  <cp:lastModifiedBy>Phillip Newlove</cp:lastModifiedBy>
  <cp:revision>9</cp:revision>
  <dcterms:created xsi:type="dcterms:W3CDTF">2023-01-10T00:04:59Z</dcterms:created>
  <dcterms:modified xsi:type="dcterms:W3CDTF">2023-12-13T21:27:13Z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c83b681-8609-4cc3-97f7-d051b6d7424a_Enabled">
    <vt:lpwstr>true</vt:lpwstr>
  </property>
  <property fmtid="{D5CDD505-2E9C-101B-9397-08002B2CF9AE}" pid="3" name="MSIP_Label_8c83b681-8609-4cc3-97f7-d051b6d7424a_SetDate">
    <vt:lpwstr>2023-01-10T01:01:24Z</vt:lpwstr>
  </property>
  <property fmtid="{D5CDD505-2E9C-101B-9397-08002B2CF9AE}" pid="4" name="MSIP_Label_8c83b681-8609-4cc3-97f7-d051b6d7424a_Method">
    <vt:lpwstr>Standard</vt:lpwstr>
  </property>
  <property fmtid="{D5CDD505-2E9C-101B-9397-08002B2CF9AE}" pid="5" name="MSIP_Label_8c83b681-8609-4cc3-97f7-d051b6d7424a_Name">
    <vt:lpwstr>Unclassified</vt:lpwstr>
  </property>
  <property fmtid="{D5CDD505-2E9C-101B-9397-08002B2CF9AE}" pid="6" name="MSIP_Label_8c83b681-8609-4cc3-97f7-d051b6d7424a_SiteId">
    <vt:lpwstr>ff0efb54-4ad2-43bd-9452-78e2573c9f42</vt:lpwstr>
  </property>
  <property fmtid="{D5CDD505-2E9C-101B-9397-08002B2CF9AE}" pid="7" name="MSIP_Label_8c83b681-8609-4cc3-97f7-d051b6d7424a_ActionId">
    <vt:lpwstr>ed5c5930-76dd-45f3-b870-1800b1be9fbf</vt:lpwstr>
  </property>
  <property fmtid="{D5CDD505-2E9C-101B-9397-08002B2CF9AE}" pid="8" name="MSIP_Label_8c83b681-8609-4cc3-97f7-d051b6d7424a_ContentBits">
    <vt:lpwstr>0</vt:lpwstr>
  </property>
</Properties>
</file>