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FDE23-C422-4F21-AD9A-52EF2156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39F676-A9F9-4DB5-A8F6-C5AF9025D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50663-292E-432B-B8EC-98B39A4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E5BA3-5F15-4D9C-96CC-AD58134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F82E9-4C2F-40AD-93B4-E6B54F24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7E919-84A3-434B-8979-D5E27F57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8B19E-EA01-4F44-8E3D-1AD2FAE4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2B044-862C-4510-B020-F71717E4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B662-AE0B-47BE-8F2C-D2CED8C1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59B742-4B5A-4C1B-910D-020CDB69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8E145F-1C41-4822-8384-4B4DBFE0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33515-750F-4ACF-8BEB-2A36A748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729E5-C47B-4916-AB4F-CA1FD1C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4CD43-0DAD-471F-88E2-C20CAC91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1A2D7-1764-4572-B01F-85A183D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758E-0B8D-4087-A133-739886B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D7A25-CC65-4E2E-87CD-73613C26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6EE0B-CFB5-46F3-8E23-7147F42E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8AE59-7272-410B-91C5-CF19C4EF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6B484-93F2-4CED-9D21-E488530A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8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03DC-8D8B-40E2-9072-EAE2D4CF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C65D9E-2231-4756-9146-24950B99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54A90-A3EA-4BF4-968B-DF315F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9448E-4AA8-4E41-8E7F-581BAE20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FA611-A0F2-40CB-90E4-8AEB407B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3478F-51BE-4B4F-B59F-C90B073E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C3E06-7995-4E82-8CF6-53E6C387A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5781F-1836-4AA0-B505-F145FCB22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3B7B4A-ABDE-4B51-A6BE-939DB2A7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26CB2-8501-49D9-8D12-A40C035E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D08569-BB10-4BFC-8838-8D53BFC3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47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7591-9580-4644-BD4B-83985298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5AC94F-6EE8-4168-B6A5-0EE2EAB7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31D875-4E64-4983-8F87-1DF4CF9A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FB81A2-ECEE-4900-B9BC-A8095FCC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C40A1-A02E-4BE1-93C2-1C900FBE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ED348-8416-46DA-986C-A84BD87F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A5D4D6-A5CB-49AB-89D7-827E4C4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4AC39A-98B7-4CC3-BC0C-1EA9D5E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8B2B3-B4E9-4A6C-B9B9-F9D00BF5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677BE1-22A2-48E9-ADEB-E4CB6F5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9CD8E-F253-452D-881C-0344059F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6EE97-2C44-487A-81A7-4C7CC89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6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AA8746-3603-40E4-B20E-91C7300D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F7D96-9497-4EE7-A73C-482D2C4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123FAD-5049-401F-9E7F-A6CC194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919B5-8FC1-4B65-82FF-74BA2C3B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71E0E-F65B-4BEB-A313-B8144016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6039A-1465-4E35-AA1F-2D89061F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8908EA-75DC-4DB9-9D02-BA13B2C6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40F29-D19D-45B6-AC22-F2A2342D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86EE4-3935-4A88-842A-F6D93C3B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7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5A000-39EE-45A8-9232-DB4B87C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670F83-1438-42FC-A796-54345D0C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3233E6-8149-4B4B-A773-0817BA17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9EED4C-FAE5-4019-9487-8F3EAA71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67F8F8-674A-4C22-A11D-2FBD66F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6143E-919C-4A52-9BB5-B19D166B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FA312D-F1F2-4588-A63A-A48C7A85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BCA7E-E1E8-4D79-BD1B-EAC60D57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DADE-841B-4609-A362-6A4745AFF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D4EA-1EC5-4DBA-847C-151B40B021D3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45E38-EDAE-4A33-8803-E3F1C9B79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5CDC0-0731-46EC-BA39-55E36977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DB85-1D58-4DF5-AC2F-77AC8DA76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3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7DAE1-6670-4C64-855C-9845CC19B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PML</a:t>
            </a:r>
          </a:p>
        </p:txBody>
      </p:sp>
    </p:spTree>
    <p:extLst>
      <p:ext uri="{BB962C8B-B14F-4D97-AF65-F5344CB8AC3E}">
        <p14:creationId xmlns:p14="http://schemas.microsoft.com/office/powerpoint/2010/main" val="333433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4D289-DB41-41C8-B7CD-1ECDDB0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TMz</a:t>
            </a:r>
            <a:r>
              <a:rPr lang="de-DE" dirty="0"/>
              <a:t> </a:t>
            </a:r>
            <a:r>
              <a:rPr lang="de-DE" dirty="0" err="1"/>
              <a:t>maxwell</a:t>
            </a:r>
            <a:r>
              <a:rPr lang="de-DE" dirty="0"/>
              <a:t> </a:t>
            </a:r>
            <a:r>
              <a:rPr lang="de-DE" dirty="0" err="1"/>
              <a:t>equations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E7E85F-0616-4625-8842-E396F631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88" y="1780825"/>
            <a:ext cx="8467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2152-12E3-428E-8B32-CFEFDEB3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PML </a:t>
            </a:r>
            <a:r>
              <a:rPr lang="de-DE" dirty="0" err="1"/>
              <a:t>construction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96D342-4D3D-486C-8D17-7D7BEFA8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6" y="1771193"/>
            <a:ext cx="8439150" cy="981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B50EB4-759B-434A-8010-258228D3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64" y="3449022"/>
            <a:ext cx="5667375" cy="7810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7010A5-90C4-4F15-B31C-380EA47B0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36" y="4842921"/>
            <a:ext cx="6257925" cy="1343025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24E4092-88BF-4A50-8DFD-BC6A71C4C5F8}"/>
              </a:ext>
            </a:extLst>
          </p:cNvPr>
          <p:cNvSpPr/>
          <p:nvPr/>
        </p:nvSpPr>
        <p:spPr>
          <a:xfrm>
            <a:off x="1982799" y="4377084"/>
            <a:ext cx="373224" cy="503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9EE3DAB-14C6-4637-A249-2B660BD95362}"/>
              </a:ext>
            </a:extLst>
          </p:cNvPr>
          <p:cNvSpPr/>
          <p:nvPr/>
        </p:nvSpPr>
        <p:spPr>
          <a:xfrm rot="18920504">
            <a:off x="1615861" y="2254448"/>
            <a:ext cx="369116" cy="154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5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5C40C7-B344-46D1-99C6-14BDB713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74" y="992437"/>
            <a:ext cx="6886575" cy="13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39EA79-6B20-4292-A102-45844C23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90" y="2623640"/>
            <a:ext cx="6372225" cy="857250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3D810E52-C633-4C35-BFCE-21D86D01C411}"/>
              </a:ext>
            </a:extLst>
          </p:cNvPr>
          <p:cNvSpPr/>
          <p:nvPr/>
        </p:nvSpPr>
        <p:spPr>
          <a:xfrm rot="5400000">
            <a:off x="5341882" y="2009784"/>
            <a:ext cx="559837" cy="113854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22F337-C7E2-4C66-981A-FA0F4CCF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09" y="3458841"/>
            <a:ext cx="5305425" cy="695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8F559BA-7AC8-4B0A-9778-4399261EB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21" y="4316266"/>
            <a:ext cx="6372225" cy="1228725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83CE93B-71A2-4BEF-9A57-E586D5F0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" y="58723"/>
            <a:ext cx="10515600" cy="792556"/>
          </a:xfrm>
        </p:spPr>
        <p:txBody>
          <a:bodyPr/>
          <a:lstStyle/>
          <a:p>
            <a:r>
              <a:rPr lang="de-DE" dirty="0"/>
              <a:t>PML </a:t>
            </a:r>
            <a:r>
              <a:rPr lang="de-DE" dirty="0" err="1"/>
              <a:t>for</a:t>
            </a:r>
            <a:r>
              <a:rPr lang="de-DE" dirty="0"/>
              <a:t> 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F434EE4-705E-4404-9BFC-81A079F4B20A}"/>
                  </a:ext>
                </a:extLst>
              </p:cNvPr>
              <p:cNvSpPr txBox="1"/>
              <p:nvPr/>
            </p:nvSpPr>
            <p:spPr>
              <a:xfrm>
                <a:off x="151002" y="1375795"/>
                <a:ext cx="3514987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Stability parameter, ~10^-8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constant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set to unity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electrical or magnetic conductivity in direction w. Responsible for absorption. Increasing through PML.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F434EE4-705E-4404-9BFC-81A079F4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1375795"/>
                <a:ext cx="3514987" cy="1754326"/>
              </a:xfrm>
              <a:prstGeom prst="rect">
                <a:avLst/>
              </a:prstGeom>
              <a:blipFill>
                <a:blip r:embed="rId6"/>
                <a:stretch>
                  <a:fillRect l="-1384" t="-1730" b="-4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61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PML</vt:lpstr>
      <vt:lpstr>TMz maxwell equations</vt:lpstr>
      <vt:lpstr>PML construction</vt:lpstr>
      <vt:lpstr>PML for 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PML</dc:title>
  <dc:creator>Philipp Ockenfuss</dc:creator>
  <cp:lastModifiedBy>Philipp Ockenfuss</cp:lastModifiedBy>
  <cp:revision>3</cp:revision>
  <dcterms:created xsi:type="dcterms:W3CDTF">2021-12-18T11:50:01Z</dcterms:created>
  <dcterms:modified xsi:type="dcterms:W3CDTF">2022-01-09T01:01:06Z</dcterms:modified>
</cp:coreProperties>
</file>