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4517282" cy="147501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fr-FR" dirty="0"/>
              <a:t>Comparaison entre MongoDB et SQL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4819395"/>
            <a:ext cx="11260667" cy="15729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4975FF0-871F-9DCA-838A-B25AA46131A5}"/>
              </a:ext>
            </a:extLst>
          </p:cNvPr>
          <p:cNvSpPr txBox="1"/>
          <p:nvPr/>
        </p:nvSpPr>
        <p:spPr>
          <a:xfrm>
            <a:off x="446534" y="3206569"/>
            <a:ext cx="11164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Dans cette présentation, nous </a:t>
            </a:r>
            <a:r>
              <a:rPr lang="en-US" i="1" dirty="0" err="1"/>
              <a:t>allons</a:t>
            </a:r>
            <a:r>
              <a:rPr lang="en-US" i="1" dirty="0"/>
              <a:t> comparer deux types de bases de </a:t>
            </a:r>
            <a:r>
              <a:rPr lang="en-US" i="1" dirty="0" err="1"/>
              <a:t>données</a:t>
            </a:r>
            <a:r>
              <a:rPr lang="en-US" i="1" dirty="0"/>
              <a:t> </a:t>
            </a:r>
            <a:r>
              <a:rPr lang="en-US" i="1" dirty="0" err="1"/>
              <a:t>populaires</a:t>
            </a:r>
            <a:r>
              <a:rPr lang="en-US" i="1" dirty="0"/>
              <a:t> : MongoDB (NoSQL) et SQL (</a:t>
            </a:r>
            <a:r>
              <a:rPr lang="en-US" i="1" dirty="0" err="1"/>
              <a:t>Système</a:t>
            </a:r>
            <a:r>
              <a:rPr lang="en-US" i="1" dirty="0"/>
              <a:t> de Gestion de Base de </a:t>
            </a:r>
            <a:r>
              <a:rPr lang="en-US" i="1" dirty="0" err="1"/>
              <a:t>Données</a:t>
            </a:r>
            <a:r>
              <a:rPr lang="en-US" i="1" dirty="0"/>
              <a:t> </a:t>
            </a:r>
            <a:r>
              <a:rPr lang="en-US" i="1" dirty="0" err="1"/>
              <a:t>Relationnelles</a:t>
            </a:r>
            <a:r>
              <a:rPr lang="en-US" i="1" dirty="0"/>
              <a:t>). Nous </a:t>
            </a:r>
            <a:r>
              <a:rPr lang="en-US" i="1" dirty="0" err="1"/>
              <a:t>examinerons</a:t>
            </a:r>
            <a:r>
              <a:rPr lang="en-US" i="1" dirty="0"/>
              <a:t> </a:t>
            </a:r>
            <a:r>
              <a:rPr lang="en-US" i="1" dirty="0" err="1"/>
              <a:t>leurs</a:t>
            </a:r>
            <a:r>
              <a:rPr lang="en-US" i="1" dirty="0"/>
              <a:t> </a:t>
            </a:r>
            <a:r>
              <a:rPr lang="en-US" i="1" dirty="0" err="1"/>
              <a:t>caractéristiques</a:t>
            </a:r>
            <a:r>
              <a:rPr lang="en-US" i="1" dirty="0"/>
              <a:t> et </a:t>
            </a:r>
            <a:r>
              <a:rPr lang="en-US" i="1" dirty="0" err="1"/>
              <a:t>leurs</a:t>
            </a:r>
            <a:r>
              <a:rPr lang="en-US" i="1" dirty="0"/>
              <a:t> </a:t>
            </a:r>
            <a:r>
              <a:rPr lang="en-US" i="1" dirty="0" err="1"/>
              <a:t>différences</a:t>
            </a:r>
            <a:r>
              <a:rPr lang="en-US" i="1" dirty="0"/>
              <a:t> </a:t>
            </a:r>
            <a:r>
              <a:rPr lang="en-US" i="1" dirty="0" err="1"/>
              <a:t>fondamentales</a:t>
            </a:r>
            <a:r>
              <a:rPr lang="en-US" b="1" dirty="0"/>
              <a:t>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164A80-FF2C-8422-A0F6-71CFEE6C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681" y="1032013"/>
            <a:ext cx="5583815" cy="14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MongoDB - Base de données NoSQL</a:t>
            </a:r>
            <a:endParaRPr lang="en-US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DB19C66B-1DD7-9915-5496-8EB498F8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0635" y="776451"/>
            <a:ext cx="4105275" cy="1114425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4524916-66F9-55CE-251E-5A62D8CC6B22}"/>
              </a:ext>
            </a:extLst>
          </p:cNvPr>
          <p:cNvSpPr txBox="1"/>
          <p:nvPr/>
        </p:nvSpPr>
        <p:spPr>
          <a:xfrm>
            <a:off x="706582" y="2341418"/>
            <a:ext cx="5389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Caractéristiques :</a:t>
            </a:r>
          </a:p>
          <a:p>
            <a:r>
              <a:rPr lang="fr-FR" dirty="0"/>
              <a:t>  - Base de données NoSQL orientée document.</a:t>
            </a:r>
          </a:p>
          <a:p>
            <a:r>
              <a:rPr lang="fr-FR" dirty="0"/>
              <a:t>  - Stocke les données dans des collections de documents BSON (Binary JSON).</a:t>
            </a:r>
          </a:p>
          <a:p>
            <a:r>
              <a:rPr lang="fr-FR" dirty="0"/>
              <a:t>  - Schéma flexible, chaque document peut avoir une structure différente.</a:t>
            </a:r>
          </a:p>
          <a:p>
            <a:r>
              <a:rPr lang="fr-FR" dirty="0"/>
              <a:t>  - Scalabilité horizontale facile.</a:t>
            </a:r>
          </a:p>
          <a:p>
            <a:r>
              <a:rPr lang="fr-FR" dirty="0"/>
              <a:t>  - Idéal pour des données non structurées ou semi-structurées.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1CCB459-8352-BA67-361B-99A550A1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4435"/>
            <a:ext cx="5169909" cy="35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70466-73D7-BB19-BE3A-890D92FB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- Base de données Relationnelle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E8F951-02EE-9A3A-8E0C-95FDA60F0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3257" y="702156"/>
            <a:ext cx="3928197" cy="118872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81BB3BB-C42B-720A-6EEA-62E649A84E0E}"/>
              </a:ext>
            </a:extLst>
          </p:cNvPr>
          <p:cNvSpPr txBox="1"/>
          <p:nvPr/>
        </p:nvSpPr>
        <p:spPr>
          <a:xfrm>
            <a:off x="692727" y="2466109"/>
            <a:ext cx="6109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- Caractéristiques :</a:t>
            </a:r>
          </a:p>
          <a:p>
            <a:r>
              <a:rPr lang="fr-FR"/>
              <a:t>  - Base de données relationnelle avec des tables, des colonnes et des relations.</a:t>
            </a:r>
          </a:p>
          <a:p>
            <a:r>
              <a:rPr lang="fr-FR"/>
              <a:t>  - Schéma rigide, nécessite une structure de données prédéfinie.</a:t>
            </a:r>
          </a:p>
          <a:p>
            <a:r>
              <a:rPr lang="fr-FR"/>
              <a:t>  - Transactions ACID (Atomicité, Cohérence, Isolation, Durabilité).</a:t>
            </a:r>
          </a:p>
          <a:p>
            <a:r>
              <a:rPr lang="fr-FR"/>
              <a:t>  - Idéal pour des données structurées et interconnectées.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A54F5C-33B8-1655-AE29-36BEB4A5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1961284"/>
            <a:ext cx="5043752" cy="43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3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4B0E4-1768-6E2A-7CB6-8D6A290D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entre MongoDB et SQL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C0E633-DC08-1C8F-FD9E-0C8558531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35" y="702156"/>
            <a:ext cx="3976255" cy="118872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88D3EA9-C94C-9561-E481-16D03483680F}"/>
              </a:ext>
            </a:extLst>
          </p:cNvPr>
          <p:cNvSpPr txBox="1"/>
          <p:nvPr/>
        </p:nvSpPr>
        <p:spPr>
          <a:xfrm>
            <a:off x="581192" y="2610683"/>
            <a:ext cx="6692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Critères de comparaison :</a:t>
            </a:r>
          </a:p>
          <a:p>
            <a:r>
              <a:rPr lang="fr-FR" dirty="0"/>
              <a:t>  - Modèle de données : MongoDB utilise un modèle de données orienté document, tandis que SQL utilise un modèle de données relationnelles.</a:t>
            </a:r>
          </a:p>
          <a:p>
            <a:r>
              <a:rPr lang="fr-FR" dirty="0"/>
              <a:t>  - Schéma : MongoDB a un schéma flexible, SQL a un schéma rigide.</a:t>
            </a:r>
          </a:p>
          <a:p>
            <a:r>
              <a:rPr lang="fr-FR" dirty="0"/>
              <a:t>  - Évolutivité : MongoDB est conçu pour une évolutivité horizontale facile, tandis que SQL nécessite souvent une évolutivité verticale.</a:t>
            </a:r>
          </a:p>
          <a:p>
            <a:r>
              <a:rPr lang="fr-FR" dirty="0"/>
              <a:t>  - Transactions : SQL garantit les transactions ACID, MongoDB propose une cohérence forte mais pas nécessairement des transactions ACID.</a:t>
            </a:r>
          </a:p>
          <a:p>
            <a:r>
              <a:rPr lang="fr-FR" dirty="0"/>
              <a:t>  - Types de données : SQL prend en charge des types de données structurés, tandis que MongoDB est plus adapté aux données semi-structurées ou non structurées.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9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FB985-6545-B77A-8CF7-754625C5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CECD9A-844F-9F87-154F-8DB8D6206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702156"/>
            <a:ext cx="5514808" cy="118872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03CECA6-F6A4-E4B7-A958-637AE9FA9A66}"/>
              </a:ext>
            </a:extLst>
          </p:cNvPr>
          <p:cNvSpPr txBox="1"/>
          <p:nvPr/>
        </p:nvSpPr>
        <p:spPr>
          <a:xfrm>
            <a:off x="734291" y="1997839"/>
            <a:ext cx="5763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Résumé :</a:t>
            </a:r>
          </a:p>
          <a:p>
            <a:r>
              <a:rPr lang="fr-FR" dirty="0"/>
              <a:t>  - Le choix entre MongoDB et SQL dépend des besoins spécifiques de votre application.</a:t>
            </a:r>
          </a:p>
          <a:p>
            <a:r>
              <a:rPr lang="fr-FR" dirty="0"/>
              <a:t>  - MongoDB est idéal pour des données non structurées, une évolutivité horizontale et un développement agile.</a:t>
            </a:r>
          </a:p>
          <a:p>
            <a:r>
              <a:rPr lang="fr-FR" dirty="0"/>
              <a:t>  - SQL est approprié pour des données structurées, des transactions ACID et des relations complexes.</a:t>
            </a:r>
          </a:p>
          <a:p>
            <a:r>
              <a:rPr lang="fr-FR" dirty="0"/>
              <a:t>  - Une combinaison des deux peut être envisagée pour répondre à des besoins diversifiés.</a:t>
            </a:r>
          </a:p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D89931-303E-3947-31F7-8E61F9A2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82" y="2175164"/>
            <a:ext cx="5113026" cy="3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033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{4609FC58-E355-45E1-A3F0-A10F95A43114}tf33552983_win32</Template>
  <TotalTime>147</TotalTime>
  <Words>366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Introduction</vt:lpstr>
      <vt:lpstr>MongoDB - Base de données NoSQL</vt:lpstr>
      <vt:lpstr>SQL - Base de données Relationnelle</vt:lpstr>
      <vt:lpstr>Comparaison entre MongoDB et SQL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libasse dia</dc:creator>
  <cp:lastModifiedBy>libasse dia</cp:lastModifiedBy>
  <cp:revision>2</cp:revision>
  <dcterms:created xsi:type="dcterms:W3CDTF">2023-09-16T11:49:28Z</dcterms:created>
  <dcterms:modified xsi:type="dcterms:W3CDTF">2023-09-16T14:16:59Z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