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6"/>
  </p:handoutMasterIdLst>
  <p:sldIdLst>
    <p:sldId id="257" r:id="rId2"/>
    <p:sldId id="258" r:id="rId3"/>
    <p:sldId id="259" r:id="rId4"/>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96D405-1B47-4558-9441-3DC57C0E3F99}" v="1503" dt="2021-09-29T21:16:22.6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114" d="100"/>
          <a:sy n="114" d="100"/>
        </p:scale>
        <p:origin x="108" y="378"/>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microsoft.com/office/2015/10/relationships/revisionInfo" Target="revisionInfo.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A3A789-52FF-468B-A1B7-742EF06185F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BD979261-5FD1-4ABC-89A7-BB368216D1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3F499F-75F8-47A8-BC1D-7AA628C0423C}" type="datetime1">
              <a:rPr lang="en-GB" smtClean="0"/>
              <a:t>29/09/2021</a:t>
            </a:fld>
            <a:endParaRPr lang="en-GB" dirty="0"/>
          </a:p>
        </p:txBody>
      </p:sp>
      <p:sp>
        <p:nvSpPr>
          <p:cNvPr id="4" name="Footer Placeholder 3">
            <a:extLst>
              <a:ext uri="{FF2B5EF4-FFF2-40B4-BE49-F238E27FC236}">
                <a16:creationId xmlns:a16="http://schemas.microsoft.com/office/drawing/2014/main" id="{81579BF2-D7F6-4B93-AD19-76113B31FE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8D9ED00-583E-4068-8EDE-CAD5FEC3D4C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CA9FCE-AF3D-4FF3-B0E8-C60E2E8EE850}" type="slidenum">
              <a:rPr lang="en-GB" smtClean="0"/>
              <a:t>‹#›</a:t>
            </a:fld>
            <a:endParaRPr lang="en-GB"/>
          </a:p>
        </p:txBody>
      </p:sp>
    </p:spTree>
    <p:extLst>
      <p:ext uri="{BB962C8B-B14F-4D97-AF65-F5344CB8AC3E}">
        <p14:creationId xmlns:p14="http://schemas.microsoft.com/office/powerpoint/2010/main" val="22062187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16001D-AEBF-4924-9F8B-40176E47B10C}" type="datetime1">
              <a:rPr lang="en-GB" smtClean="0"/>
              <a:pPr/>
              <a:t>29/09/2021</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E7D705-800D-4B96-A4F9-35183A65CA29}" type="slidenum">
              <a:rPr lang="en-GB" noProof="0" smtClean="0"/>
              <a:t>‹#›</a:t>
            </a:fld>
            <a:endParaRPr lang="en-GB" noProof="0"/>
          </a:p>
        </p:txBody>
      </p:sp>
    </p:spTree>
    <p:extLst>
      <p:ext uri="{BB962C8B-B14F-4D97-AF65-F5344CB8AC3E}">
        <p14:creationId xmlns:p14="http://schemas.microsoft.com/office/powerpoint/2010/main" val="12389467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rtlCol="0" anchor="b">
            <a:normAutofit/>
          </a:bodyPr>
          <a:lstStyle>
            <a:lvl1pPr>
              <a:defRPr sz="5400"/>
            </a:lvl1pPr>
          </a:lstStyle>
          <a:p>
            <a:pPr rtl="0"/>
            <a:r>
              <a:rPr lang="en-GB" noProof="0"/>
              <a:t>Click to edit Master title style</a:t>
            </a:r>
          </a:p>
        </p:txBody>
      </p:sp>
      <p:sp>
        <p:nvSpPr>
          <p:cNvPr id="3" name="Subtitle 2"/>
          <p:cNvSpPr>
            <a:spLocks noGrp="1"/>
          </p:cNvSpPr>
          <p:nvPr>
            <p:ph type="subTitle" idx="1"/>
          </p:nvPr>
        </p:nvSpPr>
        <p:spPr>
          <a:xfrm>
            <a:off x="2589213" y="4777379"/>
            <a:ext cx="8915399" cy="1126283"/>
          </a:xfrm>
        </p:spPr>
        <p:txBody>
          <a:bodyPr rtlCol="0"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GB" noProof="0"/>
              <a:t>Click to edit Master subtitle style</a:t>
            </a:r>
          </a:p>
        </p:txBody>
      </p:sp>
      <p:sp>
        <p:nvSpPr>
          <p:cNvPr id="4" name="Date Placeholder 3"/>
          <p:cNvSpPr>
            <a:spLocks noGrp="1"/>
          </p:cNvSpPr>
          <p:nvPr>
            <p:ph type="dt" sz="half" idx="10"/>
          </p:nvPr>
        </p:nvSpPr>
        <p:spPr/>
        <p:txBody>
          <a:bodyPr rtlCol="0"/>
          <a:lstStyle/>
          <a:p>
            <a:pPr rtl="0"/>
            <a:fld id="{CC36FA67-A3C3-4056-8D60-07FBA194F4F5}" type="datetime1">
              <a:rPr lang="en-GB" noProof="0" smtClean="0"/>
              <a:t>29/09/2021</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rtlCol="0" anchor="ctr">
            <a:normAutofit/>
          </a:bodyPr>
          <a:lstStyle>
            <a:lvl1pPr algn="l">
              <a:defRPr sz="4800" b="0" cap="none"/>
            </a:lvl1pPr>
          </a:lstStyle>
          <a:p>
            <a:pPr rtl="0"/>
            <a:r>
              <a:rPr lang="en-GB" noProof="0"/>
              <a:t>Click to edit Master title style</a:t>
            </a:r>
          </a:p>
        </p:txBody>
      </p:sp>
      <p:sp>
        <p:nvSpPr>
          <p:cNvPr id="3" name="Text Placeholder 2"/>
          <p:cNvSpPr>
            <a:spLocks noGrp="1"/>
          </p:cNvSpPr>
          <p:nvPr>
            <p:ph type="body" idx="1"/>
          </p:nvPr>
        </p:nvSpPr>
        <p:spPr>
          <a:xfrm>
            <a:off x="2589212" y="4354046"/>
            <a:ext cx="8915399" cy="1555864"/>
          </a:xfrm>
        </p:spPr>
        <p:txBody>
          <a:bodyPr rtlCol="0"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661F5B04-ED0C-4A22-9D3F-17BF1A34DCB9}" type="datetime1">
              <a:rPr lang="en-GB" noProof="0" smtClean="0"/>
              <a:t>29/09/2021</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rtlCol="0" anchor="ctr">
            <a:normAutofit/>
          </a:bodyPr>
          <a:lstStyle>
            <a:lvl1pPr algn="l">
              <a:defRPr sz="4800" b="0" cap="none"/>
            </a:lvl1pPr>
          </a:lstStyle>
          <a:p>
            <a:pPr rtl="0"/>
            <a:r>
              <a:rPr lang="en-GB" noProof="0"/>
              <a:t>Click to edit Master title style</a:t>
            </a:r>
          </a:p>
        </p:txBody>
      </p:sp>
      <p:sp>
        <p:nvSpPr>
          <p:cNvPr id="13" name="Text Placeholder 9"/>
          <p:cNvSpPr>
            <a:spLocks noGrp="1"/>
          </p:cNvSpPr>
          <p:nvPr>
            <p:ph type="body" sz="quarter" idx="13"/>
          </p:nvPr>
        </p:nvSpPr>
        <p:spPr>
          <a:xfrm>
            <a:off x="3275012" y="3505200"/>
            <a:ext cx="7536554" cy="381000"/>
          </a:xfrm>
        </p:spPr>
        <p:txBody>
          <a:bodyPr rtlCol="0"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en-GB" noProof="0"/>
              <a:t>Click to edit Master text styles</a:t>
            </a:r>
          </a:p>
        </p:txBody>
      </p:sp>
      <p:sp>
        <p:nvSpPr>
          <p:cNvPr id="3" name="Text Placeholder 2"/>
          <p:cNvSpPr>
            <a:spLocks noGrp="1"/>
          </p:cNvSpPr>
          <p:nvPr>
            <p:ph type="body" idx="1"/>
          </p:nvPr>
        </p:nvSpPr>
        <p:spPr>
          <a:xfrm>
            <a:off x="2589212" y="4354046"/>
            <a:ext cx="8915399" cy="1555864"/>
          </a:xfrm>
        </p:spPr>
        <p:txBody>
          <a:bodyPr rtlCol="0"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60CC8FA3-5AEC-4B69-86CB-0128C3161AAB}" type="datetime1">
              <a:rPr lang="en-GB" noProof="0" smtClean="0"/>
              <a:t>29/09/2021</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rtlCol="0"/>
          <a:lstStyle/>
          <a:p>
            <a:pPr rtl="0"/>
            <a:fld id="{D57F1E4F-1CFF-5643-939E-217C01CDF565}" type="slidenum">
              <a:rPr lang="en-GB" noProof="0" smtClean="0"/>
              <a:pPr/>
              <a:t>‹#›</a:t>
            </a:fld>
            <a:endParaRPr lang="en-GB" noProof="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rtl="0"/>
            <a:r>
              <a:rPr lang="en-GB" sz="8000" noProof="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rtl="0"/>
            <a:r>
              <a:rPr lang="en-GB" sz="8000" noProof="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rtlCol="0" anchor="b">
            <a:normAutofit/>
          </a:bodyPr>
          <a:lstStyle>
            <a:lvl1pPr algn="l">
              <a:defRPr sz="4800" b="0"/>
            </a:lvl1pPr>
          </a:lstStyle>
          <a:p>
            <a:pPr rtl="0"/>
            <a:r>
              <a:rPr lang="en-GB" noProof="0"/>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rtl="0">
              <a:buNone/>
            </a:pPr>
            <a:r>
              <a:rPr lang="en-GB" noProof="0"/>
              <a:t>Click to edit Master text styles</a:t>
            </a:r>
          </a:p>
        </p:txBody>
      </p:sp>
      <p:sp>
        <p:nvSpPr>
          <p:cNvPr id="5" name="Date Placeholder 4"/>
          <p:cNvSpPr>
            <a:spLocks noGrp="1"/>
          </p:cNvSpPr>
          <p:nvPr>
            <p:ph type="dt" sz="half" idx="10"/>
          </p:nvPr>
        </p:nvSpPr>
        <p:spPr/>
        <p:txBody>
          <a:bodyPr rtlCol="0"/>
          <a:lstStyle/>
          <a:p>
            <a:pPr rtl="0"/>
            <a:fld id="{C138677C-7643-4801-BE38-1B4549966015}" type="datetime1">
              <a:rPr lang="en-GB" noProof="0" smtClean="0"/>
              <a:t>29/09/2021</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rtlCol="0" anchor="ctr">
            <a:normAutofit/>
          </a:bodyPr>
          <a:lstStyle>
            <a:lvl1pPr algn="l">
              <a:defRPr sz="4800" b="0" cap="none"/>
            </a:lvl1pPr>
          </a:lstStyle>
          <a:p>
            <a:pPr rtl="0"/>
            <a:r>
              <a:rPr lang="en-GB" noProof="0"/>
              <a:t>Click to edit Master title style</a:t>
            </a:r>
          </a:p>
        </p:txBody>
      </p:sp>
      <p:sp>
        <p:nvSpPr>
          <p:cNvPr id="21" name="Text Placeholder 9"/>
          <p:cNvSpPr>
            <a:spLocks noGrp="1"/>
          </p:cNvSpPr>
          <p:nvPr>
            <p:ph type="body" sz="quarter" idx="13"/>
          </p:nvPr>
        </p:nvSpPr>
        <p:spPr>
          <a:xfrm>
            <a:off x="2589212" y="4343400"/>
            <a:ext cx="8915400" cy="838200"/>
          </a:xfrm>
        </p:spPr>
        <p:txBody>
          <a:bodyPr rtlCol="0"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en-GB" noProof="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rtl="0">
              <a:buNone/>
            </a:pPr>
            <a:r>
              <a:rPr lang="en-GB" noProof="0"/>
              <a:t>Click to edit Master text styles</a:t>
            </a:r>
          </a:p>
        </p:txBody>
      </p:sp>
      <p:sp>
        <p:nvSpPr>
          <p:cNvPr id="5" name="Date Placeholder 4"/>
          <p:cNvSpPr>
            <a:spLocks noGrp="1"/>
          </p:cNvSpPr>
          <p:nvPr>
            <p:ph type="dt" sz="half" idx="10"/>
          </p:nvPr>
        </p:nvSpPr>
        <p:spPr/>
        <p:txBody>
          <a:bodyPr rtlCol="0"/>
          <a:lstStyle/>
          <a:p>
            <a:pPr rtl="0"/>
            <a:fld id="{BC3BA899-FBB2-4389-87FB-DE7CCD39203C}" type="datetime1">
              <a:rPr lang="en-GB" noProof="0" smtClean="0"/>
              <a:t>29/09/2021</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rtlCol="0"/>
          <a:lstStyle/>
          <a:p>
            <a:pPr rtl="0"/>
            <a:fld id="{D57F1E4F-1CFF-5643-939E-217C01CDF565}" type="slidenum">
              <a:rPr lang="en-GB" noProof="0" smtClean="0"/>
              <a:pPr/>
              <a:t>‹#›</a:t>
            </a:fld>
            <a:endParaRPr lang="en-GB" noProof="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rtl="0"/>
            <a:r>
              <a:rPr lang="en-GB" sz="8000" noProof="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rtl="0"/>
            <a:r>
              <a:rPr lang="en-GB" sz="8000" noProof="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rtlCol="0" anchor="ctr">
            <a:normAutofit/>
          </a:bodyPr>
          <a:lstStyle>
            <a:lvl1pPr algn="l">
              <a:defRPr sz="4800" b="0"/>
            </a:lvl1pPr>
          </a:lstStyle>
          <a:p>
            <a:pPr rtl="0"/>
            <a:r>
              <a:rPr lang="en-GB" noProof="0"/>
              <a:t>Click to edit Master title style</a:t>
            </a:r>
          </a:p>
        </p:txBody>
      </p:sp>
      <p:sp>
        <p:nvSpPr>
          <p:cNvPr id="21" name="Text Placeholder 9"/>
          <p:cNvSpPr>
            <a:spLocks noGrp="1"/>
          </p:cNvSpPr>
          <p:nvPr>
            <p:ph type="body" sz="quarter" idx="13"/>
          </p:nvPr>
        </p:nvSpPr>
        <p:spPr>
          <a:xfrm>
            <a:off x="2589212" y="4343400"/>
            <a:ext cx="8915400" cy="838200"/>
          </a:xfrm>
        </p:spPr>
        <p:txBody>
          <a:bodyPr rtlCol="0"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en-GB" noProof="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rtl="0">
              <a:buNone/>
            </a:pPr>
            <a:r>
              <a:rPr lang="en-GB" noProof="0"/>
              <a:t>Click to edit Master text styles</a:t>
            </a:r>
          </a:p>
        </p:txBody>
      </p:sp>
      <p:sp>
        <p:nvSpPr>
          <p:cNvPr id="5" name="Date Placeholder 4"/>
          <p:cNvSpPr>
            <a:spLocks noGrp="1"/>
          </p:cNvSpPr>
          <p:nvPr>
            <p:ph type="dt" sz="half" idx="10"/>
          </p:nvPr>
        </p:nvSpPr>
        <p:spPr/>
        <p:txBody>
          <a:bodyPr rtlCol="0"/>
          <a:lstStyle/>
          <a:p>
            <a:pPr rtl="0"/>
            <a:fld id="{05DFD6AE-1054-41E5-82C4-AF32581C2C54}" type="datetime1">
              <a:rPr lang="en-GB" noProof="0" smtClean="0"/>
              <a:t>29/09/2021</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Vertical Text Placeholder 2"/>
          <p:cNvSpPr>
            <a:spLocks noGrp="1"/>
          </p:cNvSpPr>
          <p:nvPr>
            <p:ph type="body" orient="vert" idx="1"/>
          </p:nvPr>
        </p:nvSpPr>
        <p:spPr/>
        <p:txBody>
          <a:bodyPr vert="eaVert" rtlCol="0" anchor="t"/>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6186B3EF-5FE2-429D-8478-56AE9645AFE3}" type="datetime1">
              <a:rPr lang="en-GB" noProof="0" smtClean="0"/>
              <a:t>29/09/2021</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rtlCol="0" anchor="ctr"/>
          <a:lstStyle/>
          <a:p>
            <a:pPr rtl="0"/>
            <a:r>
              <a:rPr lang="en-GB" noProof="0"/>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C5C0AB14-B5B4-420C-9B58-12BD05854C3E}" type="datetime1">
              <a:rPr lang="en-GB" noProof="0" smtClean="0"/>
              <a:t>29/09/2021</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rtlCol="0"/>
          <a:lstStyle/>
          <a:p>
            <a:pPr rtl="0"/>
            <a:r>
              <a:rPr lang="en-GB" noProof="0"/>
              <a:t>Click to edit Master title style</a:t>
            </a:r>
          </a:p>
        </p:txBody>
      </p:sp>
      <p:sp>
        <p:nvSpPr>
          <p:cNvPr id="3" name="Content Placeholder 2"/>
          <p:cNvSpPr>
            <a:spLocks noGrp="1"/>
          </p:cNvSpPr>
          <p:nvPr>
            <p:ph idx="1"/>
          </p:nvPr>
        </p:nvSpPr>
        <p:spPr>
          <a:xfrm>
            <a:off x="2589212" y="2133600"/>
            <a:ext cx="8915400" cy="3777622"/>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992744DB-FEF7-46FA-96CD-A4FB6F4CFB10}" type="datetime1">
              <a:rPr lang="en-GB" noProof="0" smtClean="0"/>
              <a:t>29/09/2021</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rtlCol="0" anchor="b"/>
          <a:lstStyle>
            <a:lvl1pPr algn="l">
              <a:defRPr sz="4000" b="0" cap="none"/>
            </a:lvl1pPr>
          </a:lstStyle>
          <a:p>
            <a:pPr rtl="0"/>
            <a:r>
              <a:rPr lang="en-GB" noProof="0"/>
              <a:t>Click to edit Master title style</a:t>
            </a:r>
          </a:p>
        </p:txBody>
      </p:sp>
      <p:sp>
        <p:nvSpPr>
          <p:cNvPr id="3" name="Text Placeholder 2"/>
          <p:cNvSpPr>
            <a:spLocks noGrp="1"/>
          </p:cNvSpPr>
          <p:nvPr>
            <p:ph type="body" idx="1"/>
          </p:nvPr>
        </p:nvSpPr>
        <p:spPr>
          <a:xfrm>
            <a:off x="2589212" y="3530129"/>
            <a:ext cx="8915399" cy="860400"/>
          </a:xfrm>
        </p:spPr>
        <p:txBody>
          <a:bodyPr rtlCol="0"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EE766C05-4115-4E1A-9A4B-5EEF2F2BAFE9}" type="datetime1">
              <a:rPr lang="en-GB" noProof="0" smtClean="0"/>
              <a:t>29/09/2021</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sz="half" idx="1"/>
          </p:nvPr>
        </p:nvSpPr>
        <p:spPr>
          <a:xfrm>
            <a:off x="2589212" y="2133600"/>
            <a:ext cx="4313864" cy="3777622"/>
          </a:xfrm>
        </p:spPr>
        <p:txBody>
          <a:bodyPr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p:nvPr>
        </p:nvSpPr>
        <p:spPr>
          <a:xfrm>
            <a:off x="7190747" y="2126222"/>
            <a:ext cx="4313864" cy="3777622"/>
          </a:xfrm>
        </p:spPr>
        <p:txBody>
          <a:bodyPr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731A8086-17C0-466C-A9D0-BC79D5B820AC}" type="datetime1">
              <a:rPr lang="en-GB" noProof="0" smtClean="0"/>
              <a:t>29/09/2021</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rtlCol="0"/>
          <a:lstStyle/>
          <a:p>
            <a:pPr rtl="0"/>
            <a:r>
              <a:rPr lang="en-GB" noProof="0"/>
              <a:t>Click to edit Master title style</a:t>
            </a:r>
          </a:p>
        </p:txBody>
      </p:sp>
      <p:sp>
        <p:nvSpPr>
          <p:cNvPr id="3" name="Text Placeholder 2"/>
          <p:cNvSpPr>
            <a:spLocks noGrp="1"/>
          </p:cNvSpPr>
          <p:nvPr>
            <p:ph type="body" idx="1"/>
          </p:nvPr>
        </p:nvSpPr>
        <p:spPr>
          <a:xfrm>
            <a:off x="2939373" y="1972703"/>
            <a:ext cx="3992732" cy="576262"/>
          </a:xfrm>
        </p:spPr>
        <p:txBody>
          <a:bodyPr rtlCol="0"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p:cNvSpPr>
            <a:spLocks noGrp="1"/>
          </p:cNvSpPr>
          <p:nvPr>
            <p:ph sz="half" idx="2"/>
          </p:nvPr>
        </p:nvSpPr>
        <p:spPr>
          <a:xfrm>
            <a:off x="2589212" y="2548966"/>
            <a:ext cx="4342893" cy="3354060"/>
          </a:xfrm>
        </p:spPr>
        <p:txBody>
          <a:bodyPr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p:nvPr>
        </p:nvSpPr>
        <p:spPr>
          <a:xfrm>
            <a:off x="7506629" y="1969475"/>
            <a:ext cx="3999001" cy="576262"/>
          </a:xfrm>
        </p:spPr>
        <p:txBody>
          <a:bodyPr rtlCol="0"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p:cNvSpPr>
            <a:spLocks noGrp="1"/>
          </p:cNvSpPr>
          <p:nvPr>
            <p:ph sz="quarter" idx="4"/>
          </p:nvPr>
        </p:nvSpPr>
        <p:spPr>
          <a:xfrm>
            <a:off x="7166957" y="2545738"/>
            <a:ext cx="4338674" cy="3354060"/>
          </a:xfrm>
        </p:spPr>
        <p:txBody>
          <a:bodyPr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CA2B49AE-18DF-41CC-A81A-2ACE513A8DB8}" type="datetime1">
              <a:rPr lang="en-GB" noProof="0" smtClean="0"/>
              <a:t>29/09/2021</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Date Placeholder 2"/>
          <p:cNvSpPr>
            <a:spLocks noGrp="1"/>
          </p:cNvSpPr>
          <p:nvPr>
            <p:ph type="dt" sz="half" idx="10"/>
          </p:nvPr>
        </p:nvSpPr>
        <p:spPr/>
        <p:txBody>
          <a:bodyPr rtlCol="0"/>
          <a:lstStyle/>
          <a:p>
            <a:pPr rtl="0"/>
            <a:fld id="{2263D515-0E9A-4BAC-A721-C2806A5C387A}" type="datetime1">
              <a:rPr lang="en-GB" noProof="0" smtClean="0"/>
              <a:t>29/09/2021</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BF35BD42-B1D8-4D1E-B9D2-C237F83234F1}" type="datetime1">
              <a:rPr lang="en-GB" noProof="0" smtClean="0"/>
              <a:t>29/09/2021</a:t>
            </a:fld>
            <a:endParaRPr lang="en-GB" noProof="0"/>
          </a:p>
        </p:txBody>
      </p:sp>
      <p:sp>
        <p:nvSpPr>
          <p:cNvPr id="3" name="Footer Placeholder 2"/>
          <p:cNvSpPr>
            <a:spLocks noGrp="1"/>
          </p:cNvSpPr>
          <p:nvPr>
            <p:ph type="ftr" sz="quarter" idx="11"/>
          </p:nvPr>
        </p:nvSpPr>
        <p:spPr/>
        <p:txBody>
          <a:bodyPr rtlCol="0"/>
          <a:lstStyle/>
          <a:p>
            <a:pPr rtl="0"/>
            <a:endParaRPr lang="en-GB" noProof="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rtlCol="0" anchor="b"/>
          <a:lstStyle>
            <a:lvl1pPr algn="l">
              <a:defRPr sz="2000" b="0"/>
            </a:lvl1pPr>
          </a:lstStyle>
          <a:p>
            <a:pPr rtl="0"/>
            <a:r>
              <a:rPr lang="en-GB" noProof="0"/>
              <a:t>Click to edit Master title style</a:t>
            </a:r>
          </a:p>
        </p:txBody>
      </p:sp>
      <p:sp>
        <p:nvSpPr>
          <p:cNvPr id="3" name="Content Placeholder 2"/>
          <p:cNvSpPr>
            <a:spLocks noGrp="1"/>
          </p:cNvSpPr>
          <p:nvPr>
            <p:ph idx="1"/>
          </p:nvPr>
        </p:nvSpPr>
        <p:spPr>
          <a:xfrm>
            <a:off x="6323012" y="446088"/>
            <a:ext cx="5181600" cy="5414963"/>
          </a:xfrm>
        </p:spPr>
        <p:txBody>
          <a:bodyPr rtlCol="0" anchor="ctr">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p:nvPr>
        </p:nvSpPr>
        <p:spPr>
          <a:xfrm>
            <a:off x="2589212" y="1598613"/>
            <a:ext cx="3505199" cy="4262436"/>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9B25ED40-F918-4165-8F26-B3AECC09D7FC}" type="datetime1">
              <a:rPr lang="en-GB" noProof="0" smtClean="0"/>
              <a:t>29/09/2021</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rtlCol="0" anchor="b">
            <a:normAutofit/>
          </a:bodyPr>
          <a:lstStyle>
            <a:lvl1pPr algn="l">
              <a:defRPr sz="2400" b="0"/>
            </a:lvl1pPr>
          </a:lstStyle>
          <a:p>
            <a:pPr rtl="0"/>
            <a:r>
              <a:rPr lang="en-GB" noProof="0"/>
              <a:t>Click to edit Master title style</a:t>
            </a:r>
          </a:p>
        </p:txBody>
      </p:sp>
      <p:sp>
        <p:nvSpPr>
          <p:cNvPr id="3" name="Picture Placeholder 2"/>
          <p:cNvSpPr>
            <a:spLocks noGrp="1" noChangeAspect="1"/>
          </p:cNvSpPr>
          <p:nvPr>
            <p:ph type="pic" idx="1"/>
          </p:nvPr>
        </p:nvSpPr>
        <p:spPr>
          <a:xfrm>
            <a:off x="2589212" y="634965"/>
            <a:ext cx="8915400" cy="3854970"/>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4" name="Text Placeholder 3"/>
          <p:cNvSpPr>
            <a:spLocks noGrp="1"/>
          </p:cNvSpPr>
          <p:nvPr>
            <p:ph type="body" sz="half" idx="2"/>
          </p:nvPr>
        </p:nvSpPr>
        <p:spPr>
          <a:xfrm>
            <a:off x="2589213" y="5367338"/>
            <a:ext cx="8915400"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0D476FD6-4081-47EC-87DA-C6398C623926}" type="datetime1">
              <a:rPr lang="en-GB" noProof="0" smtClean="0"/>
              <a:t>29/09/2021</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pPr rtl="0"/>
            <a:r>
              <a:rPr lang="en-GB" noProof="0"/>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29B2D724-47F2-4B1A-B515-7CFB9F6C178D}" type="datetime1">
              <a:rPr lang="en-GB" noProof="0" smtClean="0"/>
              <a:t>29/09/2021</a:t>
            </a:fld>
            <a:endParaRPr lang="en-GB" noProof="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endParaRPr lang="en-GB" noProof="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rtl="0"/>
            <a:fld id="{D57F1E4F-1CFF-5643-939E-217C01CDF565}" type="slidenum">
              <a:rPr lang="en-GB" noProof="0" smtClean="0"/>
              <a:pPr/>
              <a:t>‹#›</a:t>
            </a:fld>
            <a:endParaRPr lang="en-GB" noProof="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526AD-DEE2-485D-A3B0-F539FDDB7169}"/>
              </a:ext>
            </a:extLst>
          </p:cNvPr>
          <p:cNvSpPr>
            <a:spLocks noGrp="1"/>
          </p:cNvSpPr>
          <p:nvPr>
            <p:ph type="title"/>
          </p:nvPr>
        </p:nvSpPr>
        <p:spPr/>
        <p:txBody>
          <a:bodyPr/>
          <a:lstStyle/>
          <a:p>
            <a:pPr algn="ctr"/>
            <a:r>
              <a:rPr lang="en-GB" dirty="0"/>
              <a:t>VPN'S</a:t>
            </a:r>
            <a:endParaRPr lang="en-US" dirty="0"/>
          </a:p>
        </p:txBody>
      </p:sp>
      <p:sp>
        <p:nvSpPr>
          <p:cNvPr id="3" name="Content Placeholder 2">
            <a:extLst>
              <a:ext uri="{FF2B5EF4-FFF2-40B4-BE49-F238E27FC236}">
                <a16:creationId xmlns:a16="http://schemas.microsoft.com/office/drawing/2014/main" id="{4EEC1F5B-ECC6-4002-9BA9-D2BD486540CA}"/>
              </a:ext>
            </a:extLst>
          </p:cNvPr>
          <p:cNvSpPr>
            <a:spLocks noGrp="1"/>
          </p:cNvSpPr>
          <p:nvPr>
            <p:ph idx="1"/>
          </p:nvPr>
        </p:nvSpPr>
        <p:spPr/>
        <p:txBody>
          <a:bodyPr vert="horz" lIns="91440" tIns="45720" rIns="91440" bIns="45720" rtlCol="0" anchor="t">
            <a:normAutofit lnSpcReduction="10000"/>
          </a:bodyPr>
          <a:lstStyle/>
          <a:p>
            <a:r>
              <a:rPr lang="en-GB" dirty="0"/>
              <a:t>What are they?</a:t>
            </a:r>
            <a:endParaRPr lang="en-US" dirty="0"/>
          </a:p>
          <a:p>
            <a:pPr lvl="1"/>
            <a:r>
              <a:rPr lang="en-GB" dirty="0">
                <a:ea typeface="+mn-lt"/>
                <a:cs typeface="+mn-lt"/>
              </a:rPr>
              <a:t>A Virtual Private Network enables users and organizations to browse the internet privately and anonymously.  You can use VPN's on desktops, laptops and even iPhones, iPads and android devices.</a:t>
            </a:r>
          </a:p>
          <a:p>
            <a:r>
              <a:rPr lang="en-GB" dirty="0"/>
              <a:t>How do they work and where are they used?</a:t>
            </a:r>
          </a:p>
          <a:p>
            <a:pPr lvl="1"/>
            <a:r>
              <a:rPr lang="en-GB" dirty="0">
                <a:ea typeface="+mn-lt"/>
                <a:cs typeface="+mn-lt"/>
              </a:rPr>
              <a:t>They hide a user's IP address, location and encrypts their data / online activity by passing their session securely to another server miles away.  The user can even choose their desired servicer country of location.</a:t>
            </a:r>
          </a:p>
          <a:p>
            <a:pPr lvl="1"/>
            <a:r>
              <a:rPr lang="en-GB" dirty="0"/>
              <a:t>Companies can use them to connect geographically separated branches into a unified network.</a:t>
            </a:r>
          </a:p>
          <a:p>
            <a:pPr lvl="1"/>
            <a:r>
              <a:rPr lang="en-GB" dirty="0"/>
              <a:t>By encrypting the sender/receiver addresses this not only offers better security, but also allows users to access websites that are restricted by location e.g. </a:t>
            </a:r>
            <a:r>
              <a:rPr lang="en-GB" dirty="0" err="1"/>
              <a:t>Skygo</a:t>
            </a:r>
            <a:r>
              <a:rPr lang="en-GB" dirty="0"/>
              <a:t>, national lottery or betting websites.</a:t>
            </a:r>
          </a:p>
          <a:p>
            <a:endParaRPr lang="en-GB" dirty="0"/>
          </a:p>
          <a:p>
            <a:endParaRPr lang="en-GB" dirty="0"/>
          </a:p>
          <a:p>
            <a:endParaRPr lang="en-GB" dirty="0"/>
          </a:p>
        </p:txBody>
      </p:sp>
    </p:spTree>
    <p:extLst>
      <p:ext uri="{BB962C8B-B14F-4D97-AF65-F5344CB8AC3E}">
        <p14:creationId xmlns:p14="http://schemas.microsoft.com/office/powerpoint/2010/main" val="1339546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EC1F5B-ECC6-4002-9BA9-D2BD486540CA}"/>
              </a:ext>
            </a:extLst>
          </p:cNvPr>
          <p:cNvSpPr>
            <a:spLocks noGrp="1"/>
          </p:cNvSpPr>
          <p:nvPr>
            <p:ph idx="1"/>
          </p:nvPr>
        </p:nvSpPr>
        <p:spPr>
          <a:xfrm>
            <a:off x="2296136" y="336062"/>
            <a:ext cx="9208476" cy="5575160"/>
          </a:xfrm>
        </p:spPr>
        <p:txBody>
          <a:bodyPr vert="horz" lIns="91440" tIns="45720" rIns="91440" bIns="45720" rtlCol="0" anchor="t">
            <a:normAutofit/>
          </a:bodyPr>
          <a:lstStyle/>
          <a:p>
            <a:r>
              <a:rPr lang="en-GB" dirty="0">
                <a:ea typeface="+mn-lt"/>
                <a:cs typeface="+mn-lt"/>
              </a:rPr>
              <a:t>What technology do they use?</a:t>
            </a:r>
            <a:endParaRPr lang="en-US" dirty="0">
              <a:ea typeface="+mn-lt"/>
              <a:cs typeface="+mn-lt"/>
            </a:endParaRPr>
          </a:p>
          <a:p>
            <a:pPr lvl="1"/>
            <a:r>
              <a:rPr lang="en-GB" dirty="0">
                <a:ea typeface="+mn-lt"/>
                <a:cs typeface="+mn-lt"/>
              </a:rPr>
              <a:t>VPN's use tunnelling protocols to encrypt data at the sender end and decrypt at the receiver end, that cannot be accessed by unauthorized users.</a:t>
            </a:r>
            <a:endParaRPr lang="en-GB" dirty="0"/>
          </a:p>
          <a:p>
            <a:pPr lvl="1"/>
            <a:r>
              <a:rPr lang="en-GB" dirty="0">
                <a:ea typeface="+mn-lt"/>
                <a:cs typeface="+mn-lt"/>
              </a:rPr>
              <a:t>Different VPN's will use different tunnelling protocols such as Open VPN or Secure Socket Tunnelling Protocol (SSTP).  The tunnelling protocol used may depend on the user's platform e.g. SSTP for Windows.</a:t>
            </a:r>
          </a:p>
          <a:p>
            <a:pPr lvl="1"/>
            <a:r>
              <a:rPr lang="en-GB" dirty="0">
                <a:ea typeface="+mn-lt"/>
                <a:cs typeface="+mn-lt"/>
              </a:rPr>
              <a:t>Endpoint device needs to be running a VPN client locally or in the cloud.</a:t>
            </a:r>
          </a:p>
          <a:p>
            <a:r>
              <a:rPr lang="en-GB" dirty="0">
                <a:ea typeface="+mn-lt"/>
                <a:cs typeface="+mn-lt"/>
              </a:rPr>
              <a:t>Why are they used?</a:t>
            </a:r>
            <a:endParaRPr lang="en-US" dirty="0">
              <a:ea typeface="+mn-lt"/>
              <a:cs typeface="+mn-lt"/>
            </a:endParaRPr>
          </a:p>
          <a:p>
            <a:pPr lvl="1"/>
            <a:r>
              <a:rPr lang="en-GB" dirty="0">
                <a:ea typeface="+mn-lt"/>
                <a:cs typeface="+mn-lt"/>
              </a:rPr>
              <a:t>Users can connect from a less secure network such as a public connection to the internet, to a much more secure VPN resulting in the users internet activity remaining encrypted and inaccessible to hackers and even their own ISP.</a:t>
            </a:r>
          </a:p>
          <a:p>
            <a:pPr lvl="1"/>
            <a:endParaRPr lang="en-GB" dirty="0"/>
          </a:p>
        </p:txBody>
      </p:sp>
    </p:spTree>
    <p:extLst>
      <p:ext uri="{BB962C8B-B14F-4D97-AF65-F5344CB8AC3E}">
        <p14:creationId xmlns:p14="http://schemas.microsoft.com/office/powerpoint/2010/main" val="2270116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EC1F5B-ECC6-4002-9BA9-D2BD486540CA}"/>
              </a:ext>
            </a:extLst>
          </p:cNvPr>
          <p:cNvSpPr>
            <a:spLocks noGrp="1"/>
          </p:cNvSpPr>
          <p:nvPr>
            <p:ph idx="1"/>
          </p:nvPr>
        </p:nvSpPr>
        <p:spPr>
          <a:xfrm>
            <a:off x="2198443" y="345831"/>
            <a:ext cx="8915400" cy="6200391"/>
          </a:xfrm>
        </p:spPr>
        <p:txBody>
          <a:bodyPr vert="horz" lIns="91440" tIns="45720" rIns="91440" bIns="45720" rtlCol="0" anchor="t">
            <a:normAutofit/>
          </a:bodyPr>
          <a:lstStyle/>
          <a:p>
            <a:r>
              <a:rPr lang="en-GB" dirty="0"/>
              <a:t>How good and secure are VPN providers?</a:t>
            </a:r>
            <a:endParaRPr lang="en-US" dirty="0">
              <a:ea typeface="+mn-lt"/>
              <a:cs typeface="+mn-lt"/>
            </a:endParaRPr>
          </a:p>
          <a:p>
            <a:pPr lvl="1"/>
            <a:r>
              <a:rPr lang="en-GB" dirty="0">
                <a:ea typeface="+mn-lt"/>
                <a:cs typeface="+mn-lt"/>
              </a:rPr>
              <a:t>Besides the pro's listed above they also make it more difficult to target ads to individuals.</a:t>
            </a:r>
            <a:endParaRPr lang="en-US" dirty="0">
              <a:ea typeface="+mn-lt"/>
              <a:cs typeface="+mn-lt"/>
            </a:endParaRPr>
          </a:p>
          <a:p>
            <a:pPr lvl="1"/>
            <a:r>
              <a:rPr lang="en-GB" dirty="0">
                <a:ea typeface="+mn-lt"/>
                <a:cs typeface="+mn-lt"/>
              </a:rPr>
              <a:t>Cons: </a:t>
            </a:r>
            <a:endParaRPr lang="en-US" dirty="0">
              <a:ea typeface="+mn-lt"/>
              <a:cs typeface="+mn-lt"/>
            </a:endParaRPr>
          </a:p>
          <a:p>
            <a:pPr lvl="1"/>
            <a:r>
              <a:rPr lang="en-GB" dirty="0">
                <a:ea typeface="+mn-lt"/>
                <a:cs typeface="+mn-lt"/>
              </a:rPr>
              <a:t>VPN's can affect the speed of the user's internet connections</a:t>
            </a:r>
            <a:endParaRPr lang="en-US" dirty="0">
              <a:ea typeface="+mn-lt"/>
              <a:cs typeface="+mn-lt"/>
            </a:endParaRPr>
          </a:p>
          <a:p>
            <a:pPr lvl="1"/>
            <a:r>
              <a:rPr lang="en-GB" dirty="0">
                <a:ea typeface="+mn-lt"/>
                <a:cs typeface="+mn-lt"/>
              </a:rPr>
              <a:t>VPN's do not protect against every threat and don't give you total anonymity.</a:t>
            </a:r>
          </a:p>
          <a:p>
            <a:pPr lvl="1"/>
            <a:r>
              <a:rPr lang="en-GB" dirty="0">
                <a:ea typeface="+mn-lt"/>
                <a:cs typeface="+mn-lt"/>
              </a:rPr>
              <a:t>By accessing an isolated network through a VPN, there's still a risk of bringing malware to that network environment, especially free VPN's.</a:t>
            </a:r>
          </a:p>
          <a:p>
            <a:pPr lvl="1"/>
            <a:r>
              <a:rPr lang="en-GB" dirty="0"/>
              <a:t>Using a VPN is illegal  in some countries.</a:t>
            </a:r>
          </a:p>
          <a:p>
            <a:pPr lvl="1"/>
            <a:r>
              <a:rPr lang="en-GB" dirty="0"/>
              <a:t>Using a VPN on mobile increases data usage</a:t>
            </a:r>
          </a:p>
          <a:p>
            <a:pPr lvl="1"/>
            <a:r>
              <a:rPr lang="en-GB" dirty="0"/>
              <a:t>Certain websites block VPN users.  From personal experience of using airline websites (who block users who make what they deem to be too many bookings </a:t>
            </a:r>
            <a:r>
              <a:rPr lang="en-GB" dirty="0" err="1"/>
              <a:t>eg</a:t>
            </a:r>
            <a:r>
              <a:rPr lang="en-GB" dirty="0"/>
              <a:t> travel agents), such as </a:t>
            </a:r>
            <a:r>
              <a:rPr lang="en-GB" dirty="0" err="1"/>
              <a:t>ryanair</a:t>
            </a:r>
            <a:r>
              <a:rPr lang="en-GB" dirty="0"/>
              <a:t> and jet2 they do seem to make me pass through more robot vs human checks when I try to book via Nord VPN which I pay £70 a year for.</a:t>
            </a:r>
          </a:p>
          <a:p>
            <a:pPr lvl="1"/>
            <a:r>
              <a:rPr lang="en-GB" dirty="0"/>
              <a:t>Some VPN's log and sell browsing data to 3rd parties.</a:t>
            </a:r>
          </a:p>
          <a:p>
            <a:pPr lvl="1"/>
            <a:endParaRPr lang="en-GB" dirty="0"/>
          </a:p>
          <a:p>
            <a:endParaRPr lang="en-GB" dirty="0"/>
          </a:p>
        </p:txBody>
      </p:sp>
    </p:spTree>
    <p:extLst>
      <p:ext uri="{BB962C8B-B14F-4D97-AF65-F5344CB8AC3E}">
        <p14:creationId xmlns:p14="http://schemas.microsoft.com/office/powerpoint/2010/main" val="245793073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TotalTime>
  <Words>1</Words>
  <Application>Microsoft Office PowerPoint</Application>
  <PresentationFormat>Widescreen</PresentationFormat>
  <Paragraphs>1</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Wisp</vt:lpstr>
      <vt:lpstr>VPN'S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dfgddfg</dc:title>
  <dc:creator> </dc:creator>
  <cp:revision>287</cp:revision>
  <dcterms:created xsi:type="dcterms:W3CDTF">2014-09-12T02:13:59Z</dcterms:created>
  <dcterms:modified xsi:type="dcterms:W3CDTF">2021-09-29T21:18:47Z</dcterms:modified>
</cp:coreProperties>
</file>