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2" r:id="rId17"/>
    <p:sldId id="273" r:id="rId18"/>
    <p:sldId id="274" r:id="rId19"/>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1E8BE-0CC9-42D1-9D91-F892619B928F}" v="818" dt="2021-09-29T02:53:02.903"/>
    <p1510:client id="{68345AAB-4FFF-47AD-A66D-83F55BE4A178}" v="4157" dt="2021-09-29T19:48:29.254"/>
    <p1510:client id="{95BF3E1F-61F0-4830-9433-367D2824BC47}" v="1076" dt="2021-09-28T16:58:11.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08" y="37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 ODonnell" userId="d58c6497b4215b68" providerId="Windows Live" clId="Web-{0211E8BE-0CC9-42D1-9D91-F892619B928F}"/>
    <pc:docChg chg="addSld modSld">
      <pc:chgData name="Phil ODonnell" userId="d58c6497b4215b68" providerId="Windows Live" clId="Web-{0211E8BE-0CC9-42D1-9D91-F892619B928F}" dt="2021-09-29T02:53:02.903" v="822" actId="20577"/>
      <pc:docMkLst>
        <pc:docMk/>
      </pc:docMkLst>
      <pc:sldChg chg="modSp">
        <pc:chgData name="Phil ODonnell" userId="d58c6497b4215b68" providerId="Windows Live" clId="Web-{0211E8BE-0CC9-42D1-9D91-F892619B928F}" dt="2021-09-29T02:39:46.257" v="313" actId="20577"/>
        <pc:sldMkLst>
          <pc:docMk/>
          <pc:sldMk cId="3852031210" sldId="260"/>
        </pc:sldMkLst>
        <pc:spChg chg="mod">
          <ac:chgData name="Phil ODonnell" userId="d58c6497b4215b68" providerId="Windows Live" clId="Web-{0211E8BE-0CC9-42D1-9D91-F892619B928F}" dt="2021-09-29T02:39:46.257" v="313" actId="20577"/>
          <ac:spMkLst>
            <pc:docMk/>
            <pc:sldMk cId="3852031210" sldId="260"/>
            <ac:spMk id="3" creationId="{5DAD9590-8090-4ABE-B52A-E674CAEE26AC}"/>
          </ac:spMkLst>
        </pc:spChg>
      </pc:sldChg>
      <pc:sldChg chg="modSp new">
        <pc:chgData name="Phil ODonnell" userId="d58c6497b4215b68" providerId="Windows Live" clId="Web-{0211E8BE-0CC9-42D1-9D91-F892619B928F}" dt="2021-09-29T02:53:02.903" v="822" actId="20577"/>
        <pc:sldMkLst>
          <pc:docMk/>
          <pc:sldMk cId="2957222863" sldId="261"/>
        </pc:sldMkLst>
        <pc:spChg chg="mod">
          <ac:chgData name="Phil ODonnell" userId="d58c6497b4215b68" providerId="Windows Live" clId="Web-{0211E8BE-0CC9-42D1-9D91-F892619B928F}" dt="2021-09-29T02:40:32.695" v="361" actId="20577"/>
          <ac:spMkLst>
            <pc:docMk/>
            <pc:sldMk cId="2957222863" sldId="261"/>
            <ac:spMk id="2" creationId="{9E1BF635-3DD4-4A0E-BFF8-8286AB3E6A12}"/>
          </ac:spMkLst>
        </pc:spChg>
        <pc:spChg chg="mod">
          <ac:chgData name="Phil ODonnell" userId="d58c6497b4215b68" providerId="Windows Live" clId="Web-{0211E8BE-0CC9-42D1-9D91-F892619B928F}" dt="2021-09-29T02:53:02.903" v="822" actId="20577"/>
          <ac:spMkLst>
            <pc:docMk/>
            <pc:sldMk cId="2957222863" sldId="261"/>
            <ac:spMk id="3" creationId="{8BD11727-CC3E-4C3F-ACD1-863DE85DC092}"/>
          </ac:spMkLst>
        </pc:spChg>
      </pc:sldChg>
    </pc:docChg>
  </pc:docChgLst>
  <pc:docChgLst>
    <pc:chgData name="Phil ODonnell" userId="d58c6497b4215b68" providerId="Windows Live" clId="Web-{68345AAB-4FFF-47AD-A66D-83F55BE4A178}"/>
    <pc:docChg chg="addSld delSld modSld sldOrd">
      <pc:chgData name="Phil ODonnell" userId="d58c6497b4215b68" providerId="Windows Live" clId="Web-{68345AAB-4FFF-47AD-A66D-83F55BE4A178}" dt="2021-09-29T19:48:29.254" v="4204" actId="20577"/>
      <pc:docMkLst>
        <pc:docMk/>
      </pc:docMkLst>
      <pc:sldChg chg="modSp new ord">
        <pc:chgData name="Phil ODonnell" userId="d58c6497b4215b68" providerId="Windows Live" clId="Web-{68345AAB-4FFF-47AD-A66D-83F55BE4A178}" dt="2021-09-29T16:35:44.801" v="1646" actId="20577"/>
        <pc:sldMkLst>
          <pc:docMk/>
          <pc:sldMk cId="2628306422" sldId="262"/>
        </pc:sldMkLst>
        <pc:spChg chg="mod">
          <ac:chgData name="Phil ODonnell" userId="d58c6497b4215b68" providerId="Windows Live" clId="Web-{68345AAB-4FFF-47AD-A66D-83F55BE4A178}" dt="2021-09-29T16:35:44.801" v="1646" actId="20577"/>
          <ac:spMkLst>
            <pc:docMk/>
            <pc:sldMk cId="2628306422" sldId="262"/>
            <ac:spMk id="2" creationId="{9D044F4E-F6B3-4A8B-88F5-C9B31CD4E2A0}"/>
          </ac:spMkLst>
        </pc:spChg>
        <pc:spChg chg="mod">
          <ac:chgData name="Phil ODonnell" userId="d58c6497b4215b68" providerId="Windows Live" clId="Web-{68345AAB-4FFF-47AD-A66D-83F55BE4A178}" dt="2021-09-29T13:24:13.113" v="176" actId="20577"/>
          <ac:spMkLst>
            <pc:docMk/>
            <pc:sldMk cId="2628306422" sldId="262"/>
            <ac:spMk id="3" creationId="{30BC85A4-7AFB-49D7-B0ED-1DFF9E1358CA}"/>
          </ac:spMkLst>
        </pc:spChg>
      </pc:sldChg>
      <pc:sldChg chg="modSp new">
        <pc:chgData name="Phil ODonnell" userId="d58c6497b4215b68" providerId="Windows Live" clId="Web-{68345AAB-4FFF-47AD-A66D-83F55BE4A178}" dt="2021-09-29T13:37:51.932" v="408" actId="20577"/>
        <pc:sldMkLst>
          <pc:docMk/>
          <pc:sldMk cId="3062309190" sldId="263"/>
        </pc:sldMkLst>
        <pc:spChg chg="mod">
          <ac:chgData name="Phil ODonnell" userId="d58c6497b4215b68" providerId="Windows Live" clId="Web-{68345AAB-4FFF-47AD-A66D-83F55BE4A178}" dt="2021-09-29T13:25:20.911" v="181" actId="20577"/>
          <ac:spMkLst>
            <pc:docMk/>
            <pc:sldMk cId="3062309190" sldId="263"/>
            <ac:spMk id="2" creationId="{608B6E15-55D4-4CE7-A7B3-4B9C4DBBA422}"/>
          </ac:spMkLst>
        </pc:spChg>
        <pc:spChg chg="mod">
          <ac:chgData name="Phil ODonnell" userId="d58c6497b4215b68" providerId="Windows Live" clId="Web-{68345AAB-4FFF-47AD-A66D-83F55BE4A178}" dt="2021-09-29T13:37:51.932" v="408" actId="20577"/>
          <ac:spMkLst>
            <pc:docMk/>
            <pc:sldMk cId="3062309190" sldId="263"/>
            <ac:spMk id="3" creationId="{55B4B3A6-FE10-45E7-98F1-F593231B30FB}"/>
          </ac:spMkLst>
        </pc:spChg>
      </pc:sldChg>
      <pc:sldChg chg="modSp new">
        <pc:chgData name="Phil ODonnell" userId="d58c6497b4215b68" providerId="Windows Live" clId="Web-{68345AAB-4FFF-47AD-A66D-83F55BE4A178}" dt="2021-09-29T13:50:37.281" v="742" actId="20577"/>
        <pc:sldMkLst>
          <pc:docMk/>
          <pc:sldMk cId="2371824378" sldId="264"/>
        </pc:sldMkLst>
        <pc:spChg chg="mod">
          <ac:chgData name="Phil ODonnell" userId="d58c6497b4215b68" providerId="Windows Live" clId="Web-{68345AAB-4FFF-47AD-A66D-83F55BE4A178}" dt="2021-09-29T13:38:36.840" v="414" actId="20577"/>
          <ac:spMkLst>
            <pc:docMk/>
            <pc:sldMk cId="2371824378" sldId="264"/>
            <ac:spMk id="2" creationId="{D7AFEEC4-07A0-4A21-9451-19C2D4E5FDE3}"/>
          </ac:spMkLst>
        </pc:spChg>
        <pc:spChg chg="mod">
          <ac:chgData name="Phil ODonnell" userId="d58c6497b4215b68" providerId="Windows Live" clId="Web-{68345AAB-4FFF-47AD-A66D-83F55BE4A178}" dt="2021-09-29T13:50:37.281" v="742" actId="20577"/>
          <ac:spMkLst>
            <pc:docMk/>
            <pc:sldMk cId="2371824378" sldId="264"/>
            <ac:spMk id="3" creationId="{1E64F64A-63F5-4ECC-9973-7B664FEAD74A}"/>
          </ac:spMkLst>
        </pc:spChg>
      </pc:sldChg>
      <pc:sldChg chg="modSp new">
        <pc:chgData name="Phil ODonnell" userId="d58c6497b4215b68" providerId="Windows Live" clId="Web-{68345AAB-4FFF-47AD-A66D-83F55BE4A178}" dt="2021-09-29T15:55:34.300" v="1048" actId="20577"/>
        <pc:sldMkLst>
          <pc:docMk/>
          <pc:sldMk cId="318883336" sldId="265"/>
        </pc:sldMkLst>
        <pc:spChg chg="mod">
          <ac:chgData name="Phil ODonnell" userId="d58c6497b4215b68" providerId="Windows Live" clId="Web-{68345AAB-4FFF-47AD-A66D-83F55BE4A178}" dt="2021-09-29T15:19:48.778" v="755" actId="20577"/>
          <ac:spMkLst>
            <pc:docMk/>
            <pc:sldMk cId="318883336" sldId="265"/>
            <ac:spMk id="2" creationId="{E67F7B16-BE7A-4B03-9466-F66A17E4A589}"/>
          </ac:spMkLst>
        </pc:spChg>
        <pc:spChg chg="mod">
          <ac:chgData name="Phil ODonnell" userId="d58c6497b4215b68" providerId="Windows Live" clId="Web-{68345AAB-4FFF-47AD-A66D-83F55BE4A178}" dt="2021-09-29T15:55:34.300" v="1048" actId="20577"/>
          <ac:spMkLst>
            <pc:docMk/>
            <pc:sldMk cId="318883336" sldId="265"/>
            <ac:spMk id="3" creationId="{BD6D5429-8618-475B-9C9A-025A1BB14C3A}"/>
          </ac:spMkLst>
        </pc:spChg>
      </pc:sldChg>
      <pc:sldChg chg="modSp new">
        <pc:chgData name="Phil ODonnell" userId="d58c6497b4215b68" providerId="Windows Live" clId="Web-{68345AAB-4FFF-47AD-A66D-83F55BE4A178}" dt="2021-09-29T16:18:13.758" v="1297" actId="20577"/>
        <pc:sldMkLst>
          <pc:docMk/>
          <pc:sldMk cId="704644975" sldId="266"/>
        </pc:sldMkLst>
        <pc:spChg chg="mod">
          <ac:chgData name="Phil ODonnell" userId="d58c6497b4215b68" providerId="Windows Live" clId="Web-{68345AAB-4FFF-47AD-A66D-83F55BE4A178}" dt="2021-09-29T16:03:20.766" v="1061" actId="20577"/>
          <ac:spMkLst>
            <pc:docMk/>
            <pc:sldMk cId="704644975" sldId="266"/>
            <ac:spMk id="2" creationId="{04A4D70B-F0F9-4689-8A03-8A2C262E3C77}"/>
          </ac:spMkLst>
        </pc:spChg>
        <pc:spChg chg="mod">
          <ac:chgData name="Phil ODonnell" userId="d58c6497b4215b68" providerId="Windows Live" clId="Web-{68345AAB-4FFF-47AD-A66D-83F55BE4A178}" dt="2021-09-29T16:18:13.758" v="1297" actId="20577"/>
          <ac:spMkLst>
            <pc:docMk/>
            <pc:sldMk cId="704644975" sldId="266"/>
            <ac:spMk id="3" creationId="{A985A9B9-8438-4034-BCD8-3DAB75D0E1DF}"/>
          </ac:spMkLst>
        </pc:spChg>
      </pc:sldChg>
      <pc:sldChg chg="addSp delSp modSp new">
        <pc:chgData name="Phil ODonnell" userId="d58c6497b4215b68" providerId="Windows Live" clId="Web-{68345AAB-4FFF-47AD-A66D-83F55BE4A178}" dt="2021-09-29T16:35:38.426" v="1645" actId="20577"/>
        <pc:sldMkLst>
          <pc:docMk/>
          <pc:sldMk cId="1561924737" sldId="267"/>
        </pc:sldMkLst>
        <pc:spChg chg="mod">
          <ac:chgData name="Phil ODonnell" userId="d58c6497b4215b68" providerId="Windows Live" clId="Web-{68345AAB-4FFF-47AD-A66D-83F55BE4A178}" dt="2021-09-29T16:35:38.426" v="1645" actId="20577"/>
          <ac:spMkLst>
            <pc:docMk/>
            <pc:sldMk cId="1561924737" sldId="267"/>
            <ac:spMk id="2" creationId="{4F6369F7-BFD7-41EF-8A34-C602392A3871}"/>
          </ac:spMkLst>
        </pc:spChg>
        <pc:spChg chg="add del mod">
          <ac:chgData name="Phil ODonnell" userId="d58c6497b4215b68" providerId="Windows Live" clId="Web-{68345AAB-4FFF-47AD-A66D-83F55BE4A178}" dt="2021-09-29T16:34:43.174" v="1644" actId="20577"/>
          <ac:spMkLst>
            <pc:docMk/>
            <pc:sldMk cId="1561924737" sldId="267"/>
            <ac:spMk id="3" creationId="{7147CD09-361F-4EC6-98FE-9B59972609EF}"/>
          </ac:spMkLst>
        </pc:spChg>
        <pc:graphicFrameChg chg="add del mod ord modGraphic">
          <ac:chgData name="Phil ODonnell" userId="d58c6497b4215b68" providerId="Windows Live" clId="Web-{68345AAB-4FFF-47AD-A66D-83F55BE4A178}" dt="2021-09-29T16:20:14.214" v="1302"/>
          <ac:graphicFrameMkLst>
            <pc:docMk/>
            <pc:sldMk cId="1561924737" sldId="267"/>
            <ac:graphicFrameMk id="4" creationId="{56280A09-95E3-44C7-BF15-CF06D6B4FDA8}"/>
          </ac:graphicFrameMkLst>
        </pc:graphicFrameChg>
      </pc:sldChg>
      <pc:sldChg chg="modSp new">
        <pc:chgData name="Phil ODonnell" userId="d58c6497b4215b68" providerId="Windows Live" clId="Web-{68345AAB-4FFF-47AD-A66D-83F55BE4A178}" dt="2021-09-29T17:48:13.081" v="2197" actId="20577"/>
        <pc:sldMkLst>
          <pc:docMk/>
          <pc:sldMk cId="3552276465" sldId="268"/>
        </pc:sldMkLst>
        <pc:spChg chg="mod">
          <ac:chgData name="Phil ODonnell" userId="d58c6497b4215b68" providerId="Windows Live" clId="Web-{68345AAB-4FFF-47AD-A66D-83F55BE4A178}" dt="2021-09-29T16:37:39.929" v="1653" actId="20577"/>
          <ac:spMkLst>
            <pc:docMk/>
            <pc:sldMk cId="3552276465" sldId="268"/>
            <ac:spMk id="2" creationId="{1F2B9308-78CC-461B-A8FC-60B336DDFB37}"/>
          </ac:spMkLst>
        </pc:spChg>
        <pc:spChg chg="mod">
          <ac:chgData name="Phil ODonnell" userId="d58c6497b4215b68" providerId="Windows Live" clId="Web-{68345AAB-4FFF-47AD-A66D-83F55BE4A178}" dt="2021-09-29T17:48:13.081" v="2197" actId="20577"/>
          <ac:spMkLst>
            <pc:docMk/>
            <pc:sldMk cId="3552276465" sldId="268"/>
            <ac:spMk id="3" creationId="{F6923127-2520-40FE-845A-9ED340223968}"/>
          </ac:spMkLst>
        </pc:spChg>
      </pc:sldChg>
      <pc:sldChg chg="modSp new">
        <pc:chgData name="Phil ODonnell" userId="d58c6497b4215b68" providerId="Windows Live" clId="Web-{68345AAB-4FFF-47AD-A66D-83F55BE4A178}" dt="2021-09-29T18:18:43.395" v="2991" actId="20577"/>
        <pc:sldMkLst>
          <pc:docMk/>
          <pc:sldMk cId="415820483" sldId="269"/>
        </pc:sldMkLst>
        <pc:spChg chg="mod">
          <ac:chgData name="Phil ODonnell" userId="d58c6497b4215b68" providerId="Windows Live" clId="Web-{68345AAB-4FFF-47AD-A66D-83F55BE4A178}" dt="2021-09-29T16:38:17.133" v="1658" actId="20577"/>
          <ac:spMkLst>
            <pc:docMk/>
            <pc:sldMk cId="415820483" sldId="269"/>
            <ac:spMk id="2" creationId="{B7EEDA10-70C3-4B23-87E7-EAE42D7A141C}"/>
          </ac:spMkLst>
        </pc:spChg>
        <pc:spChg chg="mod">
          <ac:chgData name="Phil ODonnell" userId="d58c6497b4215b68" providerId="Windows Live" clId="Web-{68345AAB-4FFF-47AD-A66D-83F55BE4A178}" dt="2021-09-29T18:18:43.395" v="2991" actId="20577"/>
          <ac:spMkLst>
            <pc:docMk/>
            <pc:sldMk cId="415820483" sldId="269"/>
            <ac:spMk id="3" creationId="{7561DC48-D2B9-4E1B-863E-E754B2C67122}"/>
          </ac:spMkLst>
        </pc:spChg>
      </pc:sldChg>
      <pc:sldChg chg="modSp new">
        <pc:chgData name="Phil ODonnell" userId="d58c6497b4215b68" providerId="Windows Live" clId="Web-{68345AAB-4FFF-47AD-A66D-83F55BE4A178}" dt="2021-09-29T17:54:47.873" v="2489" actId="20577"/>
        <pc:sldMkLst>
          <pc:docMk/>
          <pc:sldMk cId="3505205867" sldId="270"/>
        </pc:sldMkLst>
        <pc:spChg chg="mod">
          <ac:chgData name="Phil ODonnell" userId="d58c6497b4215b68" providerId="Windows Live" clId="Web-{68345AAB-4FFF-47AD-A66D-83F55BE4A178}" dt="2021-09-29T17:48:02.269" v="2191" actId="20577"/>
          <ac:spMkLst>
            <pc:docMk/>
            <pc:sldMk cId="3505205867" sldId="270"/>
            <ac:spMk id="2" creationId="{8EA33227-6AB9-4BEF-BF3B-574F47B78756}"/>
          </ac:spMkLst>
        </pc:spChg>
        <pc:spChg chg="mod">
          <ac:chgData name="Phil ODonnell" userId="d58c6497b4215b68" providerId="Windows Live" clId="Web-{68345AAB-4FFF-47AD-A66D-83F55BE4A178}" dt="2021-09-29T17:54:47.873" v="2489" actId="20577"/>
          <ac:spMkLst>
            <pc:docMk/>
            <pc:sldMk cId="3505205867" sldId="270"/>
            <ac:spMk id="3" creationId="{1C6A15FE-B4B4-4114-A8DE-A3C38F629F95}"/>
          </ac:spMkLst>
        </pc:spChg>
      </pc:sldChg>
      <pc:sldChg chg="addSp delSp modSp new del">
        <pc:chgData name="Phil ODonnell" userId="d58c6497b4215b68" providerId="Windows Live" clId="Web-{68345AAB-4FFF-47AD-A66D-83F55BE4A178}" dt="2021-09-29T18:21:33.212" v="3004"/>
        <pc:sldMkLst>
          <pc:docMk/>
          <pc:sldMk cId="2490814003" sldId="271"/>
        </pc:sldMkLst>
        <pc:spChg chg="del mod">
          <ac:chgData name="Phil ODonnell" userId="d58c6497b4215b68" providerId="Windows Live" clId="Web-{68345AAB-4FFF-47AD-A66D-83F55BE4A178}" dt="2021-09-29T18:20:52.726" v="3001"/>
          <ac:spMkLst>
            <pc:docMk/>
            <pc:sldMk cId="2490814003" sldId="271"/>
            <ac:spMk id="2" creationId="{4DD4F55C-2694-4C07-89AB-ACC641B3D77E}"/>
          </ac:spMkLst>
        </pc:spChg>
        <pc:spChg chg="del">
          <ac:chgData name="Phil ODonnell" userId="d58c6497b4215b68" providerId="Windows Live" clId="Web-{68345AAB-4FFF-47AD-A66D-83F55BE4A178}" dt="2021-09-29T18:20:19.819" v="2995"/>
          <ac:spMkLst>
            <pc:docMk/>
            <pc:sldMk cId="2490814003" sldId="271"/>
            <ac:spMk id="3" creationId="{DFDC02A2-CBD5-401B-9D4E-BA3B9AA691B2}"/>
          </ac:spMkLst>
        </pc:spChg>
        <pc:spChg chg="add mod">
          <ac:chgData name="Phil ODonnell" userId="d58c6497b4215b68" providerId="Windows Live" clId="Web-{68345AAB-4FFF-47AD-A66D-83F55BE4A178}" dt="2021-09-29T18:20:55.773" v="3002" actId="20577"/>
          <ac:spMkLst>
            <pc:docMk/>
            <pc:sldMk cId="2490814003" sldId="271"/>
            <ac:spMk id="5" creationId="{8BE994AD-28C5-49C6-B806-60BF66060EBA}"/>
          </ac:spMkLst>
        </pc:spChg>
      </pc:sldChg>
      <pc:sldChg chg="modSp new">
        <pc:chgData name="Phil ODonnell" userId="d58c6497b4215b68" providerId="Windows Live" clId="Web-{68345AAB-4FFF-47AD-A66D-83F55BE4A178}" dt="2021-09-29T18:58:38.957" v="3411" actId="20577"/>
        <pc:sldMkLst>
          <pc:docMk/>
          <pc:sldMk cId="2704104678" sldId="272"/>
        </pc:sldMkLst>
        <pc:spChg chg="mod">
          <ac:chgData name="Phil ODonnell" userId="d58c6497b4215b68" providerId="Windows Live" clId="Web-{68345AAB-4FFF-47AD-A66D-83F55BE4A178}" dt="2021-09-29T18:21:51.696" v="3011" actId="20577"/>
          <ac:spMkLst>
            <pc:docMk/>
            <pc:sldMk cId="2704104678" sldId="272"/>
            <ac:spMk id="2" creationId="{EB5E9C20-5DD7-4458-8F2F-EF2974469FA8}"/>
          </ac:spMkLst>
        </pc:spChg>
        <pc:spChg chg="mod">
          <ac:chgData name="Phil ODonnell" userId="d58c6497b4215b68" providerId="Windows Live" clId="Web-{68345AAB-4FFF-47AD-A66D-83F55BE4A178}" dt="2021-09-29T18:58:38.957" v="3411" actId="20577"/>
          <ac:spMkLst>
            <pc:docMk/>
            <pc:sldMk cId="2704104678" sldId="272"/>
            <ac:spMk id="3" creationId="{1C85BE42-8991-4ED8-A54C-1A12F02CC6C6}"/>
          </ac:spMkLst>
        </pc:spChg>
      </pc:sldChg>
      <pc:sldChg chg="modSp new">
        <pc:chgData name="Phil ODonnell" userId="d58c6497b4215b68" providerId="Windows Live" clId="Web-{68345AAB-4FFF-47AD-A66D-83F55BE4A178}" dt="2021-09-29T19:16:58.830" v="3686" actId="20577"/>
        <pc:sldMkLst>
          <pc:docMk/>
          <pc:sldMk cId="1537357474" sldId="273"/>
        </pc:sldMkLst>
        <pc:spChg chg="mod">
          <ac:chgData name="Phil ODonnell" userId="d58c6497b4215b68" providerId="Windows Live" clId="Web-{68345AAB-4FFF-47AD-A66D-83F55BE4A178}" dt="2021-09-29T18:58:55.458" v="3419" actId="20577"/>
          <ac:spMkLst>
            <pc:docMk/>
            <pc:sldMk cId="1537357474" sldId="273"/>
            <ac:spMk id="2" creationId="{BCE2710B-32BB-4946-B065-2E966555A6EF}"/>
          </ac:spMkLst>
        </pc:spChg>
        <pc:spChg chg="mod">
          <ac:chgData name="Phil ODonnell" userId="d58c6497b4215b68" providerId="Windows Live" clId="Web-{68345AAB-4FFF-47AD-A66D-83F55BE4A178}" dt="2021-09-29T19:16:58.830" v="3686" actId="20577"/>
          <ac:spMkLst>
            <pc:docMk/>
            <pc:sldMk cId="1537357474" sldId="273"/>
            <ac:spMk id="3" creationId="{3A60BC82-9DBD-49D0-BD0B-87F7F3E385C7}"/>
          </ac:spMkLst>
        </pc:spChg>
      </pc:sldChg>
      <pc:sldChg chg="modSp new">
        <pc:chgData name="Phil ODonnell" userId="d58c6497b4215b68" providerId="Windows Live" clId="Web-{68345AAB-4FFF-47AD-A66D-83F55BE4A178}" dt="2021-09-29T19:48:29.254" v="4204" actId="20577"/>
        <pc:sldMkLst>
          <pc:docMk/>
          <pc:sldMk cId="2235424047" sldId="274"/>
        </pc:sldMkLst>
        <pc:spChg chg="mod">
          <ac:chgData name="Phil ODonnell" userId="d58c6497b4215b68" providerId="Windows Live" clId="Web-{68345AAB-4FFF-47AD-A66D-83F55BE4A178}" dt="2021-09-29T19:17:14.955" v="3691" actId="20577"/>
          <ac:spMkLst>
            <pc:docMk/>
            <pc:sldMk cId="2235424047" sldId="274"/>
            <ac:spMk id="2" creationId="{CE49CBA3-E930-405A-A266-8A3F158C073E}"/>
          </ac:spMkLst>
        </pc:spChg>
        <pc:spChg chg="mod">
          <ac:chgData name="Phil ODonnell" userId="d58c6497b4215b68" providerId="Windows Live" clId="Web-{68345AAB-4FFF-47AD-A66D-83F55BE4A178}" dt="2021-09-29T19:48:29.254" v="4204" actId="20577"/>
          <ac:spMkLst>
            <pc:docMk/>
            <pc:sldMk cId="2235424047" sldId="274"/>
            <ac:spMk id="3" creationId="{E3C5DD65-9EEF-45BD-986C-A6CE314FA049}"/>
          </ac:spMkLst>
        </pc:spChg>
      </pc:sldChg>
    </pc:docChg>
  </pc:docChgLst>
  <pc:docChgLst>
    <pc:chgData name="Phil ODonnell" userId="d58c6497b4215b68" providerId="Windows Live" clId="Web-{95BF3E1F-61F0-4830-9433-367D2824BC47}"/>
    <pc:docChg chg="addSld modSld">
      <pc:chgData name="Phil ODonnell" userId="d58c6497b4215b68" providerId="Windows Live" clId="Web-{95BF3E1F-61F0-4830-9433-367D2824BC47}" dt="2021-09-28T16:58:11.127" v="1076" actId="20577"/>
      <pc:docMkLst>
        <pc:docMk/>
      </pc:docMkLst>
      <pc:sldChg chg="modSp">
        <pc:chgData name="Phil ODonnell" userId="d58c6497b4215b68" providerId="Windows Live" clId="Web-{95BF3E1F-61F0-4830-9433-367D2824BC47}" dt="2021-09-28T16:00:48.644" v="49" actId="20577"/>
        <pc:sldMkLst>
          <pc:docMk/>
          <pc:sldMk cId="2299734367" sldId="256"/>
        </pc:sldMkLst>
        <pc:spChg chg="mod">
          <ac:chgData name="Phil ODonnell" userId="d58c6497b4215b68" providerId="Windows Live" clId="Web-{95BF3E1F-61F0-4830-9433-367D2824BC47}" dt="2021-09-28T16:00:41.425" v="48" actId="20577"/>
          <ac:spMkLst>
            <pc:docMk/>
            <pc:sldMk cId="2299734367" sldId="256"/>
            <ac:spMk id="2" creationId="{00000000-0000-0000-0000-000000000000}"/>
          </ac:spMkLst>
        </pc:spChg>
        <pc:spChg chg="mod">
          <ac:chgData name="Phil ODonnell" userId="d58c6497b4215b68" providerId="Windows Live" clId="Web-{95BF3E1F-61F0-4830-9433-367D2824BC47}" dt="2021-09-28T16:00:48.644" v="49" actId="20577"/>
          <ac:spMkLst>
            <pc:docMk/>
            <pc:sldMk cId="2299734367" sldId="256"/>
            <ac:spMk id="3" creationId="{00000000-0000-0000-0000-000000000000}"/>
          </ac:spMkLst>
        </pc:spChg>
      </pc:sldChg>
      <pc:sldChg chg="delSp modSp new">
        <pc:chgData name="Phil ODonnell" userId="d58c6497b4215b68" providerId="Windows Live" clId="Web-{95BF3E1F-61F0-4830-9433-367D2824BC47}" dt="2021-09-28T16:03:04.589" v="68" actId="20577"/>
        <pc:sldMkLst>
          <pc:docMk/>
          <pc:sldMk cId="1257497367" sldId="257"/>
        </pc:sldMkLst>
        <pc:spChg chg="del mod">
          <ac:chgData name="Phil ODonnell" userId="d58c6497b4215b68" providerId="Windows Live" clId="Web-{95BF3E1F-61F0-4830-9433-367D2824BC47}" dt="2021-09-28T16:01:59.601" v="55"/>
          <ac:spMkLst>
            <pc:docMk/>
            <pc:sldMk cId="1257497367" sldId="257"/>
            <ac:spMk id="2" creationId="{C8000BA3-31D2-4EA8-AEF0-E1869AEDF5E0}"/>
          </ac:spMkLst>
        </pc:spChg>
        <pc:spChg chg="mod">
          <ac:chgData name="Phil ODonnell" userId="d58c6497b4215b68" providerId="Windows Live" clId="Web-{95BF3E1F-61F0-4830-9433-367D2824BC47}" dt="2021-09-28T16:03:04.589" v="68" actId="20577"/>
          <ac:spMkLst>
            <pc:docMk/>
            <pc:sldMk cId="1257497367" sldId="257"/>
            <ac:spMk id="3" creationId="{CC6E6912-3162-4C6D-8FD2-C153FF01835B}"/>
          </ac:spMkLst>
        </pc:spChg>
      </pc:sldChg>
      <pc:sldChg chg="modSp new">
        <pc:chgData name="Phil ODonnell" userId="d58c6497b4215b68" providerId="Windows Live" clId="Web-{95BF3E1F-61F0-4830-9433-367D2824BC47}" dt="2021-09-28T16:35:22.694" v="769" actId="20577"/>
        <pc:sldMkLst>
          <pc:docMk/>
          <pc:sldMk cId="512611528" sldId="258"/>
        </pc:sldMkLst>
        <pc:spChg chg="mod">
          <ac:chgData name="Phil ODonnell" userId="d58c6497b4215b68" providerId="Windows Live" clId="Web-{95BF3E1F-61F0-4830-9433-367D2824BC47}" dt="2021-09-28T16:03:34.778" v="80" actId="20577"/>
          <ac:spMkLst>
            <pc:docMk/>
            <pc:sldMk cId="512611528" sldId="258"/>
            <ac:spMk id="2" creationId="{13F4083C-509A-47E0-91B6-141079506FF5}"/>
          </ac:spMkLst>
        </pc:spChg>
        <pc:spChg chg="mod">
          <ac:chgData name="Phil ODonnell" userId="d58c6497b4215b68" providerId="Windows Live" clId="Web-{95BF3E1F-61F0-4830-9433-367D2824BC47}" dt="2021-09-28T16:35:22.694" v="769" actId="20577"/>
          <ac:spMkLst>
            <pc:docMk/>
            <pc:sldMk cId="512611528" sldId="258"/>
            <ac:spMk id="3" creationId="{9FFBD5A3-B236-4E7F-BC58-80147F5A7FBB}"/>
          </ac:spMkLst>
        </pc:spChg>
      </pc:sldChg>
      <pc:sldChg chg="modSp new">
        <pc:chgData name="Phil ODonnell" userId="d58c6497b4215b68" providerId="Windows Live" clId="Web-{95BF3E1F-61F0-4830-9433-367D2824BC47}" dt="2021-09-28T16:58:00.220" v="1066" actId="20577"/>
        <pc:sldMkLst>
          <pc:docMk/>
          <pc:sldMk cId="904587393" sldId="259"/>
        </pc:sldMkLst>
        <pc:spChg chg="mod">
          <ac:chgData name="Phil ODonnell" userId="d58c6497b4215b68" providerId="Windows Live" clId="Web-{95BF3E1F-61F0-4830-9433-367D2824BC47}" dt="2021-09-28T16:35:53.336" v="787" actId="20577"/>
          <ac:spMkLst>
            <pc:docMk/>
            <pc:sldMk cId="904587393" sldId="259"/>
            <ac:spMk id="2" creationId="{21489FE0-9C82-443D-B24D-987D4A35C005}"/>
          </ac:spMkLst>
        </pc:spChg>
        <pc:spChg chg="mod">
          <ac:chgData name="Phil ODonnell" userId="d58c6497b4215b68" providerId="Windows Live" clId="Web-{95BF3E1F-61F0-4830-9433-367D2824BC47}" dt="2021-09-28T16:58:00.220" v="1066" actId="20577"/>
          <ac:spMkLst>
            <pc:docMk/>
            <pc:sldMk cId="904587393" sldId="259"/>
            <ac:spMk id="3" creationId="{552E4867-467E-42BE-BA5C-C2FDF250CB47}"/>
          </ac:spMkLst>
        </pc:spChg>
      </pc:sldChg>
      <pc:sldChg chg="modSp new">
        <pc:chgData name="Phil ODonnell" userId="d58c6497b4215b68" providerId="Windows Live" clId="Web-{95BF3E1F-61F0-4830-9433-367D2824BC47}" dt="2021-09-28T16:58:11.127" v="1076" actId="20577"/>
        <pc:sldMkLst>
          <pc:docMk/>
          <pc:sldMk cId="3852031210" sldId="260"/>
        </pc:sldMkLst>
        <pc:spChg chg="mod">
          <ac:chgData name="Phil ODonnell" userId="d58c6497b4215b68" providerId="Windows Live" clId="Web-{95BF3E1F-61F0-4830-9433-367D2824BC47}" dt="2021-09-28T16:58:11.127" v="1076" actId="20577"/>
          <ac:spMkLst>
            <pc:docMk/>
            <pc:sldMk cId="3852031210" sldId="260"/>
            <ac:spMk id="2" creationId="{060A47E5-81DE-46A9-8ED1-8BCD3EB5A01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8B8025-020F-4177-8923-A113458B02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83BF0D7-34D6-4F21-A89C-6E56A70DAA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107670-ED36-4F0A-A281-2C1CAA6A7C67}" type="datetime1">
              <a:rPr lang="en-GB" smtClean="0"/>
              <a:t>29/09/2021</a:t>
            </a:fld>
            <a:endParaRPr lang="en-GB" dirty="0"/>
          </a:p>
        </p:txBody>
      </p:sp>
      <p:sp>
        <p:nvSpPr>
          <p:cNvPr id="4" name="Footer Placeholder 3">
            <a:extLst>
              <a:ext uri="{FF2B5EF4-FFF2-40B4-BE49-F238E27FC236}">
                <a16:creationId xmlns:a16="http://schemas.microsoft.com/office/drawing/2014/main" id="{8D961BE4-40B3-4C17-94CC-EA9A790349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EB8A2F4-ED8E-403F-A4B6-34FEE7ADE2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C7DE40-7AEB-4C7C-BC44-FA39FAEF52D2}" type="slidenum">
              <a:rPr lang="en-GB" smtClean="0"/>
              <a:t>‹#›</a:t>
            </a:fld>
            <a:endParaRPr lang="en-GB"/>
          </a:p>
        </p:txBody>
      </p:sp>
    </p:spTree>
    <p:extLst>
      <p:ext uri="{BB962C8B-B14F-4D97-AF65-F5344CB8AC3E}">
        <p14:creationId xmlns:p14="http://schemas.microsoft.com/office/powerpoint/2010/main" val="23549188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2D2D3-0165-4B5D-ADED-1331DF83D0BE}" type="datetime1">
              <a:rPr lang="en-GB" smtClean="0"/>
              <a:pPr/>
              <a:t>29/09/2021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6AA59-A65D-4FFD-9D6B-AAE6A5DDB6BE}" type="slidenum">
              <a:rPr lang="en-GB" noProof="0" smtClean="0"/>
              <a:t>‹#›</a:t>
            </a:fld>
            <a:endParaRPr lang="en-GB" noProof="0"/>
          </a:p>
        </p:txBody>
      </p:sp>
    </p:spTree>
    <p:extLst>
      <p:ext uri="{BB962C8B-B14F-4D97-AF65-F5344CB8AC3E}">
        <p14:creationId xmlns:p14="http://schemas.microsoft.com/office/powerpoint/2010/main" val="14178258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746AA59-A65D-4FFD-9D6B-AAE6A5DDB6BE}" type="slidenum">
              <a:rPr lang="en-GB" smtClean="0"/>
              <a:t>1</a:t>
            </a:fld>
            <a:endParaRPr lang="en-GB"/>
          </a:p>
        </p:txBody>
      </p:sp>
    </p:spTree>
    <p:extLst>
      <p:ext uri="{BB962C8B-B14F-4D97-AF65-F5344CB8AC3E}">
        <p14:creationId xmlns:p14="http://schemas.microsoft.com/office/powerpoint/2010/main" val="20215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rtlCol="0" anchor="b"/>
          <a:lstStyle>
            <a:lvl1pPr>
              <a:defRPr sz="7200"/>
            </a:lvl1pPr>
          </a:lstStyle>
          <a:p>
            <a:pPr rtl="0"/>
            <a:r>
              <a:rPr lang="en-GB" noProof="0"/>
              <a:t>Click to edit Master title style</a:t>
            </a:r>
          </a:p>
        </p:txBody>
      </p:sp>
      <p:sp>
        <p:nvSpPr>
          <p:cNvPr id="3" name="Subtitle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A87CFA2D-0255-48EB-AF02-8DA9AECA4556}" type="datetime1">
              <a:rPr lang="en-GB" noProof="0" smtClean="0"/>
              <a:t>29/09/2021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en-GB" noProof="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73D7790F-031A-42D6-8CE7-EF8A9E725AD9}" type="datetime1">
              <a:rPr lang="en-GB" noProof="0" smtClean="0"/>
              <a:t>29/09/2021</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rtlCol="0"/>
          <a:lstStyle>
            <a:lvl1pPr>
              <a:defRPr sz="4800"/>
            </a:lvl1pPr>
          </a:lstStyle>
          <a:p>
            <a:pPr rtl="0"/>
            <a:r>
              <a:rPr lang="en-GB" noProof="0"/>
              <a:t>Click to edit Master title style</a:t>
            </a:r>
          </a:p>
        </p:txBody>
      </p:sp>
      <p:sp>
        <p:nvSpPr>
          <p:cNvPr id="8" name="Text Placeholder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F050EB04-230C-420C-98ED-1BE8AD2CBA8C}" type="datetime1">
              <a:rPr lang="en-GB" noProof="0" smtClean="0"/>
              <a:t>29/09/2021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rtlCol="0"/>
          <a:lstStyle>
            <a:lvl1pPr>
              <a:defRPr sz="4800"/>
            </a:lvl1pPr>
          </a:lstStyle>
          <a:p>
            <a:pPr rtl="0"/>
            <a:r>
              <a:rPr lang="en-GB" noProof="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rtl="0">
              <a:buNone/>
            </a:pPr>
            <a:r>
              <a:rPr lang="en-GB" noProof="0"/>
              <a:t>Click to edit Master text styles</a:t>
            </a:r>
          </a:p>
        </p:txBody>
      </p:sp>
      <p:sp>
        <p:nvSpPr>
          <p:cNvPr id="10" name="Text Placeholder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E9D058B2-1E74-4EC8-8785-8F6215798FC0}" type="datetime1">
              <a:rPr lang="en-GB" noProof="0" smtClean="0"/>
              <a:t>29/09/2021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216E4B57-ECC1-434A-BBE8-974DFAE1AFB6}" type="datetime1">
              <a:rPr lang="en-GB" noProof="0" smtClean="0"/>
              <a:t>29/09/2021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200"/>
            </a:lvl1pPr>
          </a:lstStyle>
          <a:p>
            <a:pPr rtl="0"/>
            <a:r>
              <a:rPr lang="en-GB" noProof="0"/>
              <a:t>Click to edit Master title style</a:t>
            </a:r>
          </a:p>
        </p:txBody>
      </p:sp>
      <p:sp>
        <p:nvSpPr>
          <p:cNvPr id="3" name="Text Placeholder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6" name="Text Placeholder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Text Placeholder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9" name="Text Placeholder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4" name="Text Placeholder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Text Placeholder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rtlCol="0"/>
          <a:lstStyle/>
          <a:p>
            <a:pPr rtl="0"/>
            <a:fld id="{02E54EF8-E347-4531-9C66-3C0DB6CAC068}" type="datetime1">
              <a:rPr lang="en-GB" noProof="0" smtClean="0"/>
              <a:t>29/09/2021</a:t>
            </a:fld>
            <a:endParaRPr lang="en-GB" noProof="0"/>
          </a:p>
        </p:txBody>
      </p:sp>
      <p:sp>
        <p:nvSpPr>
          <p:cNvPr id="4"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200"/>
            </a:lvl1pPr>
          </a:lstStyle>
          <a:p>
            <a:pPr rtl="0"/>
            <a:r>
              <a:rPr lang="en-GB" noProof="0"/>
              <a:t>Click to edit Master title style</a:t>
            </a:r>
          </a:p>
        </p:txBody>
      </p:sp>
      <p:sp>
        <p:nvSpPr>
          <p:cNvPr id="3" name="Text Placeholder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2" name="Text Placeholder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Text Placeholder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3" name="Text Placeholder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4" name="Text Placeholder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4" name="Text Placeholder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rtlCol="0"/>
          <a:lstStyle/>
          <a:p>
            <a:pPr rtl="0"/>
            <a:fld id="{75D87D1D-1076-47A2-9A7C-82B4F5AB6215}" type="datetime1">
              <a:rPr lang="en-GB" noProof="0" smtClean="0"/>
              <a:t>29/09/2021</a:t>
            </a:fld>
            <a:endParaRPr lang="en-GB" noProof="0"/>
          </a:p>
        </p:txBody>
      </p:sp>
      <p:sp>
        <p:nvSpPr>
          <p:cNvPr id="4"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nchorCtr="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585CBAB0-3CB7-40F9-9CC7-95C1C4394573}" type="datetime1">
              <a:rPr lang="en-GB" noProof="0" smtClean="0"/>
              <a:t>29/09/2021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rtlCol="0" anchor="b" anchorCtr="0"/>
          <a:lstStyle/>
          <a:p>
            <a:pPr rtl="0"/>
            <a:r>
              <a:rPr lang="en-GB" noProof="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D2E16CF7-4BA9-4A3F-B8D4-018FCE9D06D8}" type="datetime1">
              <a:rPr lang="en-GB" noProof="0" smtClean="0"/>
              <a:t>29/09/2021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3"/>
          <p:cNvSpPr>
            <a:spLocks noGrp="1"/>
          </p:cNvSpPr>
          <p:nvPr>
            <p:ph type="dt" sz="half" idx="10"/>
          </p:nvPr>
        </p:nvSpPr>
        <p:spPr/>
        <p:txBody>
          <a:bodyPr rtlCol="0"/>
          <a:lstStyle/>
          <a:p>
            <a:pPr rtl="0"/>
            <a:fld id="{447A697C-2754-4B9C-88A7-BEF0E1D7FAC5}" type="datetime1">
              <a:rPr lang="en-GB" noProof="0" smtClean="0"/>
              <a:t>29/09/2021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BE41F316-BA56-4184-9864-D2FEE684AE54}" type="datetime1">
              <a:rPr lang="en-GB" noProof="0" smtClean="0"/>
              <a:t>29/09/2021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6A791826-1A1E-4E8B-B47B-7793EE0D0ED8}" type="datetime1">
              <a:rPr lang="en-GB" noProof="0" smtClean="0"/>
              <a:t>29/09/2021</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GB" noProof="0"/>
              <a:t>Click to edit Master title style</a:t>
            </a:r>
          </a:p>
        </p:txBody>
      </p:sp>
      <p:sp>
        <p:nvSpPr>
          <p:cNvPr id="3" name="Text Placeholder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2B7F51C3-E899-4B72-81BD-DD436F73D70F}" type="datetime1">
              <a:rPr lang="en-GB" noProof="0" smtClean="0"/>
              <a:t>29/09/2021</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7" name="Date Placeholder 2"/>
          <p:cNvSpPr>
            <a:spLocks noGrp="1"/>
          </p:cNvSpPr>
          <p:nvPr>
            <p:ph type="dt" sz="half" idx="10"/>
          </p:nvPr>
        </p:nvSpPr>
        <p:spPr/>
        <p:txBody>
          <a:bodyPr rtlCol="0"/>
          <a:lstStyle/>
          <a:p>
            <a:pPr rtl="0"/>
            <a:fld id="{ED764339-49E9-477D-8D62-EDDD172CF2D6}" type="datetime1">
              <a:rPr lang="en-GB" noProof="0" smtClean="0"/>
              <a:t>29/09/2021</a:t>
            </a:fld>
            <a:endParaRPr lang="en-GB" noProof="0"/>
          </a:p>
        </p:txBody>
      </p:sp>
      <p:sp>
        <p:nvSpPr>
          <p:cNvPr id="5" name="Footer Placeholder 3"/>
          <p:cNvSpPr>
            <a:spLocks noGrp="1"/>
          </p:cNvSpPr>
          <p:nvPr>
            <p:ph type="ftr" sz="quarter" idx="11"/>
          </p:nvPr>
        </p:nvSpPr>
        <p:spPr/>
        <p:txBody>
          <a:bodyPr rtlCol="0"/>
          <a:lstStyle/>
          <a:p>
            <a:pPr rtl="0"/>
            <a:endParaRPr lang="en-GB" noProof="0"/>
          </a:p>
        </p:txBody>
      </p:sp>
      <p:sp>
        <p:nvSpPr>
          <p:cNvPr id="6" name="Slide Number Placeholder 4"/>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rtlCol="0"/>
          <a:lstStyle/>
          <a:p>
            <a:pPr rtl="0"/>
            <a:fld id="{09E0262B-C3C1-4C6D-9A9C-667433511425}" type="datetime1">
              <a:rPr lang="en-GB" noProof="0" smtClean="0"/>
              <a:t>29/09/2021</a:t>
            </a:fld>
            <a:endParaRPr lang="en-GB" noProof="0"/>
          </a:p>
        </p:txBody>
      </p:sp>
      <p:sp>
        <p:nvSpPr>
          <p:cNvPr id="5" name="Footer Placeholder 2"/>
          <p:cNvSpPr>
            <a:spLocks noGrp="1"/>
          </p:cNvSpPr>
          <p:nvPr>
            <p:ph type="ftr" sz="quarter" idx="11"/>
          </p:nvPr>
        </p:nvSpPr>
        <p:spPr/>
        <p:txBody>
          <a:bodyPr rtlCol="0"/>
          <a:lstStyle/>
          <a:p>
            <a:pPr rtl="0"/>
            <a:endParaRPr lang="en-GB" noProof="0"/>
          </a:p>
        </p:txBody>
      </p:sp>
      <p:sp>
        <p:nvSpPr>
          <p:cNvPr id="6" name="Slide Number Placeholder 3"/>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rtlCol="0" anchor="b"/>
          <a:lstStyle>
            <a:lvl1pPr algn="l">
              <a:defRPr sz="2400" b="0"/>
            </a:lvl1pPr>
          </a:lstStyle>
          <a:p>
            <a:pPr rtl="0"/>
            <a:r>
              <a:rPr lang="en-GB" noProof="0"/>
              <a:t>Click to edit Master title style</a:t>
            </a:r>
          </a:p>
        </p:txBody>
      </p:sp>
      <p:sp>
        <p:nvSpPr>
          <p:cNvPr id="3" name="Content Placeholder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7" name="Date Placeholder 4"/>
          <p:cNvSpPr>
            <a:spLocks noGrp="1"/>
          </p:cNvSpPr>
          <p:nvPr>
            <p:ph type="dt" sz="half" idx="10"/>
          </p:nvPr>
        </p:nvSpPr>
        <p:spPr/>
        <p:txBody>
          <a:bodyPr rtlCol="0"/>
          <a:lstStyle/>
          <a:p>
            <a:pPr rtl="0"/>
            <a:fld id="{0A17EDFE-3B2D-409E-815B-664566D1B138}" type="datetime1">
              <a:rPr lang="en-GB" noProof="0" smtClean="0"/>
              <a:t>29/09/2021</a:t>
            </a:fld>
            <a:endParaRPr lang="en-GB" noProof="0"/>
          </a:p>
        </p:txBody>
      </p:sp>
      <p:sp>
        <p:nvSpPr>
          <p:cNvPr id="5" name="Footer Placeholder 5"/>
          <p:cNvSpPr>
            <a:spLocks noGrp="1"/>
          </p:cNvSpPr>
          <p:nvPr>
            <p:ph type="ftr" sz="quarter" idx="11"/>
          </p:nvPr>
        </p:nvSpPr>
        <p:spPr/>
        <p:txBody>
          <a:bodyPr rtlCol="0"/>
          <a:lstStyle/>
          <a:p>
            <a:pPr rtl="0"/>
            <a:endParaRPr lang="en-GB" noProof="0"/>
          </a:p>
        </p:txBody>
      </p:sp>
      <p:sp>
        <p:nvSpPr>
          <p:cNvPr id="6"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en-GB" noProof="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81BEC05C-0C7D-4CFC-AB94-3D6075A054D5}" type="datetime1">
              <a:rPr lang="en-GB" noProof="0" smtClean="0"/>
              <a:t>29/09/2021</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en-GB" noProof="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3446B9D6-22F8-4AB0-ACFB-10DA600FE9C2}" type="datetime1">
              <a:rPr lang="en-GB" noProof="0" smtClean="0"/>
              <a:t>29/09/2021</a:t>
            </a:fld>
            <a:endParaRPr lang="en-GB" noProof="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en-GB" noProof="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en-GB" noProof="0" smtClean="0"/>
              <a:t>‹#›</a:t>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xample.com/profile?id=133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pPr algn="ctr"/>
            <a:r>
              <a:rPr lang="en-GB" dirty="0"/>
              <a:t>Unit 2 Cyber Security Technician – Portfolio section 2</a:t>
            </a:r>
            <a:endParaRPr lang="en-US"/>
          </a:p>
        </p:txBody>
      </p:sp>
      <p:sp>
        <p:nvSpPr>
          <p:cNvPr id="3" name="Subtitle 2"/>
          <p:cNvSpPr>
            <a:spLocks noGrp="1"/>
          </p:cNvSpPr>
          <p:nvPr>
            <p:ph type="subTitle" idx="1"/>
          </p:nvPr>
        </p:nvSpPr>
        <p:spPr/>
        <p:txBody>
          <a:bodyPr rtlCol="0"/>
          <a:lstStyle/>
          <a:p>
            <a:pPr algn="ctr"/>
            <a:r>
              <a:rPr lang="en-GB" dirty="0" err="1"/>
              <a:t>PHil</a:t>
            </a:r>
            <a:r>
              <a:rPr lang="en-GB" dirty="0"/>
              <a:t> </a:t>
            </a:r>
            <a:r>
              <a:rPr lang="en-GB" dirty="0" err="1"/>
              <a:t>o'donnell</a:t>
            </a:r>
            <a:endParaRPr lang="en-US"/>
          </a:p>
        </p:txBody>
      </p:sp>
    </p:spTree>
    <p:extLst>
      <p:ext uri="{BB962C8B-B14F-4D97-AF65-F5344CB8AC3E}">
        <p14:creationId xmlns:p14="http://schemas.microsoft.com/office/powerpoint/2010/main" val="22997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7B16-BE7A-4B03-9466-F66A17E4A589}"/>
              </a:ext>
            </a:extLst>
          </p:cNvPr>
          <p:cNvSpPr>
            <a:spLocks noGrp="1"/>
          </p:cNvSpPr>
          <p:nvPr>
            <p:ph type="title"/>
          </p:nvPr>
        </p:nvSpPr>
        <p:spPr/>
        <p:txBody>
          <a:bodyPr/>
          <a:lstStyle/>
          <a:p>
            <a:pPr algn="ctr"/>
            <a:r>
              <a:rPr lang="en-GB"/>
              <a:t>SQL Injection Attack</a:t>
            </a:r>
            <a:endParaRPr lang="en-US"/>
          </a:p>
        </p:txBody>
      </p:sp>
      <p:sp>
        <p:nvSpPr>
          <p:cNvPr id="3" name="Content Placeholder 2">
            <a:extLst>
              <a:ext uri="{FF2B5EF4-FFF2-40B4-BE49-F238E27FC236}">
                <a16:creationId xmlns:a16="http://schemas.microsoft.com/office/drawing/2014/main" id="{BD6D5429-8618-475B-9C9A-025A1BB14C3A}"/>
              </a:ext>
            </a:extLst>
          </p:cNvPr>
          <p:cNvSpPr>
            <a:spLocks noGrp="1"/>
          </p:cNvSpPr>
          <p:nvPr>
            <p:ph idx="1"/>
          </p:nvPr>
        </p:nvSpPr>
        <p:spPr/>
        <p:txBody>
          <a:bodyPr vert="horz" lIns="91440" tIns="45720" rIns="91440" bIns="45720" rtlCol="0" anchor="t">
            <a:normAutofit/>
          </a:bodyPr>
          <a:lstStyle/>
          <a:p>
            <a:r>
              <a:rPr lang="en-GB"/>
              <a:t>Attackers take advantage of websites that rely on SQL databases to serve their users by finding vulnerabilities in an organisations database user inputs and injecting malicious SQL statements to interfere with queries sent by a web application to it's database.</a:t>
            </a:r>
          </a:p>
          <a:p>
            <a:pPr>
              <a:buClr>
                <a:srgbClr val="8AD0D6"/>
              </a:buClr>
            </a:pPr>
            <a:endParaRPr lang="en-GB" dirty="0"/>
          </a:p>
          <a:p>
            <a:pPr>
              <a:buClr>
                <a:srgbClr val="8AD0D6"/>
              </a:buClr>
            </a:pPr>
            <a:r>
              <a:rPr lang="en-GB"/>
              <a:t>Prevention:</a:t>
            </a:r>
          </a:p>
          <a:p>
            <a:pPr>
              <a:buClr>
                <a:srgbClr val="8AD0D6"/>
              </a:buClr>
            </a:pPr>
            <a:r>
              <a:rPr lang="en-GB"/>
              <a:t>Limited priveleges for a normal database user &amp; </a:t>
            </a:r>
            <a:r>
              <a:rPr lang="en-GB">
                <a:ea typeface="+mj-lt"/>
                <a:cs typeface="+mj-lt"/>
              </a:rPr>
              <a:t>data validation which prevents malicious commands from being accepted. </a:t>
            </a:r>
            <a:endParaRPr lang="en-GB" dirty="0"/>
          </a:p>
        </p:txBody>
      </p:sp>
    </p:spTree>
    <p:extLst>
      <p:ext uri="{BB962C8B-B14F-4D97-AF65-F5344CB8AC3E}">
        <p14:creationId xmlns:p14="http://schemas.microsoft.com/office/powerpoint/2010/main" val="31888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D70B-F0F9-4689-8A03-8A2C262E3C77}"/>
              </a:ext>
            </a:extLst>
          </p:cNvPr>
          <p:cNvSpPr>
            <a:spLocks noGrp="1"/>
          </p:cNvSpPr>
          <p:nvPr>
            <p:ph type="title"/>
          </p:nvPr>
        </p:nvSpPr>
        <p:spPr/>
        <p:txBody>
          <a:bodyPr/>
          <a:lstStyle/>
          <a:p>
            <a:pPr algn="ctr"/>
            <a:r>
              <a:rPr lang="en-GB"/>
              <a:t>Security Misconfiguration</a:t>
            </a:r>
            <a:endParaRPr lang="en-US"/>
          </a:p>
          <a:p>
            <a:endParaRPr lang="en-GB" dirty="0"/>
          </a:p>
        </p:txBody>
      </p:sp>
      <p:sp>
        <p:nvSpPr>
          <p:cNvPr id="3" name="Content Placeholder 2">
            <a:extLst>
              <a:ext uri="{FF2B5EF4-FFF2-40B4-BE49-F238E27FC236}">
                <a16:creationId xmlns:a16="http://schemas.microsoft.com/office/drawing/2014/main" id="{A985A9B9-8438-4034-BCD8-3DAB75D0E1DF}"/>
              </a:ext>
            </a:extLst>
          </p:cNvPr>
          <p:cNvSpPr>
            <a:spLocks noGrp="1"/>
          </p:cNvSpPr>
          <p:nvPr>
            <p:ph idx="1"/>
          </p:nvPr>
        </p:nvSpPr>
        <p:spPr/>
        <p:txBody>
          <a:bodyPr vert="horz" lIns="91440" tIns="45720" rIns="91440" bIns="45720" rtlCol="0" anchor="t">
            <a:normAutofit/>
          </a:bodyPr>
          <a:lstStyle/>
          <a:p>
            <a:r>
              <a:rPr lang="en-GB"/>
              <a:t>Security controls that are inaccurately configured or left insecure e.g. insecure default configurations, which leaves dangerous open pathways for hackers to exploit.</a:t>
            </a:r>
            <a:endParaRPr lang="en-US"/>
          </a:p>
          <a:p>
            <a:pPr>
              <a:buClr>
                <a:srgbClr val="8AD0D6"/>
              </a:buClr>
            </a:pPr>
            <a:endParaRPr lang="en-GB" dirty="0"/>
          </a:p>
          <a:p>
            <a:pPr>
              <a:buClr>
                <a:srgbClr val="8AD0D6"/>
              </a:buClr>
            </a:pPr>
            <a:r>
              <a:rPr lang="en-GB"/>
              <a:t>Prevention:</a:t>
            </a:r>
            <a:endParaRPr lang="en-GB" dirty="0"/>
          </a:p>
          <a:p>
            <a:pPr>
              <a:buClr>
                <a:srgbClr val="8AD0D6"/>
              </a:buClr>
            </a:pPr>
            <a:r>
              <a:rPr lang="en-GB"/>
              <a:t>Perform scans and audits regularly e.g. CIS benchmarks.</a:t>
            </a:r>
            <a:endParaRPr lang="en-GB" dirty="0"/>
          </a:p>
          <a:p>
            <a:pPr>
              <a:buClr>
                <a:srgbClr val="8AD0D6"/>
              </a:buClr>
            </a:pPr>
            <a:r>
              <a:rPr lang="en-GB"/>
              <a:t>Disable use of default user accounts or passwords.</a:t>
            </a:r>
          </a:p>
          <a:p>
            <a:pPr>
              <a:buClr>
                <a:srgbClr val="8AD0D6"/>
              </a:buClr>
            </a:pPr>
            <a:r>
              <a:rPr lang="en-GB"/>
              <a:t>Prevent unauthorized user access to the server.</a:t>
            </a:r>
          </a:p>
          <a:p>
            <a:pPr>
              <a:buClr>
                <a:srgbClr val="8AD0D6"/>
              </a:buClr>
            </a:pPr>
            <a:r>
              <a:rPr lang="en-GB"/>
              <a:t>Use firewalls as a barrier to vulnerabilities </a:t>
            </a:r>
          </a:p>
        </p:txBody>
      </p:sp>
    </p:spTree>
    <p:extLst>
      <p:ext uri="{BB962C8B-B14F-4D97-AF65-F5344CB8AC3E}">
        <p14:creationId xmlns:p14="http://schemas.microsoft.com/office/powerpoint/2010/main" val="70464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69F7-BFD7-41EF-8A34-C602392A3871}"/>
              </a:ext>
            </a:extLst>
          </p:cNvPr>
          <p:cNvSpPr>
            <a:spLocks noGrp="1"/>
          </p:cNvSpPr>
          <p:nvPr>
            <p:ph type="title"/>
          </p:nvPr>
        </p:nvSpPr>
        <p:spPr/>
        <p:txBody>
          <a:bodyPr/>
          <a:lstStyle/>
          <a:p>
            <a:pPr algn="ctr"/>
            <a:r>
              <a:rPr lang="en-GB"/>
              <a:t>Man-in-the-Middle (MiTM) Attack</a:t>
            </a:r>
            <a:endParaRPr lang="en-US"/>
          </a:p>
        </p:txBody>
      </p:sp>
      <p:sp>
        <p:nvSpPr>
          <p:cNvPr id="3" name="Content Placeholder 2">
            <a:extLst>
              <a:ext uri="{FF2B5EF4-FFF2-40B4-BE49-F238E27FC236}">
                <a16:creationId xmlns:a16="http://schemas.microsoft.com/office/drawing/2014/main" id="{7147CD09-361F-4EC6-98FE-9B59972609EF}"/>
              </a:ext>
            </a:extLst>
          </p:cNvPr>
          <p:cNvSpPr>
            <a:spLocks noGrp="1"/>
          </p:cNvSpPr>
          <p:nvPr>
            <p:ph idx="1"/>
          </p:nvPr>
        </p:nvSpPr>
        <p:spPr/>
        <p:txBody>
          <a:bodyPr vert="horz" lIns="91440" tIns="45720" rIns="91440" bIns="45720" rtlCol="0" anchor="t">
            <a:normAutofit fontScale="92500"/>
          </a:bodyPr>
          <a:lstStyle/>
          <a:p>
            <a:pPr marL="0" indent="0">
              <a:buNone/>
            </a:pPr>
            <a:r>
              <a:rPr lang="en-GB" dirty="0"/>
              <a:t>Occurs when an attacker positions himself in the middle of the client and server and communicates directly with the two parties who </a:t>
            </a:r>
            <a:r>
              <a:rPr lang="en-GB"/>
              <a:t>believe they are directly communicating with each other.  The entire </a:t>
            </a:r>
            <a:r>
              <a:rPr lang="en-GB" dirty="0"/>
              <a:t>conversation is controlled by the attacker.  This can be done anywhere with an unencrypted wifi access point eg London Undergroundand any devices that connect to it.</a:t>
            </a:r>
          </a:p>
          <a:p>
            <a:pPr marL="0" indent="0">
              <a:buNone/>
            </a:pPr>
            <a:endParaRPr lang="en-GB" dirty="0"/>
          </a:p>
          <a:p>
            <a:pPr marL="0" indent="0">
              <a:buNone/>
            </a:pPr>
            <a:r>
              <a:rPr lang="en-GB"/>
              <a:t>Prevention:</a:t>
            </a:r>
            <a:endParaRPr lang="en-GB" dirty="0"/>
          </a:p>
          <a:p>
            <a:pPr marL="0" indent="0">
              <a:buNone/>
            </a:pPr>
            <a:r>
              <a:rPr lang="en-GB" dirty="0"/>
              <a:t>End-toEnd encrytion between sender and receiver using a shared key </a:t>
            </a:r>
            <a:r>
              <a:rPr lang="en-GB"/>
              <a:t>that only they have access to so the message is illegible to any attackers.</a:t>
            </a:r>
            <a:endParaRPr lang="en-GB" dirty="0"/>
          </a:p>
          <a:p>
            <a:pPr marL="0" indent="0">
              <a:buNone/>
            </a:pPr>
            <a:r>
              <a:rPr lang="en-GB" dirty="0"/>
              <a:t>VPN will shut down most (not all) places with a MiTM attack may occur.  It </a:t>
            </a:r>
            <a:r>
              <a:rPr lang="en-GB"/>
              <a:t>will protect your traffic between your device and the VPN gateway.</a:t>
            </a:r>
            <a:endParaRPr lang="en-GB" dirty="0"/>
          </a:p>
        </p:txBody>
      </p:sp>
    </p:spTree>
    <p:extLst>
      <p:ext uri="{BB962C8B-B14F-4D97-AF65-F5344CB8AC3E}">
        <p14:creationId xmlns:p14="http://schemas.microsoft.com/office/powerpoint/2010/main" val="156192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9308-78CC-461B-A8FC-60B336DDFB37}"/>
              </a:ext>
            </a:extLst>
          </p:cNvPr>
          <p:cNvSpPr>
            <a:spLocks noGrp="1"/>
          </p:cNvSpPr>
          <p:nvPr>
            <p:ph type="title"/>
          </p:nvPr>
        </p:nvSpPr>
        <p:spPr/>
        <p:txBody>
          <a:bodyPr/>
          <a:lstStyle/>
          <a:p>
            <a:pPr algn="ctr"/>
            <a:r>
              <a:rPr lang="en-GB"/>
              <a:t>Drive By Attacks</a:t>
            </a:r>
            <a:endParaRPr lang="en-US"/>
          </a:p>
        </p:txBody>
      </p:sp>
      <p:sp>
        <p:nvSpPr>
          <p:cNvPr id="3" name="Content Placeholder 2">
            <a:extLst>
              <a:ext uri="{FF2B5EF4-FFF2-40B4-BE49-F238E27FC236}">
                <a16:creationId xmlns:a16="http://schemas.microsoft.com/office/drawing/2014/main" id="{F6923127-2520-40FE-845A-9ED340223968}"/>
              </a:ext>
            </a:extLst>
          </p:cNvPr>
          <p:cNvSpPr>
            <a:spLocks noGrp="1"/>
          </p:cNvSpPr>
          <p:nvPr>
            <p:ph idx="1"/>
          </p:nvPr>
        </p:nvSpPr>
        <p:spPr/>
        <p:txBody>
          <a:bodyPr vert="horz" lIns="91440" tIns="45720" rIns="91440" bIns="45720" rtlCol="0" anchor="t">
            <a:normAutofit/>
          </a:bodyPr>
          <a:lstStyle/>
          <a:p>
            <a:r>
              <a:rPr lang="en-GB"/>
              <a:t>Malicious programs that install to your devices without your consent and exposes users to cyber attacks and the user is totally oblivious to it.  This could occur simply by a user visiting a legitimate, but compromised website.  They don't even have to click on anything or download anything to activelyenable the attack.</a:t>
            </a:r>
            <a:r>
              <a:rPr lang="en-GB" dirty="0"/>
              <a:t>  </a:t>
            </a:r>
            <a:endParaRPr lang="en-US" dirty="0"/>
          </a:p>
          <a:p>
            <a:pPr>
              <a:buClr>
                <a:srgbClr val="8AD0D6"/>
              </a:buClr>
            </a:pPr>
            <a:r>
              <a:rPr lang="en-GB"/>
              <a:t>One example of a drive by attack is on facebook when you appear to receive a message off a friend which contains an enticing link that they haven't actually sent you.  Their account has been compromised</a:t>
            </a:r>
            <a:r>
              <a:rPr lang="en-GB" dirty="0"/>
              <a:t> </a:t>
            </a:r>
            <a:r>
              <a:rPr lang="en-GB"/>
              <a:t>by hackers who are now targetting all the compromised account holders contacts.</a:t>
            </a:r>
          </a:p>
          <a:p>
            <a:pPr>
              <a:buClr>
                <a:srgbClr val="8AD0D6"/>
              </a:buClr>
            </a:pPr>
            <a:endParaRPr lang="en-GB" dirty="0"/>
          </a:p>
          <a:p>
            <a:pPr>
              <a:buClr>
                <a:srgbClr val="8AD0D6"/>
              </a:buClr>
            </a:pPr>
            <a:endParaRPr lang="en-GB" dirty="0"/>
          </a:p>
          <a:p>
            <a:pPr>
              <a:buClr>
                <a:srgbClr val="8AD0D6"/>
              </a:buClr>
            </a:pPr>
            <a:endParaRPr lang="en-GB" dirty="0"/>
          </a:p>
        </p:txBody>
      </p:sp>
    </p:spTree>
    <p:extLst>
      <p:ext uri="{BB962C8B-B14F-4D97-AF65-F5344CB8AC3E}">
        <p14:creationId xmlns:p14="http://schemas.microsoft.com/office/powerpoint/2010/main" val="3552276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3227-6AB9-4BEF-BF3B-574F47B78756}"/>
              </a:ext>
            </a:extLst>
          </p:cNvPr>
          <p:cNvSpPr>
            <a:spLocks noGrp="1"/>
          </p:cNvSpPr>
          <p:nvPr>
            <p:ph type="title"/>
          </p:nvPr>
        </p:nvSpPr>
        <p:spPr/>
        <p:txBody>
          <a:bodyPr/>
          <a:lstStyle/>
          <a:p>
            <a:pPr algn="ctr"/>
            <a:r>
              <a:rPr lang="en-GB">
                <a:ea typeface="+mj-lt"/>
                <a:cs typeface="+mj-lt"/>
              </a:rPr>
              <a:t>Drive By Attacks: Prevention</a:t>
            </a:r>
            <a:endParaRPr lang="en-US"/>
          </a:p>
        </p:txBody>
      </p:sp>
      <p:sp>
        <p:nvSpPr>
          <p:cNvPr id="3" name="Content Placeholder 2">
            <a:extLst>
              <a:ext uri="{FF2B5EF4-FFF2-40B4-BE49-F238E27FC236}">
                <a16:creationId xmlns:a16="http://schemas.microsoft.com/office/drawing/2014/main" id="{1C6A15FE-B4B4-4114-A8DE-A3C38F629F95}"/>
              </a:ext>
            </a:extLst>
          </p:cNvPr>
          <p:cNvSpPr>
            <a:spLocks noGrp="1"/>
          </p:cNvSpPr>
          <p:nvPr>
            <p:ph idx="1"/>
          </p:nvPr>
        </p:nvSpPr>
        <p:spPr/>
        <p:txBody>
          <a:bodyPr vert="horz" lIns="91440" tIns="45720" rIns="91440" bIns="45720" rtlCol="0" anchor="t">
            <a:normAutofit fontScale="70000" lnSpcReduction="20000"/>
          </a:bodyPr>
          <a:lstStyle/>
          <a:p>
            <a:r>
              <a:rPr lang="en-GB">
                <a:ea typeface="+mj-lt"/>
                <a:cs typeface="+mj-lt"/>
              </a:rPr>
              <a:t>Prevention:</a:t>
            </a:r>
            <a:endParaRPr lang="en-GB" dirty="0">
              <a:ea typeface="+mj-lt"/>
              <a:cs typeface="+mj-lt"/>
            </a:endParaRPr>
          </a:p>
          <a:p>
            <a:pPr>
              <a:buClr>
                <a:srgbClr val="8AD0D6"/>
              </a:buClr>
            </a:pPr>
            <a:r>
              <a:rPr lang="en-GB">
                <a:ea typeface="+mj-lt"/>
                <a:cs typeface="+mj-lt"/>
              </a:rPr>
              <a:t>Website Owners: </a:t>
            </a:r>
            <a:endParaRPr lang="en-GB" dirty="0">
              <a:ea typeface="+mj-lt"/>
              <a:cs typeface="+mj-lt"/>
            </a:endParaRPr>
          </a:p>
          <a:p>
            <a:pPr>
              <a:buClr>
                <a:srgbClr val="8AD0D6"/>
              </a:buClr>
            </a:pPr>
            <a:r>
              <a:rPr lang="en-GB">
                <a:ea typeface="+mj-lt"/>
                <a:cs typeface="+mj-lt"/>
              </a:rPr>
              <a:t>* Keep website up to date</a:t>
            </a:r>
            <a:endParaRPr lang="en-GB" dirty="0">
              <a:ea typeface="+mj-lt"/>
              <a:cs typeface="+mj-lt"/>
            </a:endParaRPr>
          </a:p>
          <a:p>
            <a:pPr>
              <a:buClr>
                <a:srgbClr val="8AD0D6"/>
              </a:buClr>
            </a:pPr>
            <a:r>
              <a:rPr lang="en-GB">
                <a:ea typeface="+mj-lt"/>
                <a:cs typeface="+mj-lt"/>
              </a:rPr>
              <a:t>* remove all outdated or unsupported software</a:t>
            </a:r>
            <a:endParaRPr lang="en-GB" dirty="0">
              <a:ea typeface="+mj-lt"/>
              <a:cs typeface="+mj-lt"/>
            </a:endParaRPr>
          </a:p>
          <a:p>
            <a:pPr>
              <a:buClr>
                <a:srgbClr val="8AD0D6"/>
              </a:buClr>
            </a:pPr>
            <a:r>
              <a:rPr lang="en-GB">
                <a:ea typeface="+mj-lt"/>
                <a:cs typeface="+mj-lt"/>
              </a:rPr>
              <a:t>* Use strong admin usernames and passwords</a:t>
            </a:r>
            <a:endParaRPr lang="en-GB" dirty="0">
              <a:ea typeface="+mj-lt"/>
              <a:cs typeface="+mj-lt"/>
            </a:endParaRPr>
          </a:p>
          <a:p>
            <a:pPr>
              <a:buClr>
                <a:srgbClr val="8AD0D6"/>
              </a:buClr>
            </a:pPr>
            <a:r>
              <a:rPr lang="en-GB">
                <a:ea typeface="+mj-lt"/>
                <a:cs typeface="+mj-lt"/>
              </a:rPr>
              <a:t>* Install protective web security software into your site.</a:t>
            </a:r>
            <a:endParaRPr lang="en-GB" dirty="0">
              <a:ea typeface="+mj-lt"/>
              <a:cs typeface="+mj-lt"/>
            </a:endParaRPr>
          </a:p>
          <a:p>
            <a:pPr>
              <a:buClr>
                <a:srgbClr val="8AD0D6"/>
              </a:buClr>
            </a:pPr>
            <a:r>
              <a:rPr lang="en-GB">
                <a:ea typeface="+mj-lt"/>
                <a:cs typeface="+mj-lt"/>
              </a:rPr>
              <a:t>* Check your advertisments to make sure users aren't being recommended compromised ads.</a:t>
            </a:r>
            <a:endParaRPr lang="en-GB" dirty="0">
              <a:ea typeface="+mj-lt"/>
              <a:cs typeface="+mj-lt"/>
            </a:endParaRPr>
          </a:p>
          <a:p>
            <a:pPr>
              <a:buClr>
                <a:srgbClr val="8AD0D6"/>
              </a:buClr>
            </a:pPr>
            <a:endParaRPr lang="en-GB" dirty="0">
              <a:ea typeface="+mj-lt"/>
              <a:cs typeface="+mj-lt"/>
            </a:endParaRPr>
          </a:p>
          <a:p>
            <a:pPr>
              <a:buClr>
                <a:srgbClr val="8AD0D6"/>
              </a:buClr>
            </a:pPr>
            <a:r>
              <a:rPr lang="en-GB"/>
              <a:t>End Users:</a:t>
            </a:r>
            <a:endParaRPr lang="en-GB" dirty="0"/>
          </a:p>
          <a:p>
            <a:pPr>
              <a:buClr>
                <a:srgbClr val="8AD0D6"/>
              </a:buClr>
            </a:pPr>
            <a:r>
              <a:rPr lang="en-GB"/>
              <a:t>*Installing without your consent is only possible on your computer's main account, so only use your main (admin) account for installing programs and use a user account for all other functions.</a:t>
            </a:r>
            <a:endParaRPr lang="en-GB" dirty="0"/>
          </a:p>
          <a:p>
            <a:pPr>
              <a:buClr>
                <a:srgbClr val="8AD0D6"/>
              </a:buClr>
            </a:pPr>
            <a:r>
              <a:rPr lang="en-GB"/>
              <a:t>* Keep your web browsers and OS upto date.</a:t>
            </a:r>
            <a:endParaRPr lang="en-GB" dirty="0"/>
          </a:p>
          <a:p>
            <a:pPr>
              <a:buClr>
                <a:srgbClr val="8AD0D6"/>
              </a:buClr>
            </a:pPr>
            <a:r>
              <a:rPr lang="en-GB"/>
              <a:t>*</a:t>
            </a:r>
            <a:r>
              <a:rPr lang="en-GB" dirty="0"/>
              <a:t> </a:t>
            </a:r>
            <a:r>
              <a:rPr lang="en-GB"/>
              <a:t>Only keep the software you trust and use often.</a:t>
            </a:r>
            <a:endParaRPr lang="en-GB" dirty="0"/>
          </a:p>
          <a:p>
            <a:pPr>
              <a:buClr>
                <a:srgbClr val="8AD0D6"/>
              </a:buClr>
            </a:pPr>
            <a:r>
              <a:rPr lang="en-GB"/>
              <a:t>* Use a good internet security software on all devices.</a:t>
            </a:r>
            <a:endParaRPr lang="en-GB" dirty="0"/>
          </a:p>
          <a:p>
            <a:pPr>
              <a:buClr>
                <a:srgbClr val="8AD0D6"/>
              </a:buClr>
            </a:pPr>
            <a:endParaRPr lang="en-GB" dirty="0"/>
          </a:p>
          <a:p>
            <a:pPr>
              <a:buClr>
                <a:srgbClr val="8AD0D6"/>
              </a:buClr>
            </a:pPr>
            <a:endParaRPr lang="en-GB" dirty="0"/>
          </a:p>
        </p:txBody>
      </p:sp>
    </p:spTree>
    <p:extLst>
      <p:ext uri="{BB962C8B-B14F-4D97-AF65-F5344CB8AC3E}">
        <p14:creationId xmlns:p14="http://schemas.microsoft.com/office/powerpoint/2010/main" val="3505205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DA10-70C3-4B23-87E7-EAE42D7A141C}"/>
              </a:ext>
            </a:extLst>
          </p:cNvPr>
          <p:cNvSpPr>
            <a:spLocks noGrp="1"/>
          </p:cNvSpPr>
          <p:nvPr>
            <p:ph type="title"/>
          </p:nvPr>
        </p:nvSpPr>
        <p:spPr/>
        <p:txBody>
          <a:bodyPr/>
          <a:lstStyle/>
          <a:p>
            <a:pPr algn="ctr"/>
            <a:r>
              <a:rPr lang="en-GB"/>
              <a:t>Birthday Attack</a:t>
            </a:r>
            <a:endParaRPr lang="en-US"/>
          </a:p>
        </p:txBody>
      </p:sp>
      <p:sp>
        <p:nvSpPr>
          <p:cNvPr id="3" name="Content Placeholder 2">
            <a:extLst>
              <a:ext uri="{FF2B5EF4-FFF2-40B4-BE49-F238E27FC236}">
                <a16:creationId xmlns:a16="http://schemas.microsoft.com/office/drawing/2014/main" id="{7561DC48-D2B9-4E1B-863E-E754B2C67122}"/>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GB" dirty="0"/>
              <a:t>Based on probability – The Birthday Paradox.  If you have a room of 23 people, there's a 50% chance that at least two of them could have matching birthdays.  If you have a room of 70 people then the </a:t>
            </a:r>
            <a:r>
              <a:rPr lang="en-GB"/>
              <a:t>probability is 99.9%.</a:t>
            </a:r>
          </a:p>
          <a:p>
            <a:pPr marL="0" indent="0">
              <a:buNone/>
            </a:pPr>
            <a:r>
              <a:rPr lang="en-GB" dirty="0"/>
              <a:t>This attack can be used to exploit communication between two or more parties when an attackers abuses the security feature – hash algorithms which are used to authenticate messages.  If a hacker creates a hash that is identical to that of the sender then the hacker can replace the sender's message with their own because the </a:t>
            </a:r>
            <a:r>
              <a:rPr lang="en-GB"/>
              <a:t>receiving device will accept due to it containing the anticipated hash (digital signature).</a:t>
            </a:r>
          </a:p>
          <a:p>
            <a:pPr marL="0" indent="0">
              <a:buNone/>
            </a:pPr>
            <a:endParaRPr lang="en-GB" dirty="0"/>
          </a:p>
          <a:p>
            <a:pPr marL="0" indent="0">
              <a:buNone/>
            </a:pPr>
            <a:r>
              <a:rPr lang="en-GB"/>
              <a:t>Prevention:</a:t>
            </a:r>
            <a:endParaRPr lang="en-GB" dirty="0"/>
          </a:p>
          <a:p>
            <a:pPr marL="0" indent="0">
              <a:buNone/>
            </a:pPr>
            <a:r>
              <a:rPr lang="en-GB"/>
              <a:t>User lonfger digital signatures for verification.  One extra digit can sifnificantly decrease the odds of a hacker creating a match.</a:t>
            </a:r>
            <a:endParaRPr lang="en-GB" dirty="0"/>
          </a:p>
        </p:txBody>
      </p:sp>
    </p:spTree>
    <p:extLst>
      <p:ext uri="{BB962C8B-B14F-4D97-AF65-F5344CB8AC3E}">
        <p14:creationId xmlns:p14="http://schemas.microsoft.com/office/powerpoint/2010/main" val="415820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9C20-5DD7-4458-8F2F-EF2974469FA8}"/>
              </a:ext>
            </a:extLst>
          </p:cNvPr>
          <p:cNvSpPr>
            <a:spLocks noGrp="1"/>
          </p:cNvSpPr>
          <p:nvPr>
            <p:ph type="title"/>
          </p:nvPr>
        </p:nvSpPr>
        <p:spPr/>
        <p:txBody>
          <a:bodyPr/>
          <a:lstStyle/>
          <a:p>
            <a:pPr algn="ctr"/>
            <a:r>
              <a:rPr lang="en-GB"/>
              <a:t>Supply Chain Attack</a:t>
            </a:r>
            <a:endParaRPr lang="en-US"/>
          </a:p>
        </p:txBody>
      </p:sp>
      <p:sp>
        <p:nvSpPr>
          <p:cNvPr id="3" name="Content Placeholder 2">
            <a:extLst>
              <a:ext uri="{FF2B5EF4-FFF2-40B4-BE49-F238E27FC236}">
                <a16:creationId xmlns:a16="http://schemas.microsoft.com/office/drawing/2014/main" id="{1C85BE42-8991-4ED8-A54C-1A12F02CC6C6}"/>
              </a:ext>
            </a:extLst>
          </p:cNvPr>
          <p:cNvSpPr>
            <a:spLocks noGrp="1"/>
          </p:cNvSpPr>
          <p:nvPr>
            <p:ph idx="1"/>
          </p:nvPr>
        </p:nvSpPr>
        <p:spPr/>
        <p:txBody>
          <a:bodyPr vert="horz" lIns="91440" tIns="45720" rIns="91440" bIns="45720" rtlCol="0" anchor="t">
            <a:normAutofit fontScale="92500" lnSpcReduction="20000"/>
          </a:bodyPr>
          <a:lstStyle/>
          <a:p>
            <a:r>
              <a:rPr lang="en-GB"/>
              <a:t>Explain what a supply chain attack is:  </a:t>
            </a:r>
            <a:endParaRPr lang="en-US"/>
          </a:p>
          <a:p>
            <a:pPr lvl="1">
              <a:buClr>
                <a:srgbClr val="8AD0D6"/>
              </a:buClr>
            </a:pPr>
            <a:r>
              <a:rPr lang="en-GB"/>
              <a:t>A cyber attack that seeks to damage an organization by targetting less-secure elements in the supply chain.  Stuxnet is an example of a supply chain attack.</a:t>
            </a:r>
            <a:endParaRPr lang="en-US"/>
          </a:p>
          <a:p>
            <a:pPr>
              <a:buClr>
                <a:srgbClr val="8AD0D6"/>
              </a:buClr>
            </a:pPr>
            <a:r>
              <a:rPr lang="en-GB"/>
              <a:t>How it works: </a:t>
            </a:r>
          </a:p>
          <a:p>
            <a:pPr lvl="1">
              <a:buClr>
                <a:srgbClr val="8AD0D6"/>
              </a:buClr>
            </a:pPr>
            <a:r>
              <a:rPr lang="en-GB"/>
              <a:t>Delivering viruses or malware via a supplier or vendor. IT firms are a popular target for cyber criminals.</a:t>
            </a:r>
            <a:endParaRPr lang="en-GB" dirty="0"/>
          </a:p>
          <a:p>
            <a:pPr lvl="1">
              <a:buClr>
                <a:srgbClr val="8AD0D6"/>
              </a:buClr>
            </a:pPr>
            <a:r>
              <a:rPr lang="en-GB">
                <a:ea typeface="+mj-lt"/>
                <a:cs typeface="+mj-lt"/>
              </a:rPr>
              <a:t>A supply chain attack involves physically interfering with computerized systems such as ATMs, power systems, factory data networks, credit card readers in order to install undetectable malware for the purpose of bringing harm to a user with the supply chain </a:t>
            </a:r>
            <a:r>
              <a:rPr lang="en-GB" dirty="0">
                <a:ea typeface="+mj-lt"/>
                <a:cs typeface="+mj-lt"/>
              </a:rPr>
              <a:t>network</a:t>
            </a:r>
            <a:endParaRPr lang="en-GB" dirty="0"/>
          </a:p>
          <a:p>
            <a:pPr>
              <a:buClr>
                <a:srgbClr val="8AD0D6"/>
              </a:buClr>
            </a:pPr>
            <a:r>
              <a:rPr lang="en-GB"/>
              <a:t>How easy or difficult it is to detect:</a:t>
            </a:r>
          </a:p>
          <a:p>
            <a:pPr lvl="1">
              <a:buClr>
                <a:srgbClr val="8AD0D6"/>
              </a:buClr>
            </a:pPr>
            <a:r>
              <a:rPr lang="en-GB"/>
              <a:t>Very difficult to detect if it has been altered at the source (supplier/vendor) since there's no reason for the victim (client) to suspect it to be compromised.</a:t>
            </a:r>
            <a:endParaRPr lang="en-GB" dirty="0"/>
          </a:p>
          <a:p>
            <a:pPr lvl="1">
              <a:buClr>
                <a:srgbClr val="8AD0D6"/>
              </a:buClr>
            </a:pPr>
            <a:endParaRPr lang="en-GB" dirty="0"/>
          </a:p>
        </p:txBody>
      </p:sp>
    </p:spTree>
    <p:extLst>
      <p:ext uri="{BB962C8B-B14F-4D97-AF65-F5344CB8AC3E}">
        <p14:creationId xmlns:p14="http://schemas.microsoft.com/office/powerpoint/2010/main" val="2704104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710B-32BB-4946-B065-2E966555A6EF}"/>
              </a:ext>
            </a:extLst>
          </p:cNvPr>
          <p:cNvSpPr>
            <a:spLocks noGrp="1"/>
          </p:cNvSpPr>
          <p:nvPr>
            <p:ph type="title"/>
          </p:nvPr>
        </p:nvSpPr>
        <p:spPr/>
        <p:txBody>
          <a:bodyPr/>
          <a:lstStyle/>
          <a:p>
            <a:pPr algn="ctr"/>
            <a:r>
              <a:rPr lang="en-GB">
                <a:ea typeface="+mj-lt"/>
                <a:cs typeface="+mj-lt"/>
              </a:rPr>
              <a:t>Supply Chain Attack Continued..</a:t>
            </a:r>
            <a:endParaRPr lang="en-US"/>
          </a:p>
        </p:txBody>
      </p:sp>
      <p:sp>
        <p:nvSpPr>
          <p:cNvPr id="3" name="Content Placeholder 2">
            <a:extLst>
              <a:ext uri="{FF2B5EF4-FFF2-40B4-BE49-F238E27FC236}">
                <a16:creationId xmlns:a16="http://schemas.microsoft.com/office/drawing/2014/main" id="{3A60BC82-9DBD-49D0-BD0B-87F7F3E385C7}"/>
              </a:ext>
            </a:extLst>
          </p:cNvPr>
          <p:cNvSpPr>
            <a:spLocks noGrp="1"/>
          </p:cNvSpPr>
          <p:nvPr>
            <p:ph idx="1"/>
          </p:nvPr>
        </p:nvSpPr>
        <p:spPr/>
        <p:txBody>
          <a:bodyPr vert="horz" lIns="91440" tIns="45720" rIns="91440" bIns="45720" rtlCol="0" anchor="t">
            <a:normAutofit/>
          </a:bodyPr>
          <a:lstStyle/>
          <a:p>
            <a:r>
              <a:rPr lang="en-GB">
                <a:ea typeface="+mj-lt"/>
                <a:cs typeface="+mj-lt"/>
              </a:rPr>
              <a:t>How can you defend against it:</a:t>
            </a:r>
            <a:endParaRPr lang="en-US">
              <a:ea typeface="+mj-lt"/>
              <a:cs typeface="+mj-lt"/>
            </a:endParaRPr>
          </a:p>
          <a:p>
            <a:pPr lvl="1">
              <a:buClr>
                <a:srgbClr val="8AD0D6"/>
              </a:buClr>
            </a:pPr>
            <a:r>
              <a:rPr lang="en-GB">
                <a:ea typeface="+mj-lt"/>
                <a:cs typeface="+mj-lt"/>
              </a:rPr>
              <a:t>Strict control and understanding of an organization's supply network.</a:t>
            </a:r>
            <a:endParaRPr lang="en-GB" dirty="0">
              <a:ea typeface="+mj-lt"/>
              <a:cs typeface="+mj-lt"/>
            </a:endParaRPr>
          </a:p>
          <a:p>
            <a:pPr lvl="1">
              <a:buClr>
                <a:srgbClr val="8AD0D6"/>
              </a:buClr>
            </a:pPr>
            <a:r>
              <a:rPr lang="en-GB">
                <a:ea typeface="+mj-lt"/>
                <a:cs typeface="+mj-lt"/>
              </a:rPr>
              <a:t>Closely collaborate with key suppliers.</a:t>
            </a:r>
            <a:endParaRPr lang="en-GB" dirty="0">
              <a:ea typeface="+mj-lt"/>
              <a:cs typeface="+mj-lt"/>
            </a:endParaRPr>
          </a:p>
          <a:p>
            <a:pPr lvl="1">
              <a:buClr>
                <a:srgbClr val="8AD0D6"/>
              </a:buClr>
            </a:pPr>
            <a:r>
              <a:rPr lang="en-GB">
                <a:ea typeface="+mj-lt"/>
                <a:cs typeface="+mj-lt"/>
              </a:rPr>
              <a:t>Make privileged</a:t>
            </a:r>
            <a:r>
              <a:rPr lang="en-GB" dirty="0">
                <a:ea typeface="+mj-lt"/>
                <a:cs typeface="+mj-lt"/>
              </a:rPr>
              <a:t> </a:t>
            </a:r>
            <a:r>
              <a:rPr lang="en-GB">
                <a:ea typeface="+mj-lt"/>
                <a:cs typeface="+mj-lt"/>
              </a:rPr>
              <a:t>account extra secure.</a:t>
            </a:r>
            <a:endParaRPr lang="en-GB" dirty="0">
              <a:ea typeface="+mj-lt"/>
              <a:cs typeface="+mj-lt"/>
            </a:endParaRPr>
          </a:p>
          <a:p>
            <a:pPr lvl="1">
              <a:buClr>
                <a:srgbClr val="8AD0D6"/>
              </a:buClr>
            </a:pPr>
            <a:r>
              <a:rPr lang="en-GB">
                <a:ea typeface="+mj-lt"/>
                <a:cs typeface="+mj-lt"/>
              </a:rPr>
              <a:t>Suppliers must establish and prioritize a High Value Asset (HVA) goverance program that all employees must adhere to.</a:t>
            </a:r>
            <a:endParaRPr lang="en-GB"/>
          </a:p>
        </p:txBody>
      </p:sp>
    </p:spTree>
    <p:extLst>
      <p:ext uri="{BB962C8B-B14F-4D97-AF65-F5344CB8AC3E}">
        <p14:creationId xmlns:p14="http://schemas.microsoft.com/office/powerpoint/2010/main" val="153735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CBA3-E930-405A-A266-8A3F158C073E}"/>
              </a:ext>
            </a:extLst>
          </p:cNvPr>
          <p:cNvSpPr>
            <a:spLocks noGrp="1"/>
          </p:cNvSpPr>
          <p:nvPr>
            <p:ph type="title"/>
          </p:nvPr>
        </p:nvSpPr>
        <p:spPr/>
        <p:txBody>
          <a:bodyPr/>
          <a:lstStyle/>
          <a:p>
            <a:pPr algn="ctr"/>
            <a:r>
              <a:rPr lang="en-GB"/>
              <a:t>SOLARWINDS</a:t>
            </a:r>
            <a:endParaRPr lang="en-US"/>
          </a:p>
        </p:txBody>
      </p:sp>
      <p:sp>
        <p:nvSpPr>
          <p:cNvPr id="3" name="Content Placeholder 2">
            <a:extLst>
              <a:ext uri="{FF2B5EF4-FFF2-40B4-BE49-F238E27FC236}">
                <a16:creationId xmlns:a16="http://schemas.microsoft.com/office/drawing/2014/main" id="{E3C5DD65-9EEF-45BD-986C-A6CE314FA049}"/>
              </a:ext>
            </a:extLst>
          </p:cNvPr>
          <p:cNvSpPr>
            <a:spLocks noGrp="1"/>
          </p:cNvSpPr>
          <p:nvPr>
            <p:ph idx="1"/>
          </p:nvPr>
        </p:nvSpPr>
        <p:spPr>
          <a:xfrm>
            <a:off x="1103312" y="1290918"/>
            <a:ext cx="8946541" cy="4957481"/>
          </a:xfrm>
        </p:spPr>
        <p:txBody>
          <a:bodyPr vert="horz" lIns="91440" tIns="45720" rIns="91440" bIns="45720" rtlCol="0" anchor="t">
            <a:normAutofit fontScale="92500" lnSpcReduction="20000"/>
          </a:bodyPr>
          <a:lstStyle/>
          <a:p>
            <a:pPr marL="457200" lvl="1" indent="0">
              <a:buClr>
                <a:srgbClr val="8AD0D6"/>
              </a:buClr>
              <a:buNone/>
            </a:pPr>
            <a:r>
              <a:rPr lang="en-GB" dirty="0"/>
              <a:t>Companies rely on 3rd party Vendors such as Solarwinds to use the 3rd party's software as part of their own business.  These services are considered to be part of the 'supply chain' for that company.  One big collection of Solarwind's tools is under a big umbrella called Orion which manages specialst tasks such as monitoring network performance, </a:t>
            </a:r>
            <a:r>
              <a:rPr lang="en-GB"/>
              <a:t>log files, storage, configurations etc saving time and resources for the client.</a:t>
            </a:r>
            <a:endParaRPr lang="en-GB" dirty="0">
              <a:ea typeface="+mj-lt"/>
              <a:cs typeface="+mj-lt"/>
            </a:endParaRPr>
          </a:p>
          <a:p>
            <a:pPr marL="457200" lvl="1" indent="0">
              <a:buNone/>
            </a:pPr>
            <a:r>
              <a:rPr lang="en-GB" dirty="0"/>
              <a:t>Unfortunately one of the tools used by Orion had been injected with malware via a software update which appeared to be legitimate, but </a:t>
            </a:r>
            <a:r>
              <a:rPr lang="en-GB"/>
              <a:t>contained a trojan horse.</a:t>
            </a:r>
            <a:endParaRPr lang="en-GB" dirty="0"/>
          </a:p>
          <a:p>
            <a:pPr marL="457200" lvl="1" indent="0">
              <a:buNone/>
            </a:pPr>
            <a:r>
              <a:rPr lang="en-GB" dirty="0"/>
              <a:t>The updated Solarwinds' server where the files originated got </a:t>
            </a:r>
            <a:r>
              <a:rPr lang="en-GB"/>
              <a:t>compromised in March 2020.  </a:t>
            </a:r>
          </a:p>
          <a:p>
            <a:pPr marL="457200" lvl="1" indent="0">
              <a:buNone/>
            </a:pPr>
            <a:r>
              <a:rPr lang="en-GB" dirty="0"/>
              <a:t>Allegedly in 2019 a security expert had warned Solarwinds that anyone could access their update server with the password 'solarwinds123' so it is </a:t>
            </a:r>
            <a:r>
              <a:rPr lang="en-GB"/>
              <a:t>likely that the hackers figured out their usernames and passwords quite easily to gain access to modify the servers.</a:t>
            </a:r>
          </a:p>
          <a:p>
            <a:pPr marL="457200" lvl="1" indent="0">
              <a:buNone/>
            </a:pPr>
            <a:r>
              <a:rPr lang="en-GB" dirty="0"/>
              <a:t>This resulted in more than 18,000 Solarwinds customers installing the malicious updates which resulted in the hackers gaining access to the customers IT systems which they could use to install even more malware on other </a:t>
            </a:r>
            <a:r>
              <a:rPr lang="en-GB"/>
              <a:t>organizations.</a:t>
            </a:r>
            <a:endParaRPr lang="en-GB" dirty="0"/>
          </a:p>
          <a:p>
            <a:pPr marL="457200" lvl="1" indent="0">
              <a:buClr>
                <a:srgbClr val="1E5155">
                  <a:lumMod val="40000"/>
                  <a:lumOff val="60000"/>
                </a:srgbClr>
              </a:buClr>
              <a:buNone/>
            </a:pPr>
            <a:endParaRPr lang="en-GB" dirty="0"/>
          </a:p>
          <a:p>
            <a:pPr>
              <a:buClr>
                <a:srgbClr val="8AD0D6"/>
              </a:buClr>
            </a:pPr>
            <a:endParaRPr lang="en-GB" dirty="0"/>
          </a:p>
        </p:txBody>
      </p:sp>
    </p:spTree>
    <p:extLst>
      <p:ext uri="{BB962C8B-B14F-4D97-AF65-F5344CB8AC3E}">
        <p14:creationId xmlns:p14="http://schemas.microsoft.com/office/powerpoint/2010/main" val="223542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E6912-3162-4C6D-8FD2-C153FF01835B}"/>
              </a:ext>
            </a:extLst>
          </p:cNvPr>
          <p:cNvSpPr>
            <a:spLocks noGrp="1"/>
          </p:cNvSpPr>
          <p:nvPr>
            <p:ph idx="1"/>
          </p:nvPr>
        </p:nvSpPr>
        <p:spPr>
          <a:xfrm>
            <a:off x="1103312" y="517875"/>
            <a:ext cx="8946541" cy="4195481"/>
          </a:xfrm>
        </p:spPr>
        <p:txBody>
          <a:bodyPr vert="horz" lIns="91440" tIns="45720" rIns="91440" bIns="45720" rtlCol="0" anchor="t">
            <a:normAutofit/>
          </a:bodyPr>
          <a:lstStyle/>
          <a:p>
            <a:pPr marL="0" indent="0" algn="ctr">
              <a:buNone/>
            </a:pPr>
            <a:r>
              <a:rPr lang="en-GB" sz="3000" b="1" u="sng" dirty="0">
                <a:ea typeface="+mj-lt"/>
                <a:cs typeface="+mj-lt"/>
              </a:rPr>
              <a:t>Common attack techniques</a:t>
            </a:r>
            <a:endParaRPr lang="en-US" sz="3000" b="1" u="sng"/>
          </a:p>
          <a:p>
            <a:pPr marL="0" indent="0" algn="ctr">
              <a:buNone/>
            </a:pPr>
            <a:r>
              <a:rPr lang="en-GB" sz="3000" dirty="0">
                <a:ea typeface="+mj-lt"/>
                <a:cs typeface="+mj-lt"/>
              </a:rPr>
              <a:t>Write up the portfolio to show at least ten common attack techniques</a:t>
            </a:r>
            <a:endParaRPr lang="en-GB" sz="3000"/>
          </a:p>
          <a:p>
            <a:pPr marL="0" indent="0" algn="ctr">
              <a:buNone/>
            </a:pPr>
            <a:r>
              <a:rPr lang="en-GB" sz="3000" dirty="0">
                <a:ea typeface="+mj-lt"/>
                <a:cs typeface="+mj-lt"/>
              </a:rPr>
              <a:t>See if you can work out how you could defend against each of the attacks</a:t>
            </a:r>
            <a:endParaRPr lang="en-GB" sz="3000" dirty="0"/>
          </a:p>
        </p:txBody>
      </p:sp>
    </p:spTree>
    <p:extLst>
      <p:ext uri="{BB962C8B-B14F-4D97-AF65-F5344CB8AC3E}">
        <p14:creationId xmlns:p14="http://schemas.microsoft.com/office/powerpoint/2010/main" val="125749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083C-509A-47E0-91B6-141079506FF5}"/>
              </a:ext>
            </a:extLst>
          </p:cNvPr>
          <p:cNvSpPr>
            <a:spLocks noGrp="1"/>
          </p:cNvSpPr>
          <p:nvPr>
            <p:ph type="title"/>
          </p:nvPr>
        </p:nvSpPr>
        <p:spPr/>
        <p:txBody>
          <a:bodyPr/>
          <a:lstStyle/>
          <a:p>
            <a:pPr algn="ctr"/>
            <a:r>
              <a:rPr lang="en-GB" dirty="0"/>
              <a:t>Zero-Day Exploit</a:t>
            </a:r>
            <a:endParaRPr lang="en-US"/>
          </a:p>
        </p:txBody>
      </p:sp>
      <p:sp>
        <p:nvSpPr>
          <p:cNvPr id="3" name="Content Placeholder 2">
            <a:extLst>
              <a:ext uri="{FF2B5EF4-FFF2-40B4-BE49-F238E27FC236}">
                <a16:creationId xmlns:a16="http://schemas.microsoft.com/office/drawing/2014/main" id="{9FFBD5A3-B236-4E7F-BC58-80147F5A7FBB}"/>
              </a:ext>
            </a:extLst>
          </p:cNvPr>
          <p:cNvSpPr>
            <a:spLocks noGrp="1"/>
          </p:cNvSpPr>
          <p:nvPr>
            <p:ph idx="1"/>
          </p:nvPr>
        </p:nvSpPr>
        <p:spPr/>
        <p:txBody>
          <a:bodyPr vert="horz" lIns="91440" tIns="45720" rIns="91440" bIns="45720" rtlCol="0" anchor="t">
            <a:normAutofit fontScale="92500" lnSpcReduction="10000"/>
          </a:bodyPr>
          <a:lstStyle/>
          <a:p>
            <a:r>
              <a:rPr lang="en-GB" dirty="0"/>
              <a:t>Software is thoroughly tested before release, but it is never perfect.  Hackers hunt for and exploit vulnerabilities or faults in the software that’s running on targeted machines which the maintainers of the service know nothing about it, only the hacker.  </a:t>
            </a:r>
            <a:endParaRPr lang="en-US"/>
          </a:p>
          <a:p>
            <a:pPr>
              <a:buClr>
                <a:srgbClr val="8AD0D6"/>
              </a:buClr>
            </a:pPr>
            <a:r>
              <a:rPr lang="en-GB" dirty="0"/>
              <a:t>"Zero-Day" refers to the number of days that the maintainers of the service have known about the problem – Zero!  If the System administrators know nothing about the flaw/vulnerability then there's nothing they can do about it.  Ignorance is not bliss in this instance!  It can be very harmful to their network.</a:t>
            </a:r>
            <a:endParaRPr lang="en-GB"/>
          </a:p>
          <a:p>
            <a:pPr>
              <a:buClr>
                <a:srgbClr val="8AD0D6"/>
              </a:buClr>
            </a:pPr>
            <a:r>
              <a:rPr lang="en-GB" dirty="0"/>
              <a:t>Zero day attacks occur within a specific timeframe known as a vulnerability window which is the time from the first vulnerability exploit to the point where it is countered.</a:t>
            </a:r>
          </a:p>
          <a:p>
            <a:pPr>
              <a:buClr>
                <a:srgbClr val="8AD0D6"/>
              </a:buClr>
            </a:pPr>
            <a:r>
              <a:rPr lang="en-GB" dirty="0"/>
              <a:t>Zero-Day attacks are strategically implemented to cause maximum damage within a short period of time.</a:t>
            </a:r>
          </a:p>
          <a:p>
            <a:pPr>
              <a:buClr>
                <a:srgbClr val="8AD0D6"/>
              </a:buClr>
            </a:pPr>
            <a:endParaRPr lang="en-GB" dirty="0"/>
          </a:p>
        </p:txBody>
      </p:sp>
    </p:spTree>
    <p:extLst>
      <p:ext uri="{BB962C8B-B14F-4D97-AF65-F5344CB8AC3E}">
        <p14:creationId xmlns:p14="http://schemas.microsoft.com/office/powerpoint/2010/main" val="51261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9FE0-9C82-443D-B24D-987D4A35C005}"/>
              </a:ext>
            </a:extLst>
          </p:cNvPr>
          <p:cNvSpPr>
            <a:spLocks noGrp="1"/>
          </p:cNvSpPr>
          <p:nvPr>
            <p:ph type="title"/>
          </p:nvPr>
        </p:nvSpPr>
        <p:spPr/>
        <p:txBody>
          <a:bodyPr/>
          <a:lstStyle/>
          <a:p>
            <a:pPr algn="ctr"/>
            <a:r>
              <a:rPr lang="en-GB" dirty="0"/>
              <a:t>Zero-Day Exploits – How to defend against them</a:t>
            </a:r>
            <a:endParaRPr lang="en-US" dirty="0"/>
          </a:p>
        </p:txBody>
      </p:sp>
      <p:sp>
        <p:nvSpPr>
          <p:cNvPr id="3" name="Content Placeholder 2">
            <a:extLst>
              <a:ext uri="{FF2B5EF4-FFF2-40B4-BE49-F238E27FC236}">
                <a16:creationId xmlns:a16="http://schemas.microsoft.com/office/drawing/2014/main" id="{552E4867-467E-42BE-BA5C-C2FDF250CB47}"/>
              </a:ext>
            </a:extLst>
          </p:cNvPr>
          <p:cNvSpPr>
            <a:spLocks noGrp="1"/>
          </p:cNvSpPr>
          <p:nvPr>
            <p:ph idx="1"/>
          </p:nvPr>
        </p:nvSpPr>
        <p:spPr/>
        <p:txBody>
          <a:bodyPr vert="horz" lIns="91440" tIns="45720" rIns="91440" bIns="45720" rtlCol="0" anchor="t">
            <a:normAutofit/>
          </a:bodyPr>
          <a:lstStyle/>
          <a:p>
            <a:r>
              <a:rPr lang="en-GB" dirty="0">
                <a:ea typeface="+mj-lt"/>
                <a:cs typeface="+mj-lt"/>
              </a:rPr>
              <a:t>Zero Day exploits cannot be prevented if the developer is unaware of its existence.  For better protection each system should install a Behavioural Blocker such as Malware Fox, </a:t>
            </a:r>
            <a:r>
              <a:rPr lang="en-GB" dirty="0" err="1">
                <a:ea typeface="+mj-lt"/>
                <a:cs typeface="+mj-lt"/>
              </a:rPr>
              <a:t>Kapersky</a:t>
            </a:r>
            <a:r>
              <a:rPr lang="en-GB" dirty="0">
                <a:ea typeface="+mj-lt"/>
                <a:cs typeface="+mj-lt"/>
              </a:rPr>
              <a:t>, Norton, Malwarebytes which monitors the behaviour of all programs and blocks any program that takes action that matches the malware description.</a:t>
            </a:r>
          </a:p>
          <a:p>
            <a:pPr>
              <a:buClr>
                <a:srgbClr val="8AD0D6"/>
              </a:buClr>
            </a:pPr>
            <a:r>
              <a:rPr lang="en-GB" dirty="0"/>
              <a:t>When the loophole is discovered, the developers release security patches so the users should install updates and security patches whenever they are released.</a:t>
            </a:r>
          </a:p>
        </p:txBody>
      </p:sp>
    </p:spTree>
    <p:extLst>
      <p:ext uri="{BB962C8B-B14F-4D97-AF65-F5344CB8AC3E}">
        <p14:creationId xmlns:p14="http://schemas.microsoft.com/office/powerpoint/2010/main" val="90458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47E5-81DE-46A9-8ED1-8BCD3EB5A01E}"/>
              </a:ext>
            </a:extLst>
          </p:cNvPr>
          <p:cNvSpPr>
            <a:spLocks noGrp="1"/>
          </p:cNvSpPr>
          <p:nvPr>
            <p:ph type="title"/>
          </p:nvPr>
        </p:nvSpPr>
        <p:spPr/>
        <p:txBody>
          <a:bodyPr/>
          <a:lstStyle/>
          <a:p>
            <a:pPr algn="ctr"/>
            <a:r>
              <a:rPr lang="en-GB" dirty="0"/>
              <a:t>Malware</a:t>
            </a:r>
            <a:endParaRPr lang="en-US" dirty="0"/>
          </a:p>
        </p:txBody>
      </p:sp>
      <p:sp>
        <p:nvSpPr>
          <p:cNvPr id="3" name="Content Placeholder 2">
            <a:extLst>
              <a:ext uri="{FF2B5EF4-FFF2-40B4-BE49-F238E27FC236}">
                <a16:creationId xmlns:a16="http://schemas.microsoft.com/office/drawing/2014/main" id="{5DAD9590-8090-4ABE-B52A-E674CAEE26AC}"/>
              </a:ext>
            </a:extLst>
          </p:cNvPr>
          <p:cNvSpPr>
            <a:spLocks noGrp="1"/>
          </p:cNvSpPr>
          <p:nvPr>
            <p:ph idx="1"/>
          </p:nvPr>
        </p:nvSpPr>
        <p:spPr/>
        <p:txBody>
          <a:bodyPr vert="horz" lIns="91440" tIns="45720" rIns="91440" bIns="45720" rtlCol="0" anchor="t">
            <a:normAutofit/>
          </a:bodyPr>
          <a:lstStyle/>
          <a:p>
            <a:r>
              <a:rPr lang="en-GB"/>
              <a:t>Stands for </a:t>
            </a:r>
            <a:r>
              <a:rPr lang="en-GB">
                <a:ea typeface="+mj-lt"/>
                <a:cs typeface="+mj-lt"/>
              </a:rPr>
              <a:t>Malicious </a:t>
            </a:r>
            <a:r>
              <a:rPr lang="en-GB"/>
              <a:t>Software which can gain access to you system or network in many ways such as if a user clicks on a link within an email received from an untrusted source or website.</a:t>
            </a:r>
            <a:endParaRPr lang="en-GB" dirty="0"/>
          </a:p>
          <a:p>
            <a:pPr>
              <a:buClr>
                <a:srgbClr val="8AD0D6"/>
              </a:buClr>
            </a:pPr>
            <a:r>
              <a:rPr lang="en-GB"/>
              <a:t>The malware can then gain access to</a:t>
            </a:r>
            <a:r>
              <a:rPr lang="en-GB" dirty="0"/>
              <a:t> </a:t>
            </a:r>
            <a:r>
              <a:rPr lang="en-GB"/>
              <a:t>the system or network and hackers can pretty much do as they please such as stealing, deleting or encrytping private information, monitoring a computer's activity or altering a devices core function.</a:t>
            </a:r>
            <a:endParaRPr lang="en-GB" dirty="0"/>
          </a:p>
          <a:p>
            <a:pPr>
              <a:buClr>
                <a:srgbClr val="8AD0D6"/>
              </a:buClr>
            </a:pPr>
            <a:r>
              <a:rPr lang="en-GB"/>
              <a:t>Examples of malware: Spyware, Virouses, Ransomware, Worms.</a:t>
            </a:r>
          </a:p>
          <a:p>
            <a:pPr>
              <a:buClr>
                <a:srgbClr val="8AD0D6"/>
              </a:buClr>
            </a:pPr>
            <a:endParaRPr lang="en-GB" dirty="0"/>
          </a:p>
        </p:txBody>
      </p:sp>
    </p:spTree>
    <p:extLst>
      <p:ext uri="{BB962C8B-B14F-4D97-AF65-F5344CB8AC3E}">
        <p14:creationId xmlns:p14="http://schemas.microsoft.com/office/powerpoint/2010/main" val="385203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F635-3DD4-4A0E-BFF8-8286AB3E6A12}"/>
              </a:ext>
            </a:extLst>
          </p:cNvPr>
          <p:cNvSpPr>
            <a:spLocks noGrp="1"/>
          </p:cNvSpPr>
          <p:nvPr>
            <p:ph type="title"/>
          </p:nvPr>
        </p:nvSpPr>
        <p:spPr/>
        <p:txBody>
          <a:bodyPr/>
          <a:lstStyle/>
          <a:p>
            <a:pPr algn="ctr"/>
            <a:r>
              <a:rPr lang="en-GB"/>
              <a:t>Malware – How to defend against it.</a:t>
            </a:r>
            <a:endParaRPr lang="en-US"/>
          </a:p>
        </p:txBody>
      </p:sp>
      <p:sp>
        <p:nvSpPr>
          <p:cNvPr id="3" name="Content Placeholder 2">
            <a:extLst>
              <a:ext uri="{FF2B5EF4-FFF2-40B4-BE49-F238E27FC236}">
                <a16:creationId xmlns:a16="http://schemas.microsoft.com/office/drawing/2014/main" id="{8BD11727-CC3E-4C3F-ACD1-863DE85DC092}"/>
              </a:ext>
            </a:extLst>
          </p:cNvPr>
          <p:cNvSpPr>
            <a:spLocks noGrp="1"/>
          </p:cNvSpPr>
          <p:nvPr>
            <p:ph idx="1"/>
          </p:nvPr>
        </p:nvSpPr>
        <p:spPr/>
        <p:txBody>
          <a:bodyPr vert="horz" lIns="91440" tIns="45720" rIns="91440" bIns="45720" rtlCol="0" anchor="t">
            <a:normAutofit fontScale="85000" lnSpcReduction="20000"/>
          </a:bodyPr>
          <a:lstStyle/>
          <a:p>
            <a:r>
              <a:rPr lang="en-GB"/>
              <a:t>Unfortunately it's not possible to totally defend against malware, so it's best to ad as many layers of protection as possible to your system / organisation's network:</a:t>
            </a:r>
            <a:endParaRPr lang="en-US"/>
          </a:p>
          <a:p>
            <a:pPr>
              <a:buClr>
                <a:srgbClr val="8AD0D6"/>
              </a:buClr>
            </a:pPr>
            <a:r>
              <a:rPr lang="en-GB"/>
              <a:t>Make regular backups of most important files.  Backups should be offline, stored offsite, totally separate to the main network.</a:t>
            </a:r>
            <a:endParaRPr lang="en-GB" dirty="0"/>
          </a:p>
          <a:p>
            <a:pPr>
              <a:buClr>
                <a:srgbClr val="8AD0D6"/>
              </a:buClr>
            </a:pPr>
            <a:r>
              <a:rPr lang="en-GB"/>
              <a:t>Backup devices such as USB sticks and external</a:t>
            </a:r>
            <a:r>
              <a:rPr lang="en-GB" dirty="0"/>
              <a:t> </a:t>
            </a:r>
            <a:r>
              <a:rPr lang="en-GB"/>
              <a:t>hard drives should not be permanently connected to your network.</a:t>
            </a:r>
            <a:endParaRPr lang="en-GB" dirty="0"/>
          </a:p>
          <a:p>
            <a:pPr>
              <a:buClr>
                <a:srgbClr val="8AD0D6"/>
              </a:buClr>
            </a:pPr>
            <a:r>
              <a:rPr lang="en-GB"/>
              <a:t>Scan backup devices for malware before restoring.</a:t>
            </a:r>
            <a:endParaRPr lang="en-GB" dirty="0"/>
          </a:p>
          <a:p>
            <a:pPr>
              <a:buClr>
                <a:srgbClr val="8AD0D6"/>
              </a:buClr>
            </a:pPr>
            <a:r>
              <a:rPr lang="en-GB"/>
              <a:t>Block websites known to be malicious.</a:t>
            </a:r>
            <a:endParaRPr lang="en-GB" dirty="0"/>
          </a:p>
          <a:p>
            <a:pPr>
              <a:buClr>
                <a:srgbClr val="8AD0D6"/>
              </a:buClr>
            </a:pPr>
            <a:r>
              <a:rPr lang="en-GB"/>
              <a:t>Filter Spam</a:t>
            </a:r>
            <a:endParaRPr lang="en-GB" dirty="0"/>
          </a:p>
          <a:p>
            <a:pPr>
              <a:buClr>
                <a:srgbClr val="8AD0D6"/>
              </a:buClr>
            </a:pPr>
            <a:r>
              <a:rPr lang="en-GB"/>
              <a:t>Create safe browing lists.</a:t>
            </a:r>
            <a:endParaRPr lang="en-GB" dirty="0"/>
          </a:p>
          <a:p>
            <a:pPr>
              <a:buClr>
                <a:srgbClr val="8AD0D6"/>
              </a:buClr>
            </a:pPr>
            <a:r>
              <a:rPr lang="en-GB"/>
              <a:t>Enable multi-factor authentication at all remote access points to the network or to any sensitive data.</a:t>
            </a:r>
            <a:endParaRPr lang="en-GB" dirty="0"/>
          </a:p>
          <a:p>
            <a:pPr>
              <a:buClr>
                <a:srgbClr val="8AD0D6"/>
              </a:buClr>
            </a:pPr>
            <a:r>
              <a:rPr lang="en-GB"/>
              <a:t>System Administrators shouldnot use their accounts for email or web browsing to prevent malware gaining access to their high level privileges.</a:t>
            </a:r>
            <a:endParaRPr lang="en-GB" dirty="0"/>
          </a:p>
        </p:txBody>
      </p:sp>
    </p:spTree>
    <p:extLst>
      <p:ext uri="{BB962C8B-B14F-4D97-AF65-F5344CB8AC3E}">
        <p14:creationId xmlns:p14="http://schemas.microsoft.com/office/powerpoint/2010/main" val="295722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4F4E-F6B3-4A8B-88F5-C9B31CD4E2A0}"/>
              </a:ext>
            </a:extLst>
          </p:cNvPr>
          <p:cNvSpPr>
            <a:spLocks noGrp="1"/>
          </p:cNvSpPr>
          <p:nvPr>
            <p:ph type="title"/>
          </p:nvPr>
        </p:nvSpPr>
        <p:spPr/>
        <p:txBody>
          <a:bodyPr/>
          <a:lstStyle/>
          <a:p>
            <a:pPr algn="ctr"/>
            <a:r>
              <a:rPr lang="en-GB" dirty="0"/>
              <a:t>Broken Access Control</a:t>
            </a:r>
            <a:endParaRPr lang="en-US" dirty="0"/>
          </a:p>
          <a:p>
            <a:br>
              <a:rPr lang="en-US" dirty="0"/>
            </a:br>
            <a:endParaRPr lang="en-US" dirty="0"/>
          </a:p>
        </p:txBody>
      </p:sp>
      <p:sp>
        <p:nvSpPr>
          <p:cNvPr id="3" name="Content Placeholder 2">
            <a:extLst>
              <a:ext uri="{FF2B5EF4-FFF2-40B4-BE49-F238E27FC236}">
                <a16:creationId xmlns:a16="http://schemas.microsoft.com/office/drawing/2014/main" id="{30BC85A4-7AFB-49D7-B0ED-1DFF9E1358CA}"/>
              </a:ext>
            </a:extLst>
          </p:cNvPr>
          <p:cNvSpPr>
            <a:spLocks noGrp="1"/>
          </p:cNvSpPr>
          <p:nvPr>
            <p:ph idx="1"/>
          </p:nvPr>
        </p:nvSpPr>
        <p:spPr/>
        <p:txBody>
          <a:bodyPr vert="horz" lIns="91440" tIns="45720" rIns="91440" bIns="45720" rtlCol="0" anchor="t">
            <a:normAutofit fontScale="85000" lnSpcReduction="10000"/>
          </a:bodyPr>
          <a:lstStyle/>
          <a:p>
            <a:r>
              <a:rPr lang="en-GB" dirty="0">
                <a:ea typeface="+mj-lt"/>
                <a:cs typeface="+mj-lt"/>
              </a:rPr>
              <a:t>Broken Access Control: Vulnerabilities related to user authorization </a:t>
            </a:r>
            <a:r>
              <a:rPr lang="en-GB" dirty="0" err="1">
                <a:ea typeface="+mj-lt"/>
                <a:cs typeface="+mj-lt"/>
              </a:rPr>
              <a:t>eg</a:t>
            </a:r>
            <a:r>
              <a:rPr lang="en-GB" dirty="0">
                <a:ea typeface="+mj-lt"/>
                <a:cs typeface="+mj-lt"/>
              </a:rPr>
              <a:t> acting as a user without being logged in, or acting as an admin when logged in as a user.</a:t>
            </a:r>
            <a:endParaRPr lang="en-GB" dirty="0"/>
          </a:p>
          <a:p>
            <a:pPr>
              <a:buClr>
                <a:srgbClr val="8AD0D6"/>
              </a:buClr>
            </a:pPr>
            <a:r>
              <a:rPr lang="en-GB" dirty="0">
                <a:ea typeface="+mj-lt"/>
                <a:cs typeface="+mj-lt"/>
              </a:rPr>
              <a:t>Weak user id's that appear in the URL EG  </a:t>
            </a:r>
            <a:r>
              <a:rPr lang="en-GB" dirty="0">
                <a:ea typeface="+mj-lt"/>
                <a:cs typeface="+mj-lt"/>
                <a:hlinkClick r:id="rId2"/>
              </a:rPr>
              <a:t>https://example.com/profile?id=1337</a:t>
            </a:r>
            <a:r>
              <a:rPr lang="en-GB" dirty="0">
                <a:ea typeface="+mj-lt"/>
                <a:cs typeface="+mj-lt"/>
              </a:rPr>
              <a:t>.</a:t>
            </a:r>
            <a:endParaRPr lang="en-GB"/>
          </a:p>
          <a:p>
            <a:pPr>
              <a:buClr>
                <a:srgbClr val="8AD0D6"/>
              </a:buClr>
            </a:pPr>
            <a:r>
              <a:rPr lang="en-GB" dirty="0">
                <a:ea typeface="+mj-lt"/>
                <a:cs typeface="+mj-lt"/>
              </a:rPr>
              <a:t>where '1337' is the users ID so to gain access to other users data the attacker just needs to change the id numbers.</a:t>
            </a:r>
            <a:endParaRPr lang="en-GB" dirty="0"/>
          </a:p>
          <a:p>
            <a:pPr>
              <a:buClr>
                <a:srgbClr val="8AD0D6"/>
              </a:buClr>
            </a:pPr>
            <a:endParaRPr lang="en-GB"/>
          </a:p>
          <a:p>
            <a:pPr>
              <a:buClr>
                <a:srgbClr val="8AD0D6"/>
              </a:buClr>
            </a:pPr>
            <a:r>
              <a:rPr lang="en-GB" dirty="0">
                <a:ea typeface="+mj-lt"/>
                <a:cs typeface="+mj-lt"/>
              </a:rPr>
              <a:t>Prevention:</a:t>
            </a:r>
            <a:endParaRPr lang="en-GB" dirty="0"/>
          </a:p>
          <a:p>
            <a:pPr>
              <a:buClr>
                <a:srgbClr val="8AD0D6"/>
              </a:buClr>
            </a:pPr>
            <a:r>
              <a:rPr lang="en-GB" dirty="0"/>
              <a:t>Use an access control matrix to define the access control rules and what types of users can access the system and what their user privileges will be.</a:t>
            </a:r>
          </a:p>
          <a:p>
            <a:pPr>
              <a:buClr>
                <a:srgbClr val="8AD0D6"/>
              </a:buClr>
            </a:pPr>
            <a:r>
              <a:rPr lang="en-GB" dirty="0"/>
              <a:t>The access control system should be thoroughly tested to make sure it is secure using a variety of accounts and attempts to access unauthorized </a:t>
            </a:r>
            <a:r>
              <a:rPr lang="en-GB" dirty="0" err="1"/>
              <a:t>conent</a:t>
            </a:r>
            <a:r>
              <a:rPr lang="en-GB" dirty="0"/>
              <a:t> or functions.</a:t>
            </a:r>
          </a:p>
          <a:p>
            <a:pPr>
              <a:buClr>
                <a:srgbClr val="8AD0D6"/>
              </a:buClr>
            </a:pPr>
            <a:endParaRPr lang="en-GB" dirty="0"/>
          </a:p>
        </p:txBody>
      </p:sp>
    </p:spTree>
    <p:extLst>
      <p:ext uri="{BB962C8B-B14F-4D97-AF65-F5344CB8AC3E}">
        <p14:creationId xmlns:p14="http://schemas.microsoft.com/office/powerpoint/2010/main" val="2628306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6E15-55D4-4CE7-A7B3-4B9C4DBBA422}"/>
              </a:ext>
            </a:extLst>
          </p:cNvPr>
          <p:cNvSpPr>
            <a:spLocks noGrp="1"/>
          </p:cNvSpPr>
          <p:nvPr>
            <p:ph type="title"/>
          </p:nvPr>
        </p:nvSpPr>
        <p:spPr/>
        <p:txBody>
          <a:bodyPr/>
          <a:lstStyle/>
          <a:p>
            <a:pPr algn="ctr"/>
            <a:r>
              <a:rPr lang="en-GB" dirty="0"/>
              <a:t>Cryptographic Failures</a:t>
            </a:r>
            <a:endParaRPr lang="en-US" dirty="0"/>
          </a:p>
          <a:p>
            <a:endParaRPr lang="en-GB" dirty="0"/>
          </a:p>
        </p:txBody>
      </p:sp>
      <p:sp>
        <p:nvSpPr>
          <p:cNvPr id="3" name="Content Placeholder 2">
            <a:extLst>
              <a:ext uri="{FF2B5EF4-FFF2-40B4-BE49-F238E27FC236}">
                <a16:creationId xmlns:a16="http://schemas.microsoft.com/office/drawing/2014/main" id="{55B4B3A6-FE10-45E7-98F1-F593231B30FB}"/>
              </a:ext>
            </a:extLst>
          </p:cNvPr>
          <p:cNvSpPr>
            <a:spLocks noGrp="1"/>
          </p:cNvSpPr>
          <p:nvPr>
            <p:ph idx="1"/>
          </p:nvPr>
        </p:nvSpPr>
        <p:spPr/>
        <p:txBody>
          <a:bodyPr vert="horz" lIns="91440" tIns="45720" rIns="91440" bIns="45720" rtlCol="0" anchor="t">
            <a:normAutofit/>
          </a:bodyPr>
          <a:lstStyle/>
          <a:p>
            <a:r>
              <a:rPr lang="en-GB" dirty="0"/>
              <a:t>Exposure of sensitive data due to poor or no encryption e.g. transmitting data that falls under privacy laws in plaint text or old code with weak encryption.</a:t>
            </a:r>
          </a:p>
          <a:p>
            <a:pPr>
              <a:buClr>
                <a:srgbClr val="8AD0D6"/>
              </a:buClr>
            </a:pPr>
            <a:endParaRPr lang="en-GB" dirty="0"/>
          </a:p>
          <a:p>
            <a:pPr>
              <a:buClr>
                <a:srgbClr val="8AD0D6"/>
              </a:buClr>
            </a:pPr>
            <a:r>
              <a:rPr lang="en-GB" dirty="0"/>
              <a:t>Prevention:  Identify and encrypt all data held to determine which data is sensitive according to privacy laws and business needs &amp; keep regularly updated.</a:t>
            </a:r>
          </a:p>
          <a:p>
            <a:pPr>
              <a:buClr>
                <a:srgbClr val="8AD0D6"/>
              </a:buClr>
            </a:pPr>
            <a:r>
              <a:rPr lang="en-GB" dirty="0"/>
              <a:t>Securely delete sensitive data that is no longer needed.</a:t>
            </a:r>
          </a:p>
          <a:p>
            <a:pPr>
              <a:buClr>
                <a:srgbClr val="8AD0D6"/>
              </a:buClr>
            </a:pPr>
            <a:r>
              <a:rPr lang="en-GB" dirty="0"/>
              <a:t>Disable caching when transmitting sensitive data.</a:t>
            </a:r>
          </a:p>
          <a:p>
            <a:pPr>
              <a:buClr>
                <a:srgbClr val="8AD0D6"/>
              </a:buClr>
            </a:pPr>
            <a:endParaRPr lang="en-GB" dirty="0"/>
          </a:p>
        </p:txBody>
      </p:sp>
    </p:spTree>
    <p:extLst>
      <p:ext uri="{BB962C8B-B14F-4D97-AF65-F5344CB8AC3E}">
        <p14:creationId xmlns:p14="http://schemas.microsoft.com/office/powerpoint/2010/main" val="306230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FEEC4-07A0-4A21-9451-19C2D4E5FDE3}"/>
              </a:ext>
            </a:extLst>
          </p:cNvPr>
          <p:cNvSpPr>
            <a:spLocks noGrp="1"/>
          </p:cNvSpPr>
          <p:nvPr>
            <p:ph type="title"/>
          </p:nvPr>
        </p:nvSpPr>
        <p:spPr/>
        <p:txBody>
          <a:bodyPr/>
          <a:lstStyle/>
          <a:p>
            <a:pPr algn="ctr"/>
            <a:r>
              <a:rPr lang="en-GB" dirty="0">
                <a:ea typeface="+mj-lt"/>
                <a:cs typeface="+mj-lt"/>
              </a:rPr>
              <a:t>Sensitive Data Exposure</a:t>
            </a:r>
            <a:endParaRPr lang="en-GB" dirty="0"/>
          </a:p>
        </p:txBody>
      </p:sp>
      <p:sp>
        <p:nvSpPr>
          <p:cNvPr id="3" name="Content Placeholder 2">
            <a:extLst>
              <a:ext uri="{FF2B5EF4-FFF2-40B4-BE49-F238E27FC236}">
                <a16:creationId xmlns:a16="http://schemas.microsoft.com/office/drawing/2014/main" id="{1E64F64A-63F5-4ECC-9973-7B664FEAD74A}"/>
              </a:ext>
            </a:extLst>
          </p:cNvPr>
          <p:cNvSpPr>
            <a:spLocks noGrp="1"/>
          </p:cNvSpPr>
          <p:nvPr>
            <p:ph idx="1"/>
          </p:nvPr>
        </p:nvSpPr>
        <p:spPr/>
        <p:txBody>
          <a:bodyPr vert="horz" lIns="91440" tIns="45720" rIns="91440" bIns="45720" rtlCol="0" anchor="t">
            <a:normAutofit/>
          </a:bodyPr>
          <a:lstStyle/>
          <a:p>
            <a:r>
              <a:rPr lang="en-GB" dirty="0"/>
              <a:t>The exposure of any data that is supposed to be held securely </a:t>
            </a:r>
            <a:r>
              <a:rPr lang="en-GB" dirty="0" err="1"/>
              <a:t>eg</a:t>
            </a:r>
            <a:r>
              <a:rPr lang="en-GB" dirty="0"/>
              <a:t> bank details, passport numbers, that puts the account holder at risk of attack due through no fault of their own.  This can destroy a companies' reputation e.g. JP Morgan.  The use of mobile devices has caused a significant increase in internet usage which gives attackers more opportunities to seek and exploit vulnerabilities.</a:t>
            </a:r>
          </a:p>
          <a:p>
            <a:pPr>
              <a:buClr>
                <a:srgbClr val="8AD0D6"/>
              </a:buClr>
            </a:pPr>
            <a:endParaRPr lang="en-GB" dirty="0"/>
          </a:p>
          <a:p>
            <a:pPr>
              <a:buClr>
                <a:srgbClr val="8AD0D6"/>
              </a:buClr>
            </a:pPr>
            <a:r>
              <a:rPr lang="en-GB" dirty="0"/>
              <a:t>Prevention:</a:t>
            </a:r>
          </a:p>
          <a:p>
            <a:pPr>
              <a:buClr>
                <a:srgbClr val="8AD0D6"/>
              </a:buClr>
            </a:pPr>
            <a:r>
              <a:rPr lang="en-GB" dirty="0"/>
              <a:t>Most data breaches are a result of poor security.  Protecting data should be a top priority from the initial design stage and constantly strenuously tested and updated.</a:t>
            </a:r>
          </a:p>
          <a:p>
            <a:pPr>
              <a:buClr>
                <a:srgbClr val="8AD0D6"/>
              </a:buClr>
            </a:pPr>
            <a:endParaRPr lang="en-GB" dirty="0"/>
          </a:p>
        </p:txBody>
      </p:sp>
    </p:spTree>
    <p:extLst>
      <p:ext uri="{BB962C8B-B14F-4D97-AF65-F5344CB8AC3E}">
        <p14:creationId xmlns:p14="http://schemas.microsoft.com/office/powerpoint/2010/main" val="2371824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TotalTime>
  <Words>1</Words>
  <Application>Microsoft Office PowerPoint</Application>
  <PresentationFormat>Widescreen</PresentationFormat>
  <Paragraphs>1</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vt:lpstr>
      <vt:lpstr>Unit 2 Cyber Security Technician – Portfolio section 2</vt:lpstr>
      <vt:lpstr>PowerPoint Presentation</vt:lpstr>
      <vt:lpstr>Zero-Day Exploit</vt:lpstr>
      <vt:lpstr>Zero-Day Exploits – How to defend against them</vt:lpstr>
      <vt:lpstr>Malware</vt:lpstr>
      <vt:lpstr>Malware – How to defend against it.</vt:lpstr>
      <vt:lpstr>Broken Access Control  </vt:lpstr>
      <vt:lpstr>Cryptographic Failures </vt:lpstr>
      <vt:lpstr>Sensitive Data Exposure</vt:lpstr>
      <vt:lpstr>SQL Injection Attack</vt:lpstr>
      <vt:lpstr>Security Misconfiguration </vt:lpstr>
      <vt:lpstr>Man-in-the-Middle (MiTM) Attack</vt:lpstr>
      <vt:lpstr>Drive By Attacks</vt:lpstr>
      <vt:lpstr>Drive By Attacks: Prevention</vt:lpstr>
      <vt:lpstr>Birthday Attack</vt:lpstr>
      <vt:lpstr>Supply Chain Attack</vt:lpstr>
      <vt:lpstr>Supply Chain Attack Continued..</vt:lpstr>
      <vt:lpstr>SOLARWINDS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c:title>
  <dc:creator> </dc:creator>
  <cp:revision>1049</cp:revision>
  <dcterms:created xsi:type="dcterms:W3CDTF">2014-09-12T17:24:29Z</dcterms:created>
  <dcterms:modified xsi:type="dcterms:W3CDTF">2021-09-29T19:49:09Z</dcterms:modified>
</cp:coreProperties>
</file>