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EF831-5564-A54B-AE05-EAA65C70BBE8}" type="datetimeFigureOut">
              <a:rPr kumimoji="1" lang="ko-KR" altLang="en-US" smtClean="0"/>
              <a:t>2017. 11. 29.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77FCA-C0BC-744B-B2FB-5B2232DA6E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8588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8010-D100-F14D-B6C4-6AA06E8370E4}" type="datetimeFigureOut">
              <a:rPr kumimoji="1" lang="ko-KR" altLang="en-US" smtClean="0"/>
              <a:t>2017. 11. 29.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351B-F747-DA41-BFCF-B55F16A090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548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8010-D100-F14D-B6C4-6AA06E8370E4}" type="datetimeFigureOut">
              <a:rPr kumimoji="1" lang="ko-KR" altLang="en-US" smtClean="0"/>
              <a:t>2017. 11. 29.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351B-F747-DA41-BFCF-B55F16A090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15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8010-D100-F14D-B6C4-6AA06E8370E4}" type="datetimeFigureOut">
              <a:rPr kumimoji="1" lang="ko-KR" altLang="en-US" smtClean="0"/>
              <a:t>2017. 11. 29.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351B-F747-DA41-BFCF-B55F16A090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627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8010-D100-F14D-B6C4-6AA06E8370E4}" type="datetimeFigureOut">
              <a:rPr kumimoji="1" lang="ko-KR" altLang="en-US" smtClean="0"/>
              <a:t>2017. 11. 29.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351B-F747-DA41-BFCF-B55F16A090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694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8010-D100-F14D-B6C4-6AA06E8370E4}" type="datetimeFigureOut">
              <a:rPr kumimoji="1" lang="ko-KR" altLang="en-US" smtClean="0"/>
              <a:t>2017. 11. 29.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351B-F747-DA41-BFCF-B55F16A090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3397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8010-D100-F14D-B6C4-6AA06E8370E4}" type="datetimeFigureOut">
              <a:rPr kumimoji="1" lang="ko-KR" altLang="en-US" smtClean="0"/>
              <a:t>2017. 11. 29.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351B-F747-DA41-BFCF-B55F16A090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670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8010-D100-F14D-B6C4-6AA06E8370E4}" type="datetimeFigureOut">
              <a:rPr kumimoji="1" lang="ko-KR" altLang="en-US" smtClean="0"/>
              <a:t>2017. 11. 29.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351B-F747-DA41-BFCF-B55F16A090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33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8010-D100-F14D-B6C4-6AA06E8370E4}" type="datetimeFigureOut">
              <a:rPr kumimoji="1" lang="ko-KR" altLang="en-US" smtClean="0"/>
              <a:t>2017. 11. 29.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351B-F747-DA41-BFCF-B55F16A090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951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8010-D100-F14D-B6C4-6AA06E8370E4}" type="datetimeFigureOut">
              <a:rPr kumimoji="1" lang="ko-KR" altLang="en-US" smtClean="0"/>
              <a:t>2017. 11. 29.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351B-F747-DA41-BFCF-B55F16A090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7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8010-D100-F14D-B6C4-6AA06E8370E4}" type="datetimeFigureOut">
              <a:rPr kumimoji="1" lang="ko-KR" altLang="en-US" smtClean="0"/>
              <a:t>2017. 11. 29.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351B-F747-DA41-BFCF-B55F16A090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114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8010-D100-F14D-B6C4-6AA06E8370E4}" type="datetimeFigureOut">
              <a:rPr kumimoji="1" lang="ko-KR" altLang="en-US" smtClean="0"/>
              <a:t>2017. 11. 29.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351B-F747-DA41-BFCF-B55F16A090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652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88010-D100-F14D-B6C4-6AA06E8370E4}" type="datetimeFigureOut">
              <a:rPr kumimoji="1" lang="ko-KR" altLang="en-US" smtClean="0"/>
              <a:t>2017. 11. 29.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9351B-F747-DA41-BFCF-B55F16A090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926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/>
          <p:nvPr/>
        </p:nvSpPr>
        <p:spPr>
          <a:xfrm>
            <a:off x="164387" y="631401"/>
            <a:ext cx="8935852" cy="371924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ko-KR" altLang="en-US"/>
          </a:p>
        </p:txBody>
      </p:sp>
      <p:sp>
        <p:nvSpPr>
          <p:cNvPr id="4" name="텍스트 상자 3"/>
          <p:cNvSpPr txBox="1"/>
          <p:nvPr/>
        </p:nvSpPr>
        <p:spPr>
          <a:xfrm>
            <a:off x="300020" y="3001768"/>
            <a:ext cx="99659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p</a:t>
            </a:r>
            <a:r>
              <a:rPr kumimoji="1" lang="en-US" altLang="ko-KR" b="1" dirty="0" smtClean="0"/>
              <a:t>assive</a:t>
            </a:r>
            <a:endParaRPr kumimoji="1" lang="ko-KR" altLang="en-US" b="1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7079760" y="3001768"/>
            <a:ext cx="99659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 smtClean="0"/>
              <a:t>loss</a:t>
            </a:r>
            <a:endParaRPr kumimoji="1" lang="ko-KR" altLang="en-US" b="1" dirty="0"/>
          </a:p>
        </p:txBody>
      </p:sp>
      <p:sp>
        <p:nvSpPr>
          <p:cNvPr id="6" name="텍스트 상자 5"/>
          <p:cNvSpPr txBox="1"/>
          <p:nvPr/>
        </p:nvSpPr>
        <p:spPr>
          <a:xfrm>
            <a:off x="3712125" y="3001768"/>
            <a:ext cx="99659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 smtClean="0"/>
              <a:t>busy</a:t>
            </a:r>
            <a:endParaRPr kumimoji="1" lang="ko-KR" altLang="en-US" b="1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4708718" y="3371100"/>
            <a:ext cx="23265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753189" y="3040481"/>
            <a:ext cx="2326571" cy="2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265721" y="3001767"/>
            <a:ext cx="24464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1296613" y="3371100"/>
            <a:ext cx="2371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상자 17"/>
          <p:cNvSpPr txBox="1"/>
          <p:nvPr/>
        </p:nvSpPr>
        <p:spPr>
          <a:xfrm>
            <a:off x="4663410" y="2112528"/>
            <a:ext cx="5557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Job from scheduler | </a:t>
            </a:r>
          </a:p>
          <a:p>
            <a:r>
              <a:rPr lang="en-US" altLang="ko-KR" dirty="0" smtClean="0"/>
              <a:t>Now queue size &gt;= max queue size |</a:t>
            </a:r>
            <a:r>
              <a:rPr lang="ko-KR" altLang="en-US" dirty="0" smtClean="0"/>
              <a:t> ∅</a:t>
            </a:r>
            <a:endParaRPr kumimoji="1" lang="ko-KR" altLang="en-US" dirty="0"/>
          </a:p>
        </p:txBody>
      </p:sp>
      <p:sp>
        <p:nvSpPr>
          <p:cNvPr id="19" name="텍스트 상자 18"/>
          <p:cNvSpPr txBox="1"/>
          <p:nvPr/>
        </p:nvSpPr>
        <p:spPr>
          <a:xfrm>
            <a:off x="4753189" y="3651010"/>
            <a:ext cx="260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∅ </a:t>
            </a:r>
            <a:r>
              <a:rPr lang="en-US" altLang="ko-KR" dirty="0" smtClean="0"/>
              <a:t>|</a:t>
            </a:r>
            <a:r>
              <a:rPr lang="ko-KR" altLang="en-US" dirty="0" smtClean="0"/>
              <a:t> </a:t>
            </a:r>
            <a:r>
              <a:rPr lang="ko-KR" altLang="en-US" dirty="0"/>
              <a:t>∅ </a:t>
            </a:r>
            <a:r>
              <a:rPr lang="en-US" altLang="ko-KR" dirty="0" smtClean="0"/>
              <a:t>|</a:t>
            </a:r>
            <a:r>
              <a:rPr lang="ko-KR" altLang="en-US" dirty="0" smtClean="0"/>
              <a:t> </a:t>
            </a:r>
            <a:r>
              <a:rPr lang="en-US" altLang="ko-KR" dirty="0" smtClean="0"/>
              <a:t>loss to evaluator</a:t>
            </a:r>
            <a:endParaRPr kumimoji="1" lang="ko-KR" altLang="en-US" dirty="0"/>
          </a:p>
        </p:txBody>
      </p:sp>
      <p:sp>
        <p:nvSpPr>
          <p:cNvPr id="27" name="텍스트 상자 26"/>
          <p:cNvSpPr txBox="1"/>
          <p:nvPr/>
        </p:nvSpPr>
        <p:spPr>
          <a:xfrm>
            <a:off x="1450839" y="3512511"/>
            <a:ext cx="218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∅ </a:t>
            </a:r>
            <a:r>
              <a:rPr lang="en-US" altLang="ko-KR" dirty="0" smtClean="0"/>
              <a:t>|</a:t>
            </a:r>
            <a:r>
              <a:rPr lang="ko-KR" altLang="en-US" dirty="0" smtClean="0"/>
              <a:t> </a:t>
            </a:r>
            <a:r>
              <a:rPr lang="en-US" altLang="ko-KR" dirty="0" smtClean="0"/>
              <a:t>queue == 0</a:t>
            </a:r>
            <a:r>
              <a:rPr lang="ko-KR" altLang="en-US" dirty="0" smtClean="0"/>
              <a:t> </a:t>
            </a:r>
            <a:r>
              <a:rPr lang="en-US" altLang="ko-KR" dirty="0" smtClean="0"/>
              <a:t>| </a:t>
            </a:r>
            <a:r>
              <a:rPr lang="ko-KR" altLang="en-US" dirty="0" smtClean="0"/>
              <a:t>∅</a:t>
            </a:r>
            <a:endParaRPr kumimoji="1" lang="ko-KR" altLang="en-US" dirty="0"/>
          </a:p>
        </p:txBody>
      </p:sp>
      <p:sp>
        <p:nvSpPr>
          <p:cNvPr id="28" name="텍스트 상자 27"/>
          <p:cNvSpPr txBox="1"/>
          <p:nvPr/>
        </p:nvSpPr>
        <p:spPr>
          <a:xfrm>
            <a:off x="1092167" y="2491024"/>
            <a:ext cx="291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Job from scheduler | </a:t>
            </a:r>
            <a:r>
              <a:rPr lang="ko-KR" altLang="en-US" dirty="0" smtClean="0"/>
              <a:t>∅</a:t>
            </a:r>
            <a:r>
              <a:rPr lang="en-US" altLang="ko-KR" dirty="0" smtClean="0"/>
              <a:t> | </a:t>
            </a:r>
            <a:r>
              <a:rPr lang="ko-KR" altLang="en-US" dirty="0" smtClean="0"/>
              <a:t>∅</a:t>
            </a:r>
            <a:endParaRPr kumimoji="1" lang="ko-KR" altLang="en-US" dirty="0"/>
          </a:p>
        </p:txBody>
      </p:sp>
      <p:sp>
        <p:nvSpPr>
          <p:cNvPr id="2" name="텍스트 상자 1"/>
          <p:cNvSpPr txBox="1"/>
          <p:nvPr/>
        </p:nvSpPr>
        <p:spPr>
          <a:xfrm>
            <a:off x="3840026" y="764915"/>
            <a:ext cx="319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/>
              <a:t>Processor</a:t>
            </a:r>
            <a:endParaRPr kumimoji="1" lang="ko-KR" altLang="en-US" b="1" dirty="0"/>
          </a:p>
        </p:txBody>
      </p:sp>
      <p:sp>
        <p:nvSpPr>
          <p:cNvPr id="14" name="텍스트 상자 13"/>
          <p:cNvSpPr txBox="1"/>
          <p:nvPr/>
        </p:nvSpPr>
        <p:spPr>
          <a:xfrm>
            <a:off x="300020" y="5078627"/>
            <a:ext cx="488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Passive:</a:t>
            </a:r>
          </a:p>
          <a:p>
            <a:pPr marL="342900" indent="-342900">
              <a:buAutoNum type="arabicPeriod"/>
            </a:pPr>
            <a:r>
              <a:rPr kumimoji="1" lang="en-US" altLang="ko-KR" sz="1200" dirty="0" smtClean="0"/>
              <a:t>Scheduler</a:t>
            </a:r>
            <a:r>
              <a:rPr kumimoji="1" lang="ko-KR" altLang="en-US" sz="1200" dirty="0" smtClean="0"/>
              <a:t>로 부터 </a:t>
            </a:r>
            <a:r>
              <a:rPr kumimoji="1" lang="en-US" altLang="ko-KR" sz="1200" dirty="0" smtClean="0"/>
              <a:t>job</a:t>
            </a:r>
            <a:r>
              <a:rPr kumimoji="1" lang="ko-KR" altLang="en-US" sz="1200" dirty="0" smtClean="0"/>
              <a:t>을 받으면 </a:t>
            </a:r>
            <a:r>
              <a:rPr kumimoji="1" lang="en-US" altLang="ko-KR" sz="1200" dirty="0" smtClean="0"/>
              <a:t>busy </a:t>
            </a:r>
            <a:r>
              <a:rPr kumimoji="1" lang="ko-KR" altLang="en-US" sz="1200" dirty="0" smtClean="0"/>
              <a:t>상태로 천이</a:t>
            </a:r>
            <a:endParaRPr kumimoji="1" lang="en-US" altLang="ko-KR" sz="1200" dirty="0" smtClean="0"/>
          </a:p>
          <a:p>
            <a:endParaRPr kumimoji="1" lang="ko-KR" altLang="en-US" sz="1200" dirty="0"/>
          </a:p>
        </p:txBody>
      </p:sp>
      <p:sp>
        <p:nvSpPr>
          <p:cNvPr id="21" name="텍스트 상자 20"/>
          <p:cNvSpPr txBox="1"/>
          <p:nvPr/>
        </p:nvSpPr>
        <p:spPr>
          <a:xfrm>
            <a:off x="4210421" y="5103339"/>
            <a:ext cx="4889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Busy:</a:t>
            </a:r>
          </a:p>
          <a:p>
            <a:pPr marL="342900" indent="-342900">
              <a:buAutoNum type="arabicPeriod"/>
            </a:pPr>
            <a:r>
              <a:rPr kumimoji="1" lang="en-US" altLang="ko-KR" sz="1200" dirty="0" smtClean="0"/>
              <a:t>Queue</a:t>
            </a:r>
            <a:r>
              <a:rPr kumimoji="1" lang="ko-KR" altLang="en-US" sz="1200" dirty="0" smtClean="0"/>
              <a:t>가 </a:t>
            </a:r>
            <a:r>
              <a:rPr kumimoji="1" lang="ko-KR" altLang="en-US" sz="1200" smtClean="0"/>
              <a:t>비어있으면 </a:t>
            </a:r>
            <a:r>
              <a:rPr kumimoji="1" lang="en-US" altLang="ko-KR" sz="1200" smtClean="0"/>
              <a:t>passive</a:t>
            </a:r>
            <a:r>
              <a:rPr kumimoji="1" lang="ko-KR" altLang="en-US" sz="1200" dirty="0" smtClean="0"/>
              <a:t> </a:t>
            </a:r>
            <a:r>
              <a:rPr kumimoji="1" lang="ko-KR" altLang="en-US" sz="1200" dirty="0" smtClean="0"/>
              <a:t>상태로 천이</a:t>
            </a:r>
            <a:endParaRPr kumimoji="1" lang="en-US" altLang="ko-KR" sz="1200" dirty="0"/>
          </a:p>
          <a:p>
            <a:pPr marL="342900" indent="-342900">
              <a:buAutoNum type="arabicPeriod"/>
            </a:pPr>
            <a:r>
              <a:rPr kumimoji="1" lang="en-US" altLang="ko-KR" sz="1200" dirty="0" smtClean="0"/>
              <a:t>Scheduler</a:t>
            </a:r>
            <a:r>
              <a:rPr kumimoji="1" lang="ko-KR" altLang="en-US" sz="1200" dirty="0" smtClean="0"/>
              <a:t>로 부터 </a:t>
            </a:r>
            <a:r>
              <a:rPr kumimoji="1" lang="en-US" altLang="ko-KR" sz="1200" dirty="0" smtClean="0"/>
              <a:t>job</a:t>
            </a:r>
            <a:r>
              <a:rPr kumimoji="1" lang="ko-KR" altLang="en-US" sz="1200" dirty="0" smtClean="0"/>
              <a:t>을 받아서 현재 큐 사이즈가 최대 큐 </a:t>
            </a:r>
            <a:r>
              <a:rPr kumimoji="1" lang="en-US" altLang="ko-KR" sz="1200" dirty="0" smtClean="0"/>
              <a:t/>
            </a:r>
            <a:br>
              <a:rPr kumimoji="1" lang="en-US" altLang="ko-KR" sz="1200" dirty="0" smtClean="0"/>
            </a:br>
            <a:r>
              <a:rPr kumimoji="1" lang="ko-KR" altLang="en-US" sz="1200" dirty="0" smtClean="0"/>
              <a:t>사이즈보다 크거나 같으면 </a:t>
            </a:r>
            <a:r>
              <a:rPr kumimoji="1" lang="en-US" altLang="ko-KR" sz="1200" dirty="0" smtClean="0"/>
              <a:t>loss </a:t>
            </a:r>
            <a:r>
              <a:rPr kumimoji="1" lang="ko-KR" altLang="en-US" sz="1200" dirty="0" smtClean="0"/>
              <a:t>상태로 </a:t>
            </a:r>
            <a:r>
              <a:rPr kumimoji="1" lang="ko-KR" altLang="en-US" sz="1200" dirty="0" smtClean="0"/>
              <a:t>천이</a:t>
            </a:r>
            <a:endParaRPr kumimoji="1" lang="en-US" altLang="ko-KR" sz="1200" dirty="0" smtClean="0"/>
          </a:p>
          <a:p>
            <a:pPr marL="342900" indent="-342900">
              <a:buAutoNum type="arabicPeriod"/>
            </a:pPr>
            <a:r>
              <a:rPr kumimoji="1" lang="en-US" altLang="ko-KR" sz="1200" dirty="0" smtClean="0"/>
              <a:t>Scheduler</a:t>
            </a:r>
            <a:r>
              <a:rPr kumimoji="1" lang="ko-KR" altLang="en-US" sz="1200" dirty="0" smtClean="0"/>
              <a:t>로 부터 </a:t>
            </a:r>
            <a:r>
              <a:rPr kumimoji="1" lang="en-US" altLang="ko-KR" sz="1200" dirty="0" smtClean="0"/>
              <a:t>job</a:t>
            </a:r>
            <a:r>
              <a:rPr kumimoji="1" lang="ko-KR" altLang="en-US" sz="1200" dirty="0" smtClean="0"/>
              <a:t>을 받아서 현재 큐 사이즈가 최대 큐 사이즈보다 작으면 </a:t>
            </a:r>
            <a:r>
              <a:rPr kumimoji="1" lang="en-US" altLang="ko-KR" sz="1200" dirty="0" smtClean="0"/>
              <a:t>evaluator</a:t>
            </a:r>
            <a:r>
              <a:rPr kumimoji="1" lang="ko-KR" altLang="en-US" sz="1200" dirty="0" smtClean="0"/>
              <a:t>로 </a:t>
            </a:r>
            <a:r>
              <a:rPr kumimoji="1" lang="en-US" altLang="ko-KR" sz="1200" dirty="0" smtClean="0"/>
              <a:t>job</a:t>
            </a:r>
            <a:r>
              <a:rPr kumimoji="1" lang="ko-KR" altLang="en-US" sz="1200" dirty="0" smtClean="0"/>
              <a:t>을 보냄</a:t>
            </a:r>
            <a:endParaRPr kumimoji="1" lang="en-US" altLang="ko-KR" sz="1200" dirty="0" smtClean="0"/>
          </a:p>
          <a:p>
            <a:pPr marL="342900" indent="-342900">
              <a:buAutoNum type="arabicPeriod"/>
            </a:pPr>
            <a:endParaRPr kumimoji="1" lang="en-US" altLang="ko-KR" sz="1200" dirty="0" smtClean="0"/>
          </a:p>
          <a:p>
            <a:endParaRPr kumimoji="1" lang="ko-KR" altLang="en-US" sz="1200" dirty="0"/>
          </a:p>
        </p:txBody>
      </p:sp>
      <p:sp>
        <p:nvSpPr>
          <p:cNvPr id="22" name="텍스트 상자 21"/>
          <p:cNvSpPr txBox="1"/>
          <p:nvPr/>
        </p:nvSpPr>
        <p:spPr>
          <a:xfrm>
            <a:off x="8957988" y="5103339"/>
            <a:ext cx="4889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loss:</a:t>
            </a:r>
          </a:p>
          <a:p>
            <a:r>
              <a:rPr kumimoji="1" lang="en-US" altLang="ko-KR" sz="1200" dirty="0" smtClean="0"/>
              <a:t>1.</a:t>
            </a:r>
            <a:r>
              <a:rPr kumimoji="1" lang="ko-KR" altLang="en-US" sz="1200" dirty="0" smtClean="0"/>
              <a:t> </a:t>
            </a:r>
            <a:r>
              <a:rPr kumimoji="1" lang="en-US" altLang="ko-KR" sz="1200" dirty="0" smtClean="0"/>
              <a:t>loss </a:t>
            </a:r>
            <a:r>
              <a:rPr kumimoji="1" lang="ko-KR" altLang="en-US" sz="1200" dirty="0" smtClean="0"/>
              <a:t>메세지를 </a:t>
            </a:r>
            <a:r>
              <a:rPr kumimoji="1" lang="en-US" altLang="ko-KR" sz="1200" dirty="0" smtClean="0"/>
              <a:t>evaluator</a:t>
            </a:r>
            <a:r>
              <a:rPr kumimoji="1" lang="ko-KR" altLang="en-US" sz="1200" dirty="0" smtClean="0"/>
              <a:t>에게 보내고 </a:t>
            </a:r>
            <a:r>
              <a:rPr kumimoji="1" lang="en-US" altLang="ko-KR" sz="1200" dirty="0" smtClean="0"/>
              <a:t/>
            </a:r>
            <a:br>
              <a:rPr kumimoji="1" lang="en-US" altLang="ko-KR" sz="1200" dirty="0" smtClean="0"/>
            </a:br>
            <a:r>
              <a:rPr kumimoji="1" lang="ko-KR" altLang="en-US" sz="1200" dirty="0" smtClean="0"/>
              <a:t>   </a:t>
            </a:r>
            <a:r>
              <a:rPr kumimoji="1" lang="en-US" altLang="ko-KR" sz="1200" dirty="0" smtClean="0"/>
              <a:t>busy </a:t>
            </a:r>
            <a:r>
              <a:rPr kumimoji="1" lang="ko-KR" altLang="en-US" sz="1200" dirty="0" smtClean="0"/>
              <a:t>상태로 천이</a:t>
            </a:r>
            <a:endParaRPr kumimoji="1" lang="en-US" altLang="ko-KR" sz="1200" dirty="0" smtClean="0"/>
          </a:p>
          <a:p>
            <a:pPr marL="342900" indent="-342900">
              <a:buAutoNum type="arabicPeriod"/>
            </a:pPr>
            <a:endParaRPr kumimoji="1" lang="en-US" altLang="ko-KR" sz="1200" dirty="0" smtClean="0"/>
          </a:p>
          <a:p>
            <a:pPr marL="342900" indent="-342900">
              <a:buAutoNum type="arabicPeriod"/>
            </a:pPr>
            <a:endParaRPr kumimoji="1" lang="en-US" altLang="ko-KR" sz="1200" dirty="0" smtClean="0"/>
          </a:p>
          <a:p>
            <a:endParaRPr kumimoji="1" lang="ko-KR" altLang="en-US" sz="1200" dirty="0"/>
          </a:p>
        </p:txBody>
      </p:sp>
      <p:sp>
        <p:nvSpPr>
          <p:cNvPr id="20" name="텍스트 상자 19"/>
          <p:cNvSpPr txBox="1"/>
          <p:nvPr/>
        </p:nvSpPr>
        <p:spPr>
          <a:xfrm>
            <a:off x="164387" y="216031"/>
            <a:ext cx="319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/>
              <a:t>State Transition Diagram</a:t>
            </a:r>
            <a:endParaRPr kumimoji="1" lang="ko-KR" altLang="en-US" b="1" dirty="0"/>
          </a:p>
        </p:txBody>
      </p:sp>
      <p:sp>
        <p:nvSpPr>
          <p:cNvPr id="25" name="아래로 구부러진 화살표[C] 24"/>
          <p:cNvSpPr/>
          <p:nvPr/>
        </p:nvSpPr>
        <p:spPr>
          <a:xfrm>
            <a:off x="4008687" y="1832618"/>
            <a:ext cx="654723" cy="1169149"/>
          </a:xfrm>
          <a:prstGeom prst="curvedDownArrow">
            <a:avLst>
              <a:gd name="adj1" fmla="val 0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9" name="텍스트 상자 28"/>
          <p:cNvSpPr txBox="1"/>
          <p:nvPr/>
        </p:nvSpPr>
        <p:spPr>
          <a:xfrm>
            <a:off x="2832897" y="1184575"/>
            <a:ext cx="5746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Job from scheduler | </a:t>
            </a:r>
          </a:p>
          <a:p>
            <a:r>
              <a:rPr lang="en-US" altLang="ko-KR" dirty="0" smtClean="0"/>
              <a:t>Now queue size </a:t>
            </a:r>
            <a:r>
              <a:rPr lang="en-US" altLang="ko-KR" dirty="0"/>
              <a:t>&lt;</a:t>
            </a:r>
            <a:r>
              <a:rPr lang="en-US" altLang="ko-KR" dirty="0" smtClean="0"/>
              <a:t> max queue size |</a:t>
            </a:r>
            <a:r>
              <a:rPr lang="ko-KR" altLang="en-US" dirty="0" smtClean="0"/>
              <a:t> </a:t>
            </a:r>
            <a:r>
              <a:rPr lang="en-US" altLang="ko-KR" dirty="0" smtClean="0"/>
              <a:t>job to evaluator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7527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95</Words>
  <Application>Microsoft Macintosh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유호균</dc:creator>
  <cp:lastModifiedBy>유호균</cp:lastModifiedBy>
  <cp:revision>19</cp:revision>
  <cp:lastPrinted>2017-11-25T15:40:02Z</cp:lastPrinted>
  <dcterms:created xsi:type="dcterms:W3CDTF">2017-11-25T14:50:55Z</dcterms:created>
  <dcterms:modified xsi:type="dcterms:W3CDTF">2017-11-29T11:33:28Z</dcterms:modified>
</cp:coreProperties>
</file>