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94" r:id="rId3"/>
    <p:sldId id="295" r:id="rId4"/>
    <p:sldId id="293" r:id="rId5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C103-6898-4FD8-8193-C2BB00BF8878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D086-59FA-4921-B22C-909B577D67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3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570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7D086-59FA-4921-B22C-909B577D674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648072"/>
          </a:xfrm>
        </p:spPr>
        <p:txBody>
          <a:bodyPr>
            <a:normAutofit/>
          </a:bodyPr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3140968"/>
            <a:ext cx="3888432" cy="2016224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</a:lstStyle>
          <a:p>
            <a:pPr lvl="0"/>
            <a:r>
              <a:rPr lang="ko-KR" altLang="en-US" smtClean="0"/>
              <a:t>목차편집</a:t>
            </a:r>
            <a:endParaRPr lang="ko-KR" altLang="en-US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3" y="5301208"/>
            <a:ext cx="6912371" cy="1368152"/>
          </a:xfrm>
        </p:spPr>
        <p:txBody>
          <a:bodyPr>
            <a:normAutofit/>
          </a:bodyPr>
          <a:lstStyle>
            <a:lvl1pPr algn="ctr">
              <a:buNone/>
              <a:defRPr sz="2400" b="0" baseline="0">
                <a:latin typeface="+mj-lt"/>
                <a:ea typeface="Arial Unicode MS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dirty="0" smtClean="0"/>
              <a:t>L&amp;E </a:t>
            </a:r>
            <a:r>
              <a:rPr lang="ko-KR" altLang="en-US" dirty="0" smtClean="0"/>
              <a:t>연구센터 </a:t>
            </a:r>
            <a:r>
              <a:rPr lang="en-US" altLang="ko-KR" dirty="0" smtClean="0"/>
              <a:t>Network Solution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이세영 선임 연구원</a:t>
            </a:r>
            <a:endParaRPr lang="en-US" altLang="ko-KR" dirty="0" smtClean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rmAutofit/>
          </a:bodyPr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6584"/>
          </a:xfrm>
        </p:spPr>
        <p:txBody>
          <a:bodyPr/>
          <a:lstStyle>
            <a:lvl1pPr marL="271463" indent="-271463"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u"/>
              <a:defRPr sz="1500" b="1"/>
            </a:lvl1pPr>
            <a:lvl2pPr marL="355600" indent="-177800">
              <a:spcBef>
                <a:spcPts val="0"/>
              </a:spcBef>
              <a:spcAft>
                <a:spcPts val="500"/>
              </a:spcAft>
              <a:buFont typeface="Arial" pitchFamily="34" charset="0"/>
              <a:buChar char="•"/>
              <a:defRPr sz="1200"/>
            </a:lvl2pPr>
            <a:lvl3pPr marL="541338" indent="-185738">
              <a:spcBef>
                <a:spcPts val="0"/>
              </a:spcBef>
              <a:spcAft>
                <a:spcPts val="500"/>
              </a:spcAft>
              <a:buFont typeface="맑은 고딕" pitchFamily="50" charset="-127"/>
              <a:buChar char="-"/>
              <a:defRPr sz="1100"/>
            </a:lvl3pPr>
            <a:lvl4pPr marL="719138" indent="-177800">
              <a:spcBef>
                <a:spcPts val="0"/>
              </a:spcBef>
              <a:spcAft>
                <a:spcPts val="500"/>
              </a:spcAft>
              <a:buFont typeface="Arial" pitchFamily="34" charset="0"/>
              <a:buChar char="•"/>
              <a:defRPr sz="1000"/>
            </a:lvl4pPr>
            <a:lvl5pPr marL="896938" indent="-177800">
              <a:spcBef>
                <a:spcPts val="0"/>
              </a:spcBef>
              <a:spcAft>
                <a:spcPts val="500"/>
              </a:spcAft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5345"/>
            <a:ext cx="2133600" cy="288032"/>
          </a:xfrm>
        </p:spPr>
        <p:txBody>
          <a:bodyPr/>
          <a:lstStyle/>
          <a:p>
            <a:fld id="{3E616950-80B0-4DF7-B0A7-0DF5270AF66C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5345"/>
            <a:ext cx="2895600" cy="28803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5345"/>
            <a:ext cx="2133600" cy="288032"/>
          </a:xfrm>
        </p:spPr>
        <p:txBody>
          <a:bodyPr/>
          <a:lstStyle/>
          <a:p>
            <a:fld id="{A3D47F57-D021-448C-924C-4625DFFABA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0466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0" y="476672"/>
            <a:ext cx="9144000" cy="64807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6950-80B0-4DF7-B0A7-0DF5270AF66C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F57-D021-448C-924C-4625DFFAB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6950-80B0-4DF7-B0A7-0DF5270AF66C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7F57-D021-448C-924C-4625DFFAB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llab.lge.com/supp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사용 </a:t>
            </a:r>
            <a:r>
              <a:rPr lang="ko-KR" altLang="en-US" dirty="0" err="1" smtClean="0">
                <a:latin typeface="Arial" pitchFamily="34" charset="0"/>
                <a:cs typeface="Arial" pitchFamily="34" charset="0"/>
              </a:rPr>
              <a:t>메뉴얼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40999" y="420053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command</a:t>
            </a:r>
            <a:endParaRPr lang="ko-KR" altLang="en-US" sz="900" dirty="0"/>
          </a:p>
        </p:txBody>
      </p:sp>
      <p:cxnSp>
        <p:nvCxnSpPr>
          <p:cNvPr id="55" name="직선 연결선 54"/>
          <p:cNvCxnSpPr>
            <a:stCxn id="37" idx="2"/>
          </p:cNvCxnSpPr>
          <p:nvPr/>
        </p:nvCxnSpPr>
        <p:spPr>
          <a:xfrm>
            <a:off x="3393820" y="650885"/>
            <a:ext cx="2" cy="540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746641" y="1303874"/>
            <a:ext cx="4785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692440" y="1605686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692440" y="1895414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692440" y="3248090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692440" y="4627192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692440" y="5000044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2234473" y="1172054"/>
            <a:ext cx="2304256" cy="185826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clone https://github.com/XXX.git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15817" y="1516704"/>
            <a:ext cx="951456" cy="16043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flow </a:t>
            </a:r>
            <a:r>
              <a:rPr lang="en-US" altLang="ko-KR" sz="900" dirty="0" err="1">
                <a:solidFill>
                  <a:schemeClr val="tx1"/>
                </a:solidFill>
              </a:rPr>
              <a:t>init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15817" y="1830712"/>
            <a:ext cx="941568" cy="16043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branch - 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34473" y="3162300"/>
            <a:ext cx="2304256" cy="16043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push origin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07704" y="4509309"/>
            <a:ext cx="2957794" cy="21935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</a:t>
            </a:r>
            <a:r>
              <a:rPr lang="ko-KR" altLang="en-US" sz="900" dirty="0" smtClean="0">
                <a:solidFill>
                  <a:schemeClr val="tx1"/>
                </a:solidFill>
              </a:rPr>
              <a:t>로컬의 </a:t>
            </a:r>
            <a:r>
              <a:rPr lang="en-US" altLang="ko-KR" sz="900" dirty="0" smtClean="0">
                <a:solidFill>
                  <a:schemeClr val="tx1"/>
                </a:solidFill>
              </a:rPr>
              <a:t>feature/mine branch</a:t>
            </a:r>
            <a:r>
              <a:rPr lang="ko-KR" altLang="en-US" sz="900" dirty="0" smtClean="0">
                <a:solidFill>
                  <a:schemeClr val="tx1"/>
                </a:solidFill>
              </a:rPr>
              <a:t>에서 파일을 수정함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692440" y="5790456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2915817" y="4912920"/>
            <a:ext cx="941568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add *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1692440" y="2196697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2915817" y="2124689"/>
            <a:ext cx="941568" cy="16043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branch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88024" y="635497"/>
            <a:ext cx="1728192" cy="556000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15776" y="404664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Local</a:t>
            </a:r>
            <a:endParaRPr lang="ko-KR" altLang="en-US" sz="900" dirty="0"/>
          </a:p>
        </p:txBody>
      </p:sp>
      <p:cxnSp>
        <p:nvCxnSpPr>
          <p:cNvPr id="139" name="직선 연결선 138"/>
          <p:cNvCxnSpPr/>
          <p:nvPr/>
        </p:nvCxnSpPr>
        <p:spPr>
          <a:xfrm>
            <a:off x="5189743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898770" y="650885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master</a:t>
            </a:r>
            <a:endParaRPr lang="ko-KR" altLang="en-US" sz="900" dirty="0"/>
          </a:p>
        </p:txBody>
      </p:sp>
      <p:cxnSp>
        <p:nvCxnSpPr>
          <p:cNvPr id="142" name="직선 연결선 141"/>
          <p:cNvCxnSpPr/>
          <p:nvPr/>
        </p:nvCxnSpPr>
        <p:spPr>
          <a:xfrm>
            <a:off x="5655059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364088" y="650885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develop</a:t>
            </a:r>
            <a:endParaRPr lang="ko-KR" altLang="en-US" sz="900" dirty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6133596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868144" y="5762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feature</a:t>
            </a:r>
          </a:p>
          <a:p>
            <a:pPr algn="ctr"/>
            <a:r>
              <a:rPr lang="en-US" altLang="ko-KR" sz="900" dirty="0"/>
              <a:t>/</a:t>
            </a:r>
            <a:r>
              <a:rPr lang="en-US" altLang="ko-KR" sz="900" dirty="0" smtClean="0"/>
              <a:t>mine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1285872"/>
            <a:ext cx="2416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en-US" altLang="ko-KR" sz="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git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저장소의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XXX 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프로젝트를 로컬에 복사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635896" y="1501896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en-US" altLang="ko-KR" sz="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git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 flow 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시작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679266" y="2063152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branch 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상태 확인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063729" y="117786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04248" y="635497"/>
            <a:ext cx="1728192" cy="556000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66150" y="404664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Remote</a:t>
            </a:r>
            <a:endParaRPr lang="ko-KR" altLang="en-US" sz="9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7205967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14994" y="650885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master</a:t>
            </a:r>
            <a:endParaRPr lang="ko-KR" altLang="en-US" sz="9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7671283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0312" y="650885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develop</a:t>
            </a:r>
            <a:endParaRPr lang="ko-KR" altLang="en-US" sz="9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149820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84368" y="5762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feature</a:t>
            </a:r>
          </a:p>
          <a:p>
            <a:pPr algn="ctr"/>
            <a:r>
              <a:rPr lang="en-US" altLang="ko-KR" sz="900" dirty="0"/>
              <a:t>/</a:t>
            </a:r>
            <a:r>
              <a:rPr lang="en-US" altLang="ko-KR" sz="900" dirty="0" smtClean="0"/>
              <a:t>mine</a:t>
            </a:r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079953" y="836712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7079953" y="117786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59" idx="2"/>
            <a:endCxn id="162" idx="6"/>
          </p:cNvCxnSpPr>
          <p:nvPr/>
        </p:nvCxnSpPr>
        <p:spPr>
          <a:xfrm flipH="1">
            <a:off x="5315757" y="1303874"/>
            <a:ext cx="17641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44208" y="1124744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clone</a:t>
            </a:r>
            <a:endParaRPr lang="ko-KR" altLang="en-US" sz="9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679266" y="1795512"/>
            <a:ext cx="1540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리모트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branch 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상태 확인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66" name="직선 연결선 165"/>
          <p:cNvCxnSpPr/>
          <p:nvPr/>
        </p:nvCxnSpPr>
        <p:spPr>
          <a:xfrm>
            <a:off x="1692440" y="2510008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2555776" y="2438000"/>
            <a:ext cx="1661650" cy="16043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checkout master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411760" y="2510008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 커서를 로컬의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master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 옮김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063729" y="237339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17735" y="2285121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692440" y="2870048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2555776" y="2783232"/>
            <a:ext cx="1661650" cy="16043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checkout –b develop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195705" y="2999256"/>
            <a:ext cx="4312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로컬에서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master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를 기반으로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 branch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를 만들고 커서를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 옮김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063729" y="2726032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4" name="아래쪽 화살표 173"/>
          <p:cNvSpPr/>
          <p:nvPr/>
        </p:nvSpPr>
        <p:spPr>
          <a:xfrm>
            <a:off x="5580112" y="2654024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5544108" y="2726032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>
            <a:stCxn id="173" idx="6"/>
            <a:endCxn id="175" idx="2"/>
          </p:cNvCxnSpPr>
          <p:nvPr/>
        </p:nvCxnSpPr>
        <p:spPr>
          <a:xfrm>
            <a:off x="5315757" y="2852046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7079953" y="237339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7079953" y="312207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7560332" y="3122076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9" idx="6"/>
            <a:endCxn id="181" idx="2"/>
          </p:cNvCxnSpPr>
          <p:nvPr/>
        </p:nvCxnSpPr>
        <p:spPr>
          <a:xfrm>
            <a:off x="7331981" y="324809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>
            <a:off x="7079953" y="2758237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228089" y="3287288"/>
            <a:ext cx="2343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로컬의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 branch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를 </a:t>
            </a:r>
            <a:r>
              <a:rPr lang="ko-KR" altLang="en-US" sz="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리모트에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 복사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64614" y="218079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커서</a:t>
            </a:r>
            <a:endParaRPr lang="ko-KR" altLang="en-US" sz="900" dirty="0"/>
          </a:p>
        </p:txBody>
      </p:sp>
      <p:sp>
        <p:nvSpPr>
          <p:cNvPr id="186" name="타원 185"/>
          <p:cNvSpPr/>
          <p:nvPr/>
        </p:nvSpPr>
        <p:spPr>
          <a:xfrm>
            <a:off x="5063729" y="4510388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544108" y="4510388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/>
          <p:cNvCxnSpPr>
            <a:stCxn id="186" idx="6"/>
            <a:endCxn id="187" idx="2"/>
          </p:cNvCxnSpPr>
          <p:nvPr/>
        </p:nvCxnSpPr>
        <p:spPr>
          <a:xfrm>
            <a:off x="5315757" y="4636402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423253" y="4497829"/>
            <a:ext cx="813043" cy="2308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not indexed</a:t>
            </a:r>
            <a:endParaRPr lang="ko-KR" alt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423253" y="4872881"/>
            <a:ext cx="750526" cy="2308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not staged</a:t>
            </a:r>
            <a:endParaRPr lang="ko-KR" altLang="en-US" sz="900" dirty="0"/>
          </a:p>
        </p:txBody>
      </p:sp>
      <p:sp>
        <p:nvSpPr>
          <p:cNvPr id="192" name="타원 191"/>
          <p:cNvSpPr/>
          <p:nvPr/>
        </p:nvSpPr>
        <p:spPr>
          <a:xfrm>
            <a:off x="5063729" y="486916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5544108" y="486916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직선 화살표 연결선 193"/>
          <p:cNvCxnSpPr>
            <a:stCxn id="192" idx="6"/>
            <a:endCxn id="193" idx="2"/>
          </p:cNvCxnSpPr>
          <p:nvPr/>
        </p:nvCxnSpPr>
        <p:spPr>
          <a:xfrm>
            <a:off x="5315757" y="499517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1692440" y="5404640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모서리가 둥근 직사각형 195"/>
          <p:cNvSpPr/>
          <p:nvPr/>
        </p:nvSpPr>
        <p:spPr>
          <a:xfrm>
            <a:off x="2777266" y="5317516"/>
            <a:ext cx="1218670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commit - 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5063729" y="527375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5544108" y="5273756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직선 화살표 연결선 199"/>
          <p:cNvCxnSpPr>
            <a:stCxn id="198" idx="6"/>
            <a:endCxn id="199" idx="2"/>
          </p:cNvCxnSpPr>
          <p:nvPr/>
        </p:nvCxnSpPr>
        <p:spPr>
          <a:xfrm>
            <a:off x="5315757" y="539977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6423253" y="5278985"/>
            <a:ext cx="534121" cy="2308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staged</a:t>
            </a:r>
            <a:endParaRPr lang="ko-KR" altLang="en-US" sz="9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228089" y="5013176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 파일의 수정사항을 인덱스에 등록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228089" y="5419280"/>
            <a:ext cx="23022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 저장소에 수정된 로컬 파일을 저장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267744" y="5690200"/>
            <a:ext cx="2237714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push origin feature/mine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763688" y="5790456"/>
            <a:ext cx="3238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 branch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 상태를 서버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 branch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 복사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5063729" y="5664442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5544108" y="5664442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/>
          <p:cNvCxnSpPr>
            <a:stCxn id="205" idx="6"/>
            <a:endCxn id="206" idx="2"/>
          </p:cNvCxnSpPr>
          <p:nvPr/>
        </p:nvCxnSpPr>
        <p:spPr>
          <a:xfrm>
            <a:off x="5315757" y="5790456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/>
          <p:cNvSpPr/>
          <p:nvPr/>
        </p:nvSpPr>
        <p:spPr>
          <a:xfrm>
            <a:off x="7079953" y="5664442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7560332" y="5664442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6"/>
            <a:endCxn id="209" idx="2"/>
          </p:cNvCxnSpPr>
          <p:nvPr/>
        </p:nvCxnSpPr>
        <p:spPr>
          <a:xfrm>
            <a:off x="7331981" y="5790456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7079953" y="5282668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7560332" y="5282668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1" idx="6"/>
            <a:endCxn id="212" idx="2"/>
          </p:cNvCxnSpPr>
          <p:nvPr/>
        </p:nvCxnSpPr>
        <p:spPr>
          <a:xfrm>
            <a:off x="7331981" y="5408682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/>
          <p:cNvCxnSpPr/>
          <p:nvPr/>
        </p:nvCxnSpPr>
        <p:spPr>
          <a:xfrm>
            <a:off x="1692440" y="4086282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모서리가 둥근 직사각형 323"/>
          <p:cNvSpPr/>
          <p:nvPr/>
        </p:nvSpPr>
        <p:spPr>
          <a:xfrm>
            <a:off x="2234473" y="4000492"/>
            <a:ext cx="2304256" cy="16043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push origin</a:t>
            </a:r>
            <a:r>
              <a:rPr lang="en-US" altLang="ko-KR" sz="900" dirty="0" smtClean="0">
                <a:solidFill>
                  <a:schemeClr val="tx1"/>
                </a:solidFill>
              </a:rPr>
              <a:t> feature/mine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5" name="직선 연결선 324"/>
          <p:cNvCxnSpPr/>
          <p:nvPr/>
        </p:nvCxnSpPr>
        <p:spPr>
          <a:xfrm>
            <a:off x="1692440" y="3708240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모서리가 둥근 직사각형 325"/>
          <p:cNvSpPr/>
          <p:nvPr/>
        </p:nvSpPr>
        <p:spPr>
          <a:xfrm>
            <a:off x="2411760" y="3621424"/>
            <a:ext cx="1949682" cy="16043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checkout –b feature/mine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99592" y="3765440"/>
            <a:ext cx="5008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로컬에서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를 기반으로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feature/mine branch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를 만들고 커서를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feature/mine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으로 옮김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28" name="타원 327"/>
          <p:cNvSpPr/>
          <p:nvPr/>
        </p:nvSpPr>
        <p:spPr>
          <a:xfrm>
            <a:off x="5063729" y="357301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5544108" y="3573016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1" name="직선 화살표 연결선 330"/>
          <p:cNvCxnSpPr>
            <a:stCxn id="328" idx="6"/>
            <a:endCxn id="330" idx="2"/>
          </p:cNvCxnSpPr>
          <p:nvPr/>
        </p:nvCxnSpPr>
        <p:spPr>
          <a:xfrm>
            <a:off x="5315757" y="369903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타원 331"/>
          <p:cNvSpPr/>
          <p:nvPr/>
        </p:nvSpPr>
        <p:spPr>
          <a:xfrm>
            <a:off x="7079953" y="3960268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3" name="타원 332"/>
          <p:cNvSpPr/>
          <p:nvPr/>
        </p:nvSpPr>
        <p:spPr>
          <a:xfrm>
            <a:off x="7560332" y="3960268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4" name="직선 화살표 연결선 333"/>
          <p:cNvCxnSpPr>
            <a:stCxn id="332" idx="6"/>
            <a:endCxn id="333" idx="2"/>
          </p:cNvCxnSpPr>
          <p:nvPr/>
        </p:nvCxnSpPr>
        <p:spPr>
          <a:xfrm>
            <a:off x="7331981" y="4086282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2114022" y="4125480"/>
            <a:ext cx="2601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로컬의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feature/mine branch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를 </a:t>
            </a:r>
            <a:r>
              <a:rPr lang="ko-KR" altLang="en-US" sz="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리모트에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 복사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37" name="아래쪽 화살표 336"/>
          <p:cNvSpPr/>
          <p:nvPr/>
        </p:nvSpPr>
        <p:spPr>
          <a:xfrm>
            <a:off x="6054812" y="3501008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338" name="타원 337"/>
          <p:cNvSpPr/>
          <p:nvPr/>
        </p:nvSpPr>
        <p:spPr>
          <a:xfrm>
            <a:off x="6018808" y="357301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9" name="직선 화살표 연결선 338"/>
          <p:cNvCxnSpPr>
            <a:stCxn id="330" idx="6"/>
            <a:endCxn id="338" idx="2"/>
          </p:cNvCxnSpPr>
          <p:nvPr/>
        </p:nvCxnSpPr>
        <p:spPr>
          <a:xfrm>
            <a:off x="5796136" y="3699030"/>
            <a:ext cx="222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타원 339"/>
          <p:cNvSpPr/>
          <p:nvPr/>
        </p:nvSpPr>
        <p:spPr>
          <a:xfrm>
            <a:off x="7079953" y="358715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1" name="타원 340"/>
          <p:cNvSpPr/>
          <p:nvPr/>
        </p:nvSpPr>
        <p:spPr>
          <a:xfrm>
            <a:off x="7560332" y="3587156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2" name="직선 화살표 연결선 341"/>
          <p:cNvCxnSpPr>
            <a:stCxn id="340" idx="6"/>
            <a:endCxn id="341" idx="2"/>
          </p:cNvCxnSpPr>
          <p:nvPr/>
        </p:nvCxnSpPr>
        <p:spPr>
          <a:xfrm>
            <a:off x="7331981" y="371317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타원 345"/>
          <p:cNvSpPr/>
          <p:nvPr/>
        </p:nvSpPr>
        <p:spPr>
          <a:xfrm>
            <a:off x="8028384" y="3963485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7" name="직선 화살표 연결선 346"/>
          <p:cNvCxnSpPr>
            <a:stCxn id="333" idx="6"/>
            <a:endCxn id="346" idx="2"/>
          </p:cNvCxnSpPr>
          <p:nvPr/>
        </p:nvCxnSpPr>
        <p:spPr>
          <a:xfrm>
            <a:off x="7812360" y="4086282"/>
            <a:ext cx="216024" cy="3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아래쪽 화살표 347"/>
          <p:cNvSpPr/>
          <p:nvPr/>
        </p:nvSpPr>
        <p:spPr>
          <a:xfrm>
            <a:off x="6054812" y="4437112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349" name="타원 348"/>
          <p:cNvSpPr/>
          <p:nvPr/>
        </p:nvSpPr>
        <p:spPr>
          <a:xfrm>
            <a:off x="6018808" y="4509120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51" name="직선 화살표 연결선 350"/>
          <p:cNvCxnSpPr>
            <a:stCxn id="187" idx="6"/>
            <a:endCxn id="349" idx="2"/>
          </p:cNvCxnSpPr>
          <p:nvPr/>
        </p:nvCxnSpPr>
        <p:spPr>
          <a:xfrm flipV="1">
            <a:off x="5796136" y="4635134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타원 355"/>
          <p:cNvSpPr/>
          <p:nvPr/>
        </p:nvSpPr>
        <p:spPr>
          <a:xfrm>
            <a:off x="6018808" y="4869160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57" name="직선 화살표 연결선 356"/>
          <p:cNvCxnSpPr>
            <a:endCxn id="356" idx="2"/>
          </p:cNvCxnSpPr>
          <p:nvPr/>
        </p:nvCxnSpPr>
        <p:spPr>
          <a:xfrm flipV="1">
            <a:off x="5796136" y="4995174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타원 358"/>
          <p:cNvSpPr/>
          <p:nvPr/>
        </p:nvSpPr>
        <p:spPr>
          <a:xfrm>
            <a:off x="6018808" y="5268387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0" name="직선 화살표 연결선 359"/>
          <p:cNvCxnSpPr>
            <a:endCxn id="359" idx="2"/>
          </p:cNvCxnSpPr>
          <p:nvPr/>
        </p:nvCxnSpPr>
        <p:spPr>
          <a:xfrm flipV="1">
            <a:off x="5796136" y="5394401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/>
          <p:cNvSpPr/>
          <p:nvPr/>
        </p:nvSpPr>
        <p:spPr>
          <a:xfrm>
            <a:off x="6018808" y="5661248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6" name="직선 화살표 연결선 365"/>
          <p:cNvCxnSpPr>
            <a:endCxn id="365" idx="2"/>
          </p:cNvCxnSpPr>
          <p:nvPr/>
        </p:nvCxnSpPr>
        <p:spPr>
          <a:xfrm flipV="1">
            <a:off x="5796136" y="5787262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타원 366"/>
          <p:cNvSpPr/>
          <p:nvPr/>
        </p:nvSpPr>
        <p:spPr>
          <a:xfrm>
            <a:off x="8028384" y="5277634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8" name="직선 화살표 연결선 367"/>
          <p:cNvCxnSpPr>
            <a:endCxn id="367" idx="2"/>
          </p:cNvCxnSpPr>
          <p:nvPr/>
        </p:nvCxnSpPr>
        <p:spPr>
          <a:xfrm>
            <a:off x="7812360" y="5400431"/>
            <a:ext cx="216024" cy="3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타원 368"/>
          <p:cNvSpPr/>
          <p:nvPr/>
        </p:nvSpPr>
        <p:spPr>
          <a:xfrm>
            <a:off x="8028384" y="5659013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0" name="직선 화살표 연결선 369"/>
          <p:cNvCxnSpPr>
            <a:endCxn id="369" idx="2"/>
          </p:cNvCxnSpPr>
          <p:nvPr/>
        </p:nvCxnSpPr>
        <p:spPr>
          <a:xfrm>
            <a:off x="7812360" y="5781810"/>
            <a:ext cx="216024" cy="3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아래쪽 화살표 354"/>
          <p:cNvSpPr/>
          <p:nvPr/>
        </p:nvSpPr>
        <p:spPr>
          <a:xfrm>
            <a:off x="6054812" y="4797152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358" name="아래쪽 화살표 357"/>
          <p:cNvSpPr/>
          <p:nvPr/>
        </p:nvSpPr>
        <p:spPr>
          <a:xfrm>
            <a:off x="6054812" y="5157192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364" name="아래쪽 화살표 363"/>
          <p:cNvSpPr/>
          <p:nvPr/>
        </p:nvSpPr>
        <p:spPr>
          <a:xfrm>
            <a:off x="6054812" y="5589240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0999" y="420053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command</a:t>
            </a:r>
            <a:endParaRPr lang="ko-KR" altLang="en-US" sz="900" dirty="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>
            <a:off x="3393820" y="650885"/>
            <a:ext cx="2" cy="540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788024" y="635497"/>
            <a:ext cx="1728192" cy="556000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5776" y="404664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Local</a:t>
            </a:r>
            <a:endParaRPr lang="ko-KR" altLang="en-US" sz="9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5189743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98770" y="650885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master</a:t>
            </a:r>
            <a:endParaRPr lang="ko-KR" altLang="en-US" sz="9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5655059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4088" y="650885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develop</a:t>
            </a:r>
            <a:endParaRPr lang="ko-KR" altLang="en-US" sz="9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6133596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8144" y="5762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feature</a:t>
            </a:r>
          </a:p>
          <a:p>
            <a:pPr algn="ctr"/>
            <a:r>
              <a:rPr lang="en-US" altLang="ko-KR" sz="900" dirty="0"/>
              <a:t>/</a:t>
            </a:r>
            <a:r>
              <a:rPr lang="en-US" altLang="ko-KR" sz="900" dirty="0" smtClean="0"/>
              <a:t>mine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6804248" y="635497"/>
            <a:ext cx="1728192" cy="556000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66150" y="404664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Remote</a:t>
            </a:r>
            <a:endParaRPr lang="ko-KR" altLang="en-US" sz="9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7205967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14994" y="650885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master</a:t>
            </a:r>
            <a:endParaRPr lang="ko-KR" altLang="en-US" sz="9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671283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80312" y="650885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develop</a:t>
            </a:r>
            <a:endParaRPr lang="ko-KR" altLang="en-US" sz="9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8149820" y="881718"/>
            <a:ext cx="0" cy="511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84368" y="5762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feature</a:t>
            </a:r>
          </a:p>
          <a:p>
            <a:pPr algn="ctr"/>
            <a:r>
              <a:rPr lang="en-US" altLang="ko-KR" sz="900" dirty="0"/>
              <a:t>/</a:t>
            </a:r>
            <a:r>
              <a:rPr lang="en-US" altLang="ko-KR" sz="900" dirty="0" smtClean="0"/>
              <a:t>mine</a:t>
            </a:r>
            <a:endParaRPr lang="ko-KR" altLang="en-US" sz="900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1692440" y="1602728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2051720" y="1502472"/>
            <a:ext cx="2669762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&lt;</a:t>
            </a:r>
            <a:r>
              <a:rPr lang="ko-KR" altLang="en-US" sz="900" dirty="0" smtClean="0">
                <a:solidFill>
                  <a:schemeClr val="tx1"/>
                </a:solidFill>
              </a:rPr>
              <a:t>원격의 </a:t>
            </a:r>
            <a:r>
              <a:rPr lang="en-US" altLang="ko-KR" sz="900" dirty="0" smtClean="0">
                <a:solidFill>
                  <a:schemeClr val="tx1"/>
                </a:solidFill>
              </a:rPr>
              <a:t>develop branch</a:t>
            </a:r>
            <a:r>
              <a:rPr lang="ko-KR" altLang="en-US" sz="900" dirty="0" smtClean="0">
                <a:solidFill>
                  <a:schemeClr val="tx1"/>
                </a:solidFill>
              </a:rPr>
              <a:t>에서 파일이 수정됨</a:t>
            </a:r>
            <a:r>
              <a:rPr lang="en-US" altLang="ko-KR" sz="900" dirty="0" smtClean="0">
                <a:solidFill>
                  <a:schemeClr val="tx1"/>
                </a:solidFill>
              </a:rPr>
              <a:t>&gt;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1692440" y="2060848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2705258" y="1960592"/>
            <a:ext cx="1362686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 smtClean="0">
                <a:solidFill>
                  <a:schemeClr val="tx1"/>
                </a:solidFill>
              </a:rPr>
              <a:t> checkout develop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063729" y="105593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544108" y="105593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33" idx="6"/>
            <a:endCxn id="134" idx="2"/>
          </p:cNvCxnSpPr>
          <p:nvPr/>
        </p:nvCxnSpPr>
        <p:spPr>
          <a:xfrm>
            <a:off x="5315757" y="118194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6018808" y="105273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>
            <a:endCxn id="136" idx="2"/>
          </p:cNvCxnSpPr>
          <p:nvPr/>
        </p:nvCxnSpPr>
        <p:spPr>
          <a:xfrm flipV="1">
            <a:off x="5796136" y="1178750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아래쪽 화살표 137"/>
          <p:cNvSpPr/>
          <p:nvPr/>
        </p:nvSpPr>
        <p:spPr>
          <a:xfrm>
            <a:off x="6054812" y="980728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5063729" y="1470628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5544108" y="1470628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/>
          <p:cNvCxnSpPr>
            <a:stCxn id="139" idx="6"/>
            <a:endCxn id="140" idx="2"/>
          </p:cNvCxnSpPr>
          <p:nvPr/>
        </p:nvCxnSpPr>
        <p:spPr>
          <a:xfrm>
            <a:off x="5315757" y="1596642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6018808" y="1467434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endCxn id="142" idx="2"/>
          </p:cNvCxnSpPr>
          <p:nvPr/>
        </p:nvCxnSpPr>
        <p:spPr>
          <a:xfrm flipV="1">
            <a:off x="5796136" y="1593448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아래쪽 화살표 143"/>
          <p:cNvSpPr/>
          <p:nvPr/>
        </p:nvSpPr>
        <p:spPr>
          <a:xfrm>
            <a:off x="6054812" y="1395426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5063729" y="192071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5544108" y="192071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145" idx="6"/>
            <a:endCxn id="146" idx="2"/>
          </p:cNvCxnSpPr>
          <p:nvPr/>
        </p:nvCxnSpPr>
        <p:spPr>
          <a:xfrm>
            <a:off x="5315757" y="204672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6018808" y="191751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>
            <a:endCxn id="148" idx="2"/>
          </p:cNvCxnSpPr>
          <p:nvPr/>
        </p:nvCxnSpPr>
        <p:spPr>
          <a:xfrm flipV="1">
            <a:off x="5796136" y="2043530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아래쪽 화살표 149"/>
          <p:cNvSpPr/>
          <p:nvPr/>
        </p:nvSpPr>
        <p:spPr>
          <a:xfrm>
            <a:off x="5580112" y="1845508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7079953" y="105593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7560332" y="105593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/>
          <p:cNvCxnSpPr>
            <a:stCxn id="151" idx="6"/>
            <a:endCxn id="152" idx="2"/>
          </p:cNvCxnSpPr>
          <p:nvPr/>
        </p:nvCxnSpPr>
        <p:spPr>
          <a:xfrm>
            <a:off x="7331981" y="118194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8035032" y="105273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endCxn id="154" idx="2"/>
          </p:cNvCxnSpPr>
          <p:nvPr/>
        </p:nvCxnSpPr>
        <p:spPr>
          <a:xfrm flipV="1">
            <a:off x="7812360" y="1178750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7079953" y="1470628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7560332" y="1470628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7" idx="6"/>
            <a:endCxn id="158" idx="2"/>
          </p:cNvCxnSpPr>
          <p:nvPr/>
        </p:nvCxnSpPr>
        <p:spPr>
          <a:xfrm>
            <a:off x="7331981" y="1596642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8035032" y="1467434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7079953" y="192071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7560332" y="192071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3" idx="6"/>
            <a:endCxn id="164" idx="2"/>
          </p:cNvCxnSpPr>
          <p:nvPr/>
        </p:nvCxnSpPr>
        <p:spPr>
          <a:xfrm>
            <a:off x="7331981" y="204672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8035032" y="191751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1692440" y="2420888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3026561" y="2320632"/>
            <a:ext cx="720080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 smtClean="0">
                <a:solidFill>
                  <a:schemeClr val="tx1"/>
                </a:solidFill>
              </a:rPr>
              <a:t> pull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5063729" y="228075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5544108" y="228075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3" name="직선 화살표 연결선 172"/>
          <p:cNvCxnSpPr>
            <a:stCxn id="171" idx="6"/>
            <a:endCxn id="172" idx="2"/>
          </p:cNvCxnSpPr>
          <p:nvPr/>
        </p:nvCxnSpPr>
        <p:spPr>
          <a:xfrm>
            <a:off x="5315757" y="240676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018808" y="227755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6" name="아래쪽 화살표 175"/>
          <p:cNvSpPr/>
          <p:nvPr/>
        </p:nvSpPr>
        <p:spPr>
          <a:xfrm>
            <a:off x="5580112" y="2205548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7079953" y="228075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560332" y="228075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/>
          <p:cNvCxnSpPr>
            <a:stCxn id="177" idx="6"/>
            <a:endCxn id="178" idx="2"/>
          </p:cNvCxnSpPr>
          <p:nvPr/>
        </p:nvCxnSpPr>
        <p:spPr>
          <a:xfrm>
            <a:off x="7331981" y="240676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8035032" y="227755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/>
          <p:cNvCxnSpPr>
            <a:stCxn id="152" idx="4"/>
            <a:endCxn id="158" idx="0"/>
          </p:cNvCxnSpPr>
          <p:nvPr/>
        </p:nvCxnSpPr>
        <p:spPr>
          <a:xfrm>
            <a:off x="7686346" y="1307958"/>
            <a:ext cx="0" cy="162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1692440" y="2780928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모서리가 둥근 직사각형 184"/>
          <p:cNvSpPr/>
          <p:nvPr/>
        </p:nvSpPr>
        <p:spPr>
          <a:xfrm>
            <a:off x="2483768" y="2680672"/>
            <a:ext cx="1805666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 smtClean="0">
                <a:solidFill>
                  <a:schemeClr val="tx1"/>
                </a:solidFill>
              </a:rPr>
              <a:t> checkout feature/mine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5063729" y="264079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544108" y="264079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/>
          <p:cNvCxnSpPr>
            <a:stCxn id="186" idx="6"/>
            <a:endCxn id="187" idx="2"/>
          </p:cNvCxnSpPr>
          <p:nvPr/>
        </p:nvCxnSpPr>
        <p:spPr>
          <a:xfrm>
            <a:off x="5315757" y="276680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/>
          <p:cNvSpPr/>
          <p:nvPr/>
        </p:nvSpPr>
        <p:spPr>
          <a:xfrm>
            <a:off x="6018808" y="263759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1" name="아래쪽 화살표 190"/>
          <p:cNvSpPr/>
          <p:nvPr/>
        </p:nvSpPr>
        <p:spPr>
          <a:xfrm>
            <a:off x="6084168" y="2565588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7079953" y="264079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7560332" y="264079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직선 화살표 연결선 193"/>
          <p:cNvCxnSpPr>
            <a:stCxn id="192" idx="6"/>
            <a:endCxn id="193" idx="2"/>
          </p:cNvCxnSpPr>
          <p:nvPr/>
        </p:nvCxnSpPr>
        <p:spPr>
          <a:xfrm>
            <a:off x="7331981" y="276680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8035032" y="263759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1692440" y="3140968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모서리가 둥근 직사각형 196"/>
          <p:cNvSpPr/>
          <p:nvPr/>
        </p:nvSpPr>
        <p:spPr>
          <a:xfrm>
            <a:off x="2705258" y="3040712"/>
            <a:ext cx="1362686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 smtClean="0">
                <a:solidFill>
                  <a:schemeClr val="tx1"/>
                </a:solidFill>
              </a:rPr>
              <a:t> rebase develop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5063729" y="300083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5544108" y="300083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직선 화살표 연결선 199"/>
          <p:cNvCxnSpPr>
            <a:stCxn id="198" idx="6"/>
            <a:endCxn id="199" idx="2"/>
          </p:cNvCxnSpPr>
          <p:nvPr/>
        </p:nvCxnSpPr>
        <p:spPr>
          <a:xfrm>
            <a:off x="5315757" y="312684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/>
          <p:cNvSpPr/>
          <p:nvPr/>
        </p:nvSpPr>
        <p:spPr>
          <a:xfrm>
            <a:off x="6018808" y="299763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02" name="직선 화살표 연결선 201"/>
          <p:cNvCxnSpPr>
            <a:endCxn id="201" idx="2"/>
          </p:cNvCxnSpPr>
          <p:nvPr/>
        </p:nvCxnSpPr>
        <p:spPr>
          <a:xfrm flipV="1">
            <a:off x="5796136" y="3123650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아래쪽 화살표 202"/>
          <p:cNvSpPr/>
          <p:nvPr/>
        </p:nvSpPr>
        <p:spPr>
          <a:xfrm>
            <a:off x="6084168" y="2925628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7079953" y="300083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5" name="타원 204"/>
          <p:cNvSpPr/>
          <p:nvPr/>
        </p:nvSpPr>
        <p:spPr>
          <a:xfrm>
            <a:off x="7560332" y="300083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직선 화살표 연결선 205"/>
          <p:cNvCxnSpPr>
            <a:stCxn id="204" idx="6"/>
            <a:endCxn id="205" idx="2"/>
          </p:cNvCxnSpPr>
          <p:nvPr/>
        </p:nvCxnSpPr>
        <p:spPr>
          <a:xfrm>
            <a:off x="7331981" y="312684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8035032" y="2997636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1692440" y="4580444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2483768" y="4509120"/>
            <a:ext cx="1805666" cy="145680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 smtClean="0">
                <a:solidFill>
                  <a:schemeClr val="tx1"/>
                </a:solidFill>
              </a:rPr>
              <a:t> push origin feature/mine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5063729" y="444030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5544108" y="4440306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직선 화살표 연결선 211"/>
          <p:cNvCxnSpPr>
            <a:stCxn id="210" idx="6"/>
            <a:endCxn id="211" idx="2"/>
          </p:cNvCxnSpPr>
          <p:nvPr/>
        </p:nvCxnSpPr>
        <p:spPr>
          <a:xfrm>
            <a:off x="5315757" y="456632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6018808" y="4437112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직선 화살표 연결선 213"/>
          <p:cNvCxnSpPr>
            <a:endCxn id="213" idx="2"/>
          </p:cNvCxnSpPr>
          <p:nvPr/>
        </p:nvCxnSpPr>
        <p:spPr>
          <a:xfrm flipV="1">
            <a:off x="5796136" y="4563126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아래쪽 화살표 214"/>
          <p:cNvSpPr/>
          <p:nvPr/>
        </p:nvSpPr>
        <p:spPr>
          <a:xfrm>
            <a:off x="6084168" y="4365104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7079953" y="444030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7560332" y="4440306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8" name="직선 화살표 연결선 217"/>
          <p:cNvCxnSpPr>
            <a:stCxn id="216" idx="6"/>
            <a:endCxn id="217" idx="2"/>
          </p:cNvCxnSpPr>
          <p:nvPr/>
        </p:nvCxnSpPr>
        <p:spPr>
          <a:xfrm>
            <a:off x="7331981" y="456632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8035032" y="4437112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>
            <a:off x="7806681" y="456632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692440" y="3559884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모서리가 둥근 직사각형 221"/>
          <p:cNvSpPr/>
          <p:nvPr/>
        </p:nvSpPr>
        <p:spPr>
          <a:xfrm>
            <a:off x="2915817" y="3472760"/>
            <a:ext cx="941568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add *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423253" y="3432721"/>
            <a:ext cx="750526" cy="2308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not staged</a:t>
            </a:r>
            <a:endParaRPr lang="ko-KR" altLang="en-US" sz="900" dirty="0"/>
          </a:p>
        </p:txBody>
      </p:sp>
      <p:sp>
        <p:nvSpPr>
          <p:cNvPr id="224" name="타원 223"/>
          <p:cNvSpPr/>
          <p:nvPr/>
        </p:nvSpPr>
        <p:spPr>
          <a:xfrm>
            <a:off x="5063729" y="3429000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544108" y="3429000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6" name="직선 화살표 연결선 225"/>
          <p:cNvCxnSpPr>
            <a:stCxn id="224" idx="6"/>
            <a:endCxn id="225" idx="2"/>
          </p:cNvCxnSpPr>
          <p:nvPr/>
        </p:nvCxnSpPr>
        <p:spPr>
          <a:xfrm>
            <a:off x="5315757" y="3555014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228089" y="3573016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 파일의 수정사항을 인덱스에 등록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018808" y="3429000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S4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39" name="직선 화살표 연결선 238"/>
          <p:cNvCxnSpPr>
            <a:endCxn id="238" idx="2"/>
          </p:cNvCxnSpPr>
          <p:nvPr/>
        </p:nvCxnSpPr>
        <p:spPr>
          <a:xfrm flipV="1">
            <a:off x="5796136" y="3555014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아래쪽 화살표 243"/>
          <p:cNvSpPr/>
          <p:nvPr/>
        </p:nvSpPr>
        <p:spPr>
          <a:xfrm>
            <a:off x="6054812" y="3356992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>
            <a:stCxn id="146" idx="5"/>
            <a:endCxn id="174" idx="1"/>
          </p:cNvCxnSpPr>
          <p:nvPr/>
        </p:nvCxnSpPr>
        <p:spPr>
          <a:xfrm>
            <a:off x="5759227" y="2135829"/>
            <a:ext cx="296490" cy="178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/>
          <p:cNvSpPr/>
          <p:nvPr/>
        </p:nvSpPr>
        <p:spPr>
          <a:xfrm>
            <a:off x="35496" y="734684"/>
            <a:ext cx="220424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git</a:t>
            </a:r>
            <a:r>
              <a:rPr lang="en-US" altLang="ko-KR" sz="900" dirty="0"/>
              <a:t> log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git</a:t>
            </a:r>
            <a:r>
              <a:rPr lang="en-US" altLang="ko-KR" sz="900" dirty="0"/>
              <a:t> status</a:t>
            </a:r>
            <a:endParaRPr lang="ko-KR" altLang="ko-KR" sz="900" dirty="0"/>
          </a:p>
          <a:p>
            <a:pPr lvl="0"/>
            <a:r>
              <a:rPr lang="ko-KR" altLang="ko-KR" sz="900" dirty="0"/>
              <a:t>현재 작업중인 </a:t>
            </a:r>
            <a:r>
              <a:rPr lang="ko-KR" altLang="ko-KR" sz="900" dirty="0" err="1"/>
              <a:t>브랜치를</a:t>
            </a:r>
            <a:r>
              <a:rPr lang="ko-KR" altLang="ko-KR" sz="900" dirty="0"/>
              <a:t> </a:t>
            </a:r>
            <a:r>
              <a:rPr lang="ko-KR" altLang="ko-KR" sz="900" dirty="0" smtClean="0"/>
              <a:t>표시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en-US" altLang="ko-KR" sz="900" dirty="0" smtClean="0"/>
              <a:t>Comment </a:t>
            </a:r>
            <a:r>
              <a:rPr lang="en-US" altLang="ko-KR" sz="900" dirty="0"/>
              <a:t>Format</a:t>
            </a:r>
          </a:p>
          <a:p>
            <a:r>
              <a:rPr lang="en-US" altLang="ko-KR" sz="900" dirty="0"/>
              <a:t>[</a:t>
            </a:r>
            <a:r>
              <a:rPr lang="ko-KR" altLang="en-US" sz="900" dirty="0" err="1"/>
              <a:t>모듈명</a:t>
            </a:r>
            <a:r>
              <a:rPr lang="en-US" altLang="ko-KR" sz="900" dirty="0"/>
              <a:t>] </a:t>
            </a:r>
            <a:r>
              <a:rPr lang="ko-KR" altLang="en-US" sz="900" dirty="0"/>
              <a:t>설명</a:t>
            </a:r>
            <a:endParaRPr lang="en-US" altLang="ko-KR" sz="900" dirty="0"/>
          </a:p>
          <a:p>
            <a:r>
              <a:rPr lang="en-US" altLang="ko-KR" sz="900" dirty="0"/>
              <a:t>#</a:t>
            </a:r>
            <a:r>
              <a:rPr lang="en-US" altLang="ko-KR" sz="900" dirty="0" smtClean="0"/>
              <a:t>SMARTBUILD-XX</a:t>
            </a:r>
          </a:p>
          <a:p>
            <a:endParaRPr lang="en-US" altLang="ko-KR" sz="900" dirty="0"/>
          </a:p>
          <a:p>
            <a:r>
              <a:rPr lang="en-US" altLang="ko-KR" sz="900" dirty="0"/>
              <a:t>JIRA</a:t>
            </a:r>
          </a:p>
          <a:p>
            <a:r>
              <a:rPr lang="en-US" altLang="ko-KR" sz="900" dirty="0"/>
              <a:t>clm.lge.com – Smart Building </a:t>
            </a:r>
            <a:r>
              <a:rPr lang="en-US" altLang="ko-KR" sz="900" dirty="0" smtClean="0"/>
              <a:t>Solution</a:t>
            </a:r>
            <a:endParaRPr lang="en-US" altLang="ko-KR" sz="900" dirty="0"/>
          </a:p>
        </p:txBody>
      </p:sp>
      <p:cxnSp>
        <p:nvCxnSpPr>
          <p:cNvPr id="249" name="직선 연결선 248"/>
          <p:cNvCxnSpPr/>
          <p:nvPr/>
        </p:nvCxnSpPr>
        <p:spPr>
          <a:xfrm>
            <a:off x="1692440" y="4051226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모서리가 둥근 직사각형 249"/>
          <p:cNvSpPr/>
          <p:nvPr/>
        </p:nvSpPr>
        <p:spPr>
          <a:xfrm>
            <a:off x="2483768" y="3964102"/>
            <a:ext cx="1805666" cy="17226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git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rebase --continue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5063729" y="3920342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5544108" y="3920342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3" name="직선 화살표 연결선 252"/>
          <p:cNvCxnSpPr>
            <a:stCxn id="251" idx="6"/>
            <a:endCxn id="252" idx="2"/>
          </p:cNvCxnSpPr>
          <p:nvPr/>
        </p:nvCxnSpPr>
        <p:spPr>
          <a:xfrm>
            <a:off x="5315757" y="4046356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339752" y="4065866"/>
            <a:ext cx="2143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(rebase 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과정이 완료 되었음을 알려줌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7079953" y="3929254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7" name="타원 256"/>
          <p:cNvSpPr/>
          <p:nvPr/>
        </p:nvSpPr>
        <p:spPr>
          <a:xfrm>
            <a:off x="7560332" y="3929254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/>
          <p:cNvCxnSpPr>
            <a:stCxn id="256" idx="6"/>
            <a:endCxn id="257" idx="2"/>
          </p:cNvCxnSpPr>
          <p:nvPr/>
        </p:nvCxnSpPr>
        <p:spPr>
          <a:xfrm>
            <a:off x="7331981" y="4055268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타원 258"/>
          <p:cNvSpPr/>
          <p:nvPr/>
        </p:nvSpPr>
        <p:spPr>
          <a:xfrm>
            <a:off x="6018808" y="3914973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0" name="직선 화살표 연결선 259"/>
          <p:cNvCxnSpPr>
            <a:endCxn id="259" idx="2"/>
          </p:cNvCxnSpPr>
          <p:nvPr/>
        </p:nvCxnSpPr>
        <p:spPr>
          <a:xfrm flipV="1">
            <a:off x="5796136" y="4040987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8028384" y="3924220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2" name="아래쪽 화살표 261"/>
          <p:cNvSpPr/>
          <p:nvPr/>
        </p:nvSpPr>
        <p:spPr>
          <a:xfrm>
            <a:off x="6054812" y="3803778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423253" y="3933056"/>
            <a:ext cx="534121" cy="2308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staged</a:t>
            </a:r>
            <a:endParaRPr lang="ko-KR" altLang="en-US" sz="900" dirty="0"/>
          </a:p>
        </p:txBody>
      </p:sp>
      <p:cxnSp>
        <p:nvCxnSpPr>
          <p:cNvPr id="264" name="직선 연결선 263"/>
          <p:cNvCxnSpPr/>
          <p:nvPr/>
        </p:nvCxnSpPr>
        <p:spPr>
          <a:xfrm>
            <a:off x="1692440" y="5085184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모서리가 둥근 직사각형 264"/>
          <p:cNvSpPr/>
          <p:nvPr/>
        </p:nvSpPr>
        <p:spPr>
          <a:xfrm>
            <a:off x="2483768" y="5013860"/>
            <a:ext cx="1805666" cy="145680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 smtClean="0">
                <a:solidFill>
                  <a:schemeClr val="tx1"/>
                </a:solidFill>
              </a:rPr>
              <a:t> checkout develop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5063729" y="494504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544108" y="4945046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8" name="직선 화살표 연결선 267"/>
          <p:cNvCxnSpPr>
            <a:stCxn id="266" idx="6"/>
            <a:endCxn id="267" idx="2"/>
          </p:cNvCxnSpPr>
          <p:nvPr/>
        </p:nvCxnSpPr>
        <p:spPr>
          <a:xfrm>
            <a:off x="5315757" y="507106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타원 268"/>
          <p:cNvSpPr/>
          <p:nvPr/>
        </p:nvSpPr>
        <p:spPr>
          <a:xfrm>
            <a:off x="6018808" y="4941852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endCxn id="269" idx="2"/>
          </p:cNvCxnSpPr>
          <p:nvPr/>
        </p:nvCxnSpPr>
        <p:spPr>
          <a:xfrm flipV="1">
            <a:off x="5796136" y="5067866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아래쪽 화살표 270"/>
          <p:cNvSpPr/>
          <p:nvPr/>
        </p:nvSpPr>
        <p:spPr>
          <a:xfrm>
            <a:off x="5580112" y="4869844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272" name="타원 271"/>
          <p:cNvSpPr/>
          <p:nvPr/>
        </p:nvSpPr>
        <p:spPr>
          <a:xfrm>
            <a:off x="7079953" y="4945046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7560332" y="4945046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4" name="직선 화살표 연결선 273"/>
          <p:cNvCxnSpPr>
            <a:stCxn id="272" idx="6"/>
            <a:endCxn id="273" idx="2"/>
          </p:cNvCxnSpPr>
          <p:nvPr/>
        </p:nvCxnSpPr>
        <p:spPr>
          <a:xfrm>
            <a:off x="7331981" y="507106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>
          <a:xfrm>
            <a:off x="8035032" y="4941852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76" name="직선 화살표 연결선 275"/>
          <p:cNvCxnSpPr/>
          <p:nvPr/>
        </p:nvCxnSpPr>
        <p:spPr>
          <a:xfrm>
            <a:off x="7806681" y="5071060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>
            <a:off x="1692440" y="5517232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모서리가 둥근 직사각형 277"/>
          <p:cNvSpPr/>
          <p:nvPr/>
        </p:nvSpPr>
        <p:spPr>
          <a:xfrm>
            <a:off x="2483768" y="5445908"/>
            <a:ext cx="1805666" cy="145680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 smtClean="0">
                <a:solidFill>
                  <a:schemeClr val="tx1"/>
                </a:solidFill>
              </a:rPr>
              <a:t> merge feature/min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9" name="타원 278"/>
          <p:cNvSpPr/>
          <p:nvPr/>
        </p:nvSpPr>
        <p:spPr>
          <a:xfrm>
            <a:off x="5063729" y="5377094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0" name="타원 279"/>
          <p:cNvSpPr/>
          <p:nvPr/>
        </p:nvSpPr>
        <p:spPr>
          <a:xfrm>
            <a:off x="5544108" y="5377094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6"/>
            <a:endCxn id="280" idx="2"/>
          </p:cNvCxnSpPr>
          <p:nvPr/>
        </p:nvCxnSpPr>
        <p:spPr>
          <a:xfrm>
            <a:off x="5315757" y="5503108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6018808" y="5373900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/>
          <p:cNvCxnSpPr>
            <a:endCxn id="282" idx="2"/>
          </p:cNvCxnSpPr>
          <p:nvPr/>
        </p:nvCxnSpPr>
        <p:spPr>
          <a:xfrm flipV="1">
            <a:off x="5796136" y="5499914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아래쪽 화살표 283"/>
          <p:cNvSpPr/>
          <p:nvPr/>
        </p:nvSpPr>
        <p:spPr>
          <a:xfrm>
            <a:off x="5580112" y="5301892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079953" y="5377094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6" name="타원 285"/>
          <p:cNvSpPr/>
          <p:nvPr/>
        </p:nvSpPr>
        <p:spPr>
          <a:xfrm>
            <a:off x="7560332" y="5377094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/>
          <p:cNvCxnSpPr>
            <a:stCxn id="285" idx="6"/>
            <a:endCxn id="286" idx="2"/>
          </p:cNvCxnSpPr>
          <p:nvPr/>
        </p:nvCxnSpPr>
        <p:spPr>
          <a:xfrm>
            <a:off x="7331981" y="5503108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타원 287"/>
          <p:cNvSpPr/>
          <p:nvPr/>
        </p:nvSpPr>
        <p:spPr>
          <a:xfrm>
            <a:off x="8035032" y="5373900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9" name="직선 화살표 연결선 288"/>
          <p:cNvCxnSpPr/>
          <p:nvPr/>
        </p:nvCxnSpPr>
        <p:spPr>
          <a:xfrm>
            <a:off x="7806681" y="5503108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1692440" y="5927981"/>
            <a:ext cx="68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모서리가 둥근 직사각형 290"/>
          <p:cNvSpPr/>
          <p:nvPr/>
        </p:nvSpPr>
        <p:spPr>
          <a:xfrm>
            <a:off x="2483768" y="5856657"/>
            <a:ext cx="1805666" cy="145680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900" dirty="0" smtClean="0">
                <a:solidFill>
                  <a:schemeClr val="tx1"/>
                </a:solidFill>
              </a:rPr>
              <a:t> push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5063729" y="5787843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3" name="타원 292"/>
          <p:cNvSpPr/>
          <p:nvPr/>
        </p:nvSpPr>
        <p:spPr>
          <a:xfrm>
            <a:off x="5544108" y="5787843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4" name="직선 화살표 연결선 293"/>
          <p:cNvCxnSpPr>
            <a:stCxn id="292" idx="6"/>
            <a:endCxn id="293" idx="2"/>
          </p:cNvCxnSpPr>
          <p:nvPr/>
        </p:nvCxnSpPr>
        <p:spPr>
          <a:xfrm>
            <a:off x="5315757" y="5913857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/>
          <p:cNvSpPr/>
          <p:nvPr/>
        </p:nvSpPr>
        <p:spPr>
          <a:xfrm>
            <a:off x="6018808" y="5784649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6" name="직선 화살표 연결선 295"/>
          <p:cNvCxnSpPr>
            <a:endCxn id="295" idx="2"/>
          </p:cNvCxnSpPr>
          <p:nvPr/>
        </p:nvCxnSpPr>
        <p:spPr>
          <a:xfrm flipV="1">
            <a:off x="5796136" y="5910663"/>
            <a:ext cx="222672" cy="1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아래쪽 화살표 296"/>
          <p:cNvSpPr/>
          <p:nvPr/>
        </p:nvSpPr>
        <p:spPr>
          <a:xfrm>
            <a:off x="5580112" y="5712641"/>
            <a:ext cx="144016" cy="89078"/>
          </a:xfrm>
          <a:prstGeom prst="downArrow">
            <a:avLst/>
          </a:prstGeom>
          <a:solidFill>
            <a:srgbClr val="000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err="1">
              <a:solidFill>
                <a:schemeClr val="tx1"/>
              </a:solidFill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7079953" y="5787843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9" name="타원 298"/>
          <p:cNvSpPr/>
          <p:nvPr/>
        </p:nvSpPr>
        <p:spPr>
          <a:xfrm>
            <a:off x="7560332" y="5787843"/>
            <a:ext cx="252028" cy="2520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0" name="직선 화살표 연결선 299"/>
          <p:cNvCxnSpPr>
            <a:stCxn id="298" idx="6"/>
            <a:endCxn id="299" idx="2"/>
          </p:cNvCxnSpPr>
          <p:nvPr/>
        </p:nvCxnSpPr>
        <p:spPr>
          <a:xfrm>
            <a:off x="7331981" y="5913857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타원 300"/>
          <p:cNvSpPr/>
          <p:nvPr/>
        </p:nvSpPr>
        <p:spPr>
          <a:xfrm>
            <a:off x="8035032" y="5784649"/>
            <a:ext cx="252028" cy="2520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2" name="직선 화살표 연결선 301"/>
          <p:cNvCxnSpPr/>
          <p:nvPr/>
        </p:nvCxnSpPr>
        <p:spPr>
          <a:xfrm>
            <a:off x="7806681" y="5913857"/>
            <a:ext cx="2283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2123728" y="2429886"/>
            <a:ext cx="26035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원격에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이 수정된 사항을 로컬에 반영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2123728" y="3140968"/>
            <a:ext cx="2545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(develop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의 수정 사항을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feature/mine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에 반영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267744" y="4581128"/>
            <a:ext cx="23599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(feature/mine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의 수정 사항을 원격에 반영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340426" y="5574432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(feature/mine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을 로컬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에 반영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340426" y="6002337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로컬 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develop</a:t>
            </a:r>
            <a:r>
              <a:rPr lang="ko-KR" altLang="en-US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의 상태를 원격에 반영</a:t>
            </a:r>
            <a:r>
              <a:rPr lang="en-US" altLang="ko-KR" sz="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7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사내 </a:t>
            </a:r>
            <a:r>
              <a:rPr lang="en-US" altLang="ko-KR" dirty="0" err="1" smtClean="0"/>
              <a:t>Bitbucket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권한 획득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http://collab.lge.com/support/</a:t>
            </a:r>
            <a:r>
              <a:rPr lang="en-US" altLang="ko-KR" dirty="0"/>
              <a:t> create issue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2" b="61422"/>
          <a:stretch/>
        </p:blipFill>
        <p:spPr bwMode="auto">
          <a:xfrm>
            <a:off x="72008" y="908721"/>
            <a:ext cx="9036496" cy="79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44408" y="990042"/>
            <a:ext cx="576064" cy="28803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20072" y="1244074"/>
            <a:ext cx="720080" cy="50405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24125" y="1916833"/>
            <a:ext cx="5684180" cy="4688569"/>
            <a:chOff x="899592" y="-551543"/>
            <a:chExt cx="7228408" cy="596231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21" t="11305" r="30556" b="34938"/>
            <a:stretch/>
          </p:blipFill>
          <p:spPr bwMode="auto">
            <a:xfrm>
              <a:off x="899886" y="-551543"/>
              <a:ext cx="7228114" cy="552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21" t="89556" r="30556" b="6578"/>
            <a:stretch/>
          </p:blipFill>
          <p:spPr bwMode="auto">
            <a:xfrm>
              <a:off x="899592" y="5013176"/>
              <a:ext cx="7228114" cy="39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015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noFill/>
        </a:ln>
      </a:spPr>
      <a:bodyPr rtlCol="0" anchor="ctr"/>
      <a:lstStyle>
        <a:defPPr algn="ctr">
          <a:defRPr sz="9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13115</TotalTime>
  <Words>434</Words>
  <Application>Microsoft Office PowerPoint</Application>
  <PresentationFormat>화면 슬라이드 쇼(4:3)</PresentationFormat>
  <Paragraphs>194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Git 사용 메뉴얼</vt:lpstr>
      <vt:lpstr>Git Command</vt:lpstr>
      <vt:lpstr>Git Command</vt:lpstr>
      <vt:lpstr>사내 Bitbucket 사용 권한 획득 절차</vt:lpstr>
    </vt:vector>
  </TitlesOfParts>
  <Company>LSIS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LSY</dc:creator>
  <cp:lastModifiedBy>USER</cp:lastModifiedBy>
  <cp:revision>835</cp:revision>
  <cp:lastPrinted>2017-11-10T07:40:45Z</cp:lastPrinted>
  <dcterms:created xsi:type="dcterms:W3CDTF">2016-05-04T09:34:41Z</dcterms:created>
  <dcterms:modified xsi:type="dcterms:W3CDTF">2017-11-10T07:42:58Z</dcterms:modified>
</cp:coreProperties>
</file>