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8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20/8/2020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20/8/2020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3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20/8/2020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20/8/2020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20/8/2020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20/8/2020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20/8/2020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14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pPr algn="ctr"/>
            <a:r>
              <a:rPr lang="en-US" sz="6000" dirty="0" smtClean="0"/>
              <a:t>project </a:t>
            </a:r>
            <a:r>
              <a:rPr lang="en-US" sz="6000" dirty="0" err="1"/>
              <a:t>Laravel</a:t>
            </a:r>
            <a:r>
              <a:rPr lang="en-US" sz="6000" dirty="0"/>
              <a:t> 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Coffee VGC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4971088"/>
            <a:ext cx="11826240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project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team VGC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349782"/>
            <a:ext cx="4846320" cy="4023360"/>
          </a:xfrm>
        </p:spPr>
        <p:txBody>
          <a:bodyPr/>
          <a:lstStyle/>
          <a:p>
            <a:r>
              <a:rPr lang="en-US" dirty="0"/>
              <a:t>Project :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smtClean="0"/>
              <a:t>coffee</a:t>
            </a:r>
            <a:endParaRPr lang="en-US" dirty="0"/>
          </a:p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en-US" dirty="0"/>
          </a:p>
          <a:p>
            <a:r>
              <a:rPr lang="en-US" dirty="0"/>
              <a:t>Team :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Cư</a:t>
            </a:r>
            <a:endParaRPr lang="en-US" dirty="0"/>
          </a:p>
          <a:p>
            <a:pPr lvl="1"/>
            <a:r>
              <a:rPr lang="en-US" dirty="0"/>
              <a:t>- Leader : </a:t>
            </a:r>
            <a:r>
              <a:rPr lang="en-US" dirty="0" err="1"/>
              <a:t>Nguyễn</a:t>
            </a:r>
            <a:r>
              <a:rPr lang="en-US" dirty="0"/>
              <a:t> Minh </a:t>
            </a:r>
            <a:r>
              <a:rPr lang="en-US" dirty="0" err="1"/>
              <a:t>Nghĩa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Phí </a:t>
            </a:r>
            <a:r>
              <a:rPr lang="en-US" dirty="0" err="1"/>
              <a:t>Văn</a:t>
            </a:r>
            <a:r>
              <a:rPr lang="en-US" dirty="0"/>
              <a:t> Long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Minh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Quân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Lâm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45" b="98455" l="0" r="100000">
                        <a14:foregroundMark x1="1912" y1="5298" x2="97059" y2="3974"/>
                        <a14:foregroundMark x1="1765" y1="5519" x2="1618" y2="94040"/>
                        <a14:foregroundMark x1="1765" y1="95364" x2="95882" y2="95806"/>
                        <a14:foregroundMark x1="97059" y1="5298" x2="97647" y2="94923"/>
                        <a14:foregroundMark x1="68824" y1="5740" x2="95882" y2="47020"/>
                        <a14:foregroundMark x1="94265" y1="47020" x2="54853" y2="94481"/>
                        <a14:foregroundMark x1="48676" y1="95806" x2="49265" y2="1987"/>
                        <a14:foregroundMark x1="48382" y1="49890" x2="0" y2="1766"/>
                        <a14:foregroundMark x1="23529" y1="26711" x2="735" y2="50993"/>
                        <a14:foregroundMark x1="11765" y1="39956" x2="48088" y2="93819"/>
                        <a14:foregroundMark x1="30441" y1="67329" x2="24559" y2="23400"/>
                        <a14:foregroundMark x1="27794" y1="46799" x2="11618" y2="36203"/>
                        <a14:foregroundMark x1="30147" y1="68433" x2="1176" y2="95806"/>
                        <a14:foregroundMark x1="29559" y1="68433" x2="34118" y2="93157"/>
                        <a14:foregroundMark x1="48824" y1="50331" x2="82941" y2="24724"/>
                        <a14:foregroundMark x1="65882" y1="37969" x2="60441" y2="2649"/>
                        <a14:foregroundMark x1="74559" y1="71523" x2="97206" y2="94702"/>
                        <a14:foregroundMark x1="74559" y1="71082" x2="66029" y2="36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0"/>
            <a:ext cx="6217920" cy="45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184" y="643467"/>
            <a:ext cx="3998976" cy="2087541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Công</a:t>
            </a:r>
            <a:r>
              <a:rPr lang="en-US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nghệ</a:t>
            </a:r>
            <a:r>
              <a:rPr lang="en-US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sử</a:t>
            </a:r>
            <a:r>
              <a:rPr lang="en-US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dụng</a:t>
            </a:r>
            <a:r>
              <a:rPr lang="en-US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môi</a:t>
            </a:r>
            <a:r>
              <a:rPr lang="en-US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trường</a:t>
            </a:r>
            <a:r>
              <a:rPr lang="en-US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code,database</a:t>
            </a:r>
            <a:endParaRPr lang="en-US" sz="32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768096"/>
            <a:ext cx="4437888" cy="5541264"/>
          </a:xfrm>
        </p:spPr>
        <p:txBody>
          <a:bodyPr/>
          <a:lstStyle/>
          <a:p>
            <a:r>
              <a:rPr lang="en-US" dirty="0"/>
              <a:t>Front-end : 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Html,css,javascript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Jquery,Bootstrap,Ajax</a:t>
            </a:r>
            <a:endParaRPr lang="en-US" dirty="0"/>
          </a:p>
          <a:p>
            <a:r>
              <a:rPr lang="en-US" dirty="0"/>
              <a:t>Back-end:</a:t>
            </a:r>
          </a:p>
          <a:p>
            <a:pPr marL="742950" lvl="2" indent="-342900"/>
            <a:r>
              <a:rPr lang="en-US" sz="1600" dirty="0"/>
              <a:t>- PHP </a:t>
            </a:r>
            <a:r>
              <a:rPr lang="en-US" sz="1600" dirty="0" err="1"/>
              <a:t>Laravel</a:t>
            </a:r>
            <a:r>
              <a:rPr lang="en-US" sz="1600" dirty="0"/>
              <a:t> 7x</a:t>
            </a:r>
          </a:p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(IDE):</a:t>
            </a:r>
          </a:p>
          <a:p>
            <a:pPr lvl="1"/>
            <a:r>
              <a:rPr lang="en-US" dirty="0"/>
              <a:t>- Sublime Text 3 </a:t>
            </a:r>
          </a:p>
          <a:p>
            <a:pPr lvl="1"/>
            <a:r>
              <a:rPr lang="en-US" dirty="0"/>
              <a:t>- Visual Studio Code 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- MySQL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17" y="3660648"/>
            <a:ext cx="4081461" cy="1889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7904"/>
            <a:ext cx="1780032" cy="15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68224"/>
            <a:ext cx="9720072" cy="1328928"/>
          </a:xfrm>
        </p:spPr>
        <p:txBody>
          <a:bodyPr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 </a:t>
            </a:r>
            <a:r>
              <a:rPr lang="en-US" sz="3200" dirty="0" err="1"/>
              <a:t>của</a:t>
            </a:r>
            <a:r>
              <a:rPr lang="en-US" sz="3600" dirty="0"/>
              <a:t> project</a:t>
            </a:r>
            <a:endParaRPr lang="en-US" sz="3600" b="1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76" y="1740724"/>
            <a:ext cx="9983725" cy="4940492"/>
          </a:xfrm>
        </p:spPr>
        <p:txBody>
          <a:bodyPr>
            <a:norm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admin : 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,</a:t>
            </a:r>
            <a:r>
              <a:rPr lang="en-US" dirty="0" err="1"/>
              <a:t>xóa</a:t>
            </a:r>
            <a:r>
              <a:rPr lang="en-US" dirty="0"/>
              <a:t> ,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: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,</a:t>
            </a:r>
            <a:r>
              <a:rPr lang="en-US" dirty="0" err="1"/>
              <a:t>xóa</a:t>
            </a:r>
            <a:r>
              <a:rPr lang="en-US" dirty="0"/>
              <a:t> ,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: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,</a:t>
            </a:r>
            <a:r>
              <a:rPr lang="en-US" dirty="0" err="1"/>
              <a:t>xóa</a:t>
            </a:r>
            <a:r>
              <a:rPr lang="en-US" dirty="0"/>
              <a:t> ,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/>
              <a:t>- Setting </a:t>
            </a:r>
            <a:r>
              <a:rPr lang="en-US" dirty="0" err="1"/>
              <a:t>config</a:t>
            </a:r>
            <a:r>
              <a:rPr lang="en-US" dirty="0"/>
              <a:t> 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,</a:t>
            </a:r>
            <a:r>
              <a:rPr lang="en-US" dirty="0" err="1"/>
              <a:t>xóa</a:t>
            </a:r>
            <a:r>
              <a:rPr lang="en-US" dirty="0"/>
              <a:t> ,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user :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,</a:t>
            </a:r>
            <a:r>
              <a:rPr lang="en-US" dirty="0" err="1"/>
              <a:t>xóa</a:t>
            </a:r>
            <a:r>
              <a:rPr lang="en-US" dirty="0"/>
              <a:t> ,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: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,</a:t>
            </a:r>
            <a:r>
              <a:rPr lang="en-US" dirty="0" err="1"/>
              <a:t>xóa</a:t>
            </a:r>
            <a:r>
              <a:rPr lang="en-US" dirty="0"/>
              <a:t> ,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blog :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,</a:t>
            </a:r>
            <a:r>
              <a:rPr lang="en-US" dirty="0" err="1"/>
              <a:t>xóa</a:t>
            </a:r>
            <a:r>
              <a:rPr lang="en-US" dirty="0"/>
              <a:t> ,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contact:thêm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,</a:t>
            </a:r>
            <a:r>
              <a:rPr lang="en-US" dirty="0" err="1"/>
              <a:t>xóa</a:t>
            </a:r>
            <a:r>
              <a:rPr lang="en-US" dirty="0"/>
              <a:t> ,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lvl="1"/>
            <a:r>
              <a:rPr lang="en-US" dirty="0"/>
              <a:t>- Validate 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68224"/>
            <a:ext cx="9720072" cy="1328928"/>
          </a:xfrm>
        </p:spPr>
        <p:txBody>
          <a:bodyPr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 </a:t>
            </a:r>
            <a:r>
              <a:rPr lang="en-US" sz="3200" dirty="0" err="1"/>
              <a:t>của</a:t>
            </a:r>
            <a:r>
              <a:rPr lang="en-US" sz="3600" dirty="0"/>
              <a:t> project</a:t>
            </a:r>
            <a:endParaRPr lang="en-US" sz="3600" b="1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76" y="1740724"/>
            <a:ext cx="9983725" cy="4940492"/>
          </a:xfrm>
        </p:spPr>
        <p:txBody>
          <a:bodyPr>
            <a:norm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chạy,đếm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,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,</a:t>
            </a:r>
            <a:r>
              <a:rPr lang="en-US" dirty="0" err="1"/>
              <a:t>đơn</a:t>
            </a:r>
            <a:r>
              <a:rPr lang="en-US" dirty="0"/>
              <a:t> hang, feedback</a:t>
            </a:r>
          </a:p>
          <a:p>
            <a:pPr lvl="1"/>
            <a:r>
              <a:rPr lang="en-US" dirty="0"/>
              <a:t>Blog : Chi </a:t>
            </a:r>
            <a:r>
              <a:rPr lang="en-US" dirty="0" err="1"/>
              <a:t>tiết</a:t>
            </a:r>
            <a:r>
              <a:rPr lang="en-US" dirty="0"/>
              <a:t> blog 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: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 lvl="1"/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,chi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smtClean="0"/>
              <a:t>, recommend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hàng,Thanh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/>
              <a:t>Contact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/>
              <a:t>Search Ajax</a:t>
            </a:r>
          </a:p>
          <a:p>
            <a:pPr lvl="1"/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chat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,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facebook,page</a:t>
            </a:r>
            <a:r>
              <a:rPr lang="en-US" dirty="0"/>
              <a:t> </a:t>
            </a:r>
            <a:r>
              <a:rPr lang="en-US" dirty="0" err="1"/>
              <a:t>facebook</a:t>
            </a:r>
            <a:endParaRPr lang="en-US" dirty="0"/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</a:t>
            </a:r>
            <a:r>
              <a:rPr lang="en-US" sz="5400" b="1" dirty="0" smtClean="0">
                <a:solidFill>
                  <a:srgbClr val="FFFFFF"/>
                </a:solidFill>
              </a:rPr>
              <a:t>You </a:t>
            </a:r>
            <a:endParaRPr lang="en-US" sz="5400" b="1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27" y="2286000"/>
            <a:ext cx="4691643" cy="20055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smtClean="0"/>
              <a:t>longpvth1907014@fpt.edu.vn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Email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nghianmth1907030@fpt.edu.vn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327" y="2286000"/>
            <a:ext cx="360000" cy="360000"/>
          </a:xfrm>
          <a:prstGeom prst="rect">
            <a:avLst/>
          </a:prstGeom>
        </p:spPr>
      </p:pic>
      <p:pic>
        <p:nvPicPr>
          <p:cNvPr id="8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327" y="3011276"/>
            <a:ext cx="360000" cy="3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6112"/>
            <a:ext cx="5468548" cy="21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0C1243-C9FF-4461-B21D-DC7A9A834A3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F886C1-21C8-492D-B13F-01E91F83D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335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project Laravel </vt:lpstr>
      <vt:lpstr>Giới thiệu chung về project và team VGC</vt:lpstr>
      <vt:lpstr>Công nghệ sử dụng và môi trường code,database</vt:lpstr>
      <vt:lpstr>Các chức năng chính của project</vt:lpstr>
      <vt:lpstr>Các chức năng chính của project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2020-08-19T20:45:25Z</dcterms:created>
  <dcterms:modified xsi:type="dcterms:W3CDTF">2020-08-20T04:10:26Z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