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7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4D8702-C20D-4E68-B396-F38E2F49A49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61CED1-7E90-4FD9-A286-36C6D4591210}">
      <dgm:prSet/>
      <dgm:spPr/>
      <dgm:t>
        <a:bodyPr/>
        <a:lstStyle/>
        <a:p>
          <a:r>
            <a:rPr lang="uk-UA"/>
            <a:t>Авторизація за допомогою нумера рахунку та пін-коду</a:t>
          </a:r>
          <a:endParaRPr lang="en-US"/>
        </a:p>
      </dgm:t>
    </dgm:pt>
    <dgm:pt modelId="{7E5583EF-F2AD-4D8D-AD4E-68FC59176E7C}" type="parTrans" cxnId="{1154608E-0386-4015-986C-10DDFE88ECCD}">
      <dgm:prSet/>
      <dgm:spPr/>
      <dgm:t>
        <a:bodyPr/>
        <a:lstStyle/>
        <a:p>
          <a:endParaRPr lang="en-US"/>
        </a:p>
      </dgm:t>
    </dgm:pt>
    <dgm:pt modelId="{A50A36C5-6141-424E-A174-27F368803261}" type="sibTrans" cxnId="{1154608E-0386-4015-986C-10DDFE88ECCD}">
      <dgm:prSet/>
      <dgm:spPr/>
      <dgm:t>
        <a:bodyPr/>
        <a:lstStyle/>
        <a:p>
          <a:endParaRPr lang="en-US"/>
        </a:p>
      </dgm:t>
    </dgm:pt>
    <dgm:pt modelId="{422BFA92-50CD-4EE2-BC65-1C59E4D4A96F}">
      <dgm:prSet/>
      <dgm:spPr/>
      <dgm:t>
        <a:bodyPr/>
        <a:lstStyle/>
        <a:p>
          <a:r>
            <a:rPr lang="uk-UA"/>
            <a:t>Пін-код можна відновити за допомогою прив’язаної електронної пошти</a:t>
          </a:r>
          <a:endParaRPr lang="en-US"/>
        </a:p>
      </dgm:t>
    </dgm:pt>
    <dgm:pt modelId="{D7899C6D-2331-456E-AAFB-2449DC540B71}" type="parTrans" cxnId="{9024F52A-12B4-41A6-AE69-A743D925C6FA}">
      <dgm:prSet/>
      <dgm:spPr/>
      <dgm:t>
        <a:bodyPr/>
        <a:lstStyle/>
        <a:p>
          <a:endParaRPr lang="en-US"/>
        </a:p>
      </dgm:t>
    </dgm:pt>
    <dgm:pt modelId="{C5039BDF-9FD3-4B44-9E92-7A85063D380A}" type="sibTrans" cxnId="{9024F52A-12B4-41A6-AE69-A743D925C6FA}">
      <dgm:prSet/>
      <dgm:spPr/>
      <dgm:t>
        <a:bodyPr/>
        <a:lstStyle/>
        <a:p>
          <a:endParaRPr lang="en-US"/>
        </a:p>
      </dgm:t>
    </dgm:pt>
    <dgm:pt modelId="{FA036D64-8825-4452-8992-1968CB2E85CA}">
      <dgm:prSet/>
      <dgm:spPr/>
      <dgm:t>
        <a:bodyPr/>
        <a:lstStyle/>
        <a:p>
          <a:r>
            <a:rPr lang="uk-UA"/>
            <a:t>Авторизувавшись, можна працювати з банкоматом через користувацький інтерфейс</a:t>
          </a:r>
          <a:endParaRPr lang="en-US"/>
        </a:p>
      </dgm:t>
    </dgm:pt>
    <dgm:pt modelId="{BB8BB9BC-BA98-448B-8EFA-D5CD450DD267}" type="parTrans" cxnId="{D1A8E6E1-323A-4052-AE3D-72364BBC992D}">
      <dgm:prSet/>
      <dgm:spPr/>
      <dgm:t>
        <a:bodyPr/>
        <a:lstStyle/>
        <a:p>
          <a:endParaRPr lang="en-US"/>
        </a:p>
      </dgm:t>
    </dgm:pt>
    <dgm:pt modelId="{B1B781DE-683E-41F9-A85C-3A10EF9B0BA0}" type="sibTrans" cxnId="{D1A8E6E1-323A-4052-AE3D-72364BBC992D}">
      <dgm:prSet/>
      <dgm:spPr/>
      <dgm:t>
        <a:bodyPr/>
        <a:lstStyle/>
        <a:p>
          <a:endParaRPr lang="en-US"/>
        </a:p>
      </dgm:t>
    </dgm:pt>
    <dgm:pt modelId="{98D49B70-1650-4A93-A631-5D4EE0EE144F}" type="pres">
      <dgm:prSet presAssocID="{BC4D8702-C20D-4E68-B396-F38E2F49A4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9DB479-33C2-4085-BBCA-F6B404340871}" type="pres">
      <dgm:prSet presAssocID="{1F61CED1-7E90-4FD9-A286-36C6D4591210}" presName="hierRoot1" presStyleCnt="0"/>
      <dgm:spPr/>
    </dgm:pt>
    <dgm:pt modelId="{80C96069-1C3C-4EAB-ABEF-4D2359F9954A}" type="pres">
      <dgm:prSet presAssocID="{1F61CED1-7E90-4FD9-A286-36C6D4591210}" presName="composite" presStyleCnt="0"/>
      <dgm:spPr/>
    </dgm:pt>
    <dgm:pt modelId="{270B6C96-EFFB-434F-B13A-7A38C1F3A499}" type="pres">
      <dgm:prSet presAssocID="{1F61CED1-7E90-4FD9-A286-36C6D4591210}" presName="background" presStyleLbl="node0" presStyleIdx="0" presStyleCnt="3"/>
      <dgm:spPr/>
    </dgm:pt>
    <dgm:pt modelId="{499186EB-3692-4377-A82E-D1E421991CDA}" type="pres">
      <dgm:prSet presAssocID="{1F61CED1-7E90-4FD9-A286-36C6D4591210}" presName="text" presStyleLbl="fgAcc0" presStyleIdx="0" presStyleCnt="3">
        <dgm:presLayoutVars>
          <dgm:chPref val="3"/>
        </dgm:presLayoutVars>
      </dgm:prSet>
      <dgm:spPr/>
    </dgm:pt>
    <dgm:pt modelId="{A022CDA4-67F4-4F0F-8415-A75B93CB3B83}" type="pres">
      <dgm:prSet presAssocID="{1F61CED1-7E90-4FD9-A286-36C6D4591210}" presName="hierChild2" presStyleCnt="0"/>
      <dgm:spPr/>
    </dgm:pt>
    <dgm:pt modelId="{6CD01F03-D084-4A2D-90C8-1D61D1149306}" type="pres">
      <dgm:prSet presAssocID="{422BFA92-50CD-4EE2-BC65-1C59E4D4A96F}" presName="hierRoot1" presStyleCnt="0"/>
      <dgm:spPr/>
    </dgm:pt>
    <dgm:pt modelId="{456683E9-D350-4470-92C6-B3FEBDB72CE1}" type="pres">
      <dgm:prSet presAssocID="{422BFA92-50CD-4EE2-BC65-1C59E4D4A96F}" presName="composite" presStyleCnt="0"/>
      <dgm:spPr/>
    </dgm:pt>
    <dgm:pt modelId="{39DC2F31-7FB3-4630-BAC1-90DA7E7E7828}" type="pres">
      <dgm:prSet presAssocID="{422BFA92-50CD-4EE2-BC65-1C59E4D4A96F}" presName="background" presStyleLbl="node0" presStyleIdx="1" presStyleCnt="3"/>
      <dgm:spPr/>
    </dgm:pt>
    <dgm:pt modelId="{296C6E5F-05C5-40C7-AF6D-26E123FD64BD}" type="pres">
      <dgm:prSet presAssocID="{422BFA92-50CD-4EE2-BC65-1C59E4D4A96F}" presName="text" presStyleLbl="fgAcc0" presStyleIdx="1" presStyleCnt="3">
        <dgm:presLayoutVars>
          <dgm:chPref val="3"/>
        </dgm:presLayoutVars>
      </dgm:prSet>
      <dgm:spPr/>
    </dgm:pt>
    <dgm:pt modelId="{6F74F273-C061-4DD6-B727-A7BD0ED953A7}" type="pres">
      <dgm:prSet presAssocID="{422BFA92-50CD-4EE2-BC65-1C59E4D4A96F}" presName="hierChild2" presStyleCnt="0"/>
      <dgm:spPr/>
    </dgm:pt>
    <dgm:pt modelId="{70FE9058-340F-4FDB-A341-411D6177DAC2}" type="pres">
      <dgm:prSet presAssocID="{FA036D64-8825-4452-8992-1968CB2E85CA}" presName="hierRoot1" presStyleCnt="0"/>
      <dgm:spPr/>
    </dgm:pt>
    <dgm:pt modelId="{3D2124F4-1F00-4564-A8C0-31DDA9DEA65C}" type="pres">
      <dgm:prSet presAssocID="{FA036D64-8825-4452-8992-1968CB2E85CA}" presName="composite" presStyleCnt="0"/>
      <dgm:spPr/>
    </dgm:pt>
    <dgm:pt modelId="{2D3335D7-A132-4558-9C27-FB6CFB1AE219}" type="pres">
      <dgm:prSet presAssocID="{FA036D64-8825-4452-8992-1968CB2E85CA}" presName="background" presStyleLbl="node0" presStyleIdx="2" presStyleCnt="3"/>
      <dgm:spPr/>
    </dgm:pt>
    <dgm:pt modelId="{29B4EA8B-446D-42A8-9BA0-6D3F12E539E6}" type="pres">
      <dgm:prSet presAssocID="{FA036D64-8825-4452-8992-1968CB2E85CA}" presName="text" presStyleLbl="fgAcc0" presStyleIdx="2" presStyleCnt="3">
        <dgm:presLayoutVars>
          <dgm:chPref val="3"/>
        </dgm:presLayoutVars>
      </dgm:prSet>
      <dgm:spPr/>
    </dgm:pt>
    <dgm:pt modelId="{E536B19C-9682-47D7-9081-A5C188EEFC00}" type="pres">
      <dgm:prSet presAssocID="{FA036D64-8825-4452-8992-1968CB2E85CA}" presName="hierChild2" presStyleCnt="0"/>
      <dgm:spPr/>
    </dgm:pt>
  </dgm:ptLst>
  <dgm:cxnLst>
    <dgm:cxn modelId="{4F112C09-0035-412A-AF9B-90277D0BFCA6}" type="presOf" srcId="{FA036D64-8825-4452-8992-1968CB2E85CA}" destId="{29B4EA8B-446D-42A8-9BA0-6D3F12E539E6}" srcOrd="0" destOrd="0" presId="urn:microsoft.com/office/officeart/2005/8/layout/hierarchy1"/>
    <dgm:cxn modelId="{D4EE8915-E729-4041-B447-8C4A6C3167EC}" type="presOf" srcId="{BC4D8702-C20D-4E68-B396-F38E2F49A493}" destId="{98D49B70-1650-4A93-A631-5D4EE0EE144F}" srcOrd="0" destOrd="0" presId="urn:microsoft.com/office/officeart/2005/8/layout/hierarchy1"/>
    <dgm:cxn modelId="{9024F52A-12B4-41A6-AE69-A743D925C6FA}" srcId="{BC4D8702-C20D-4E68-B396-F38E2F49A493}" destId="{422BFA92-50CD-4EE2-BC65-1C59E4D4A96F}" srcOrd="1" destOrd="0" parTransId="{D7899C6D-2331-456E-AAFB-2449DC540B71}" sibTransId="{C5039BDF-9FD3-4B44-9E92-7A85063D380A}"/>
    <dgm:cxn modelId="{DFF43D47-BAE1-46E9-A955-807D07168864}" type="presOf" srcId="{422BFA92-50CD-4EE2-BC65-1C59E4D4A96F}" destId="{296C6E5F-05C5-40C7-AF6D-26E123FD64BD}" srcOrd="0" destOrd="0" presId="urn:microsoft.com/office/officeart/2005/8/layout/hierarchy1"/>
    <dgm:cxn modelId="{1154608E-0386-4015-986C-10DDFE88ECCD}" srcId="{BC4D8702-C20D-4E68-B396-F38E2F49A493}" destId="{1F61CED1-7E90-4FD9-A286-36C6D4591210}" srcOrd="0" destOrd="0" parTransId="{7E5583EF-F2AD-4D8D-AD4E-68FC59176E7C}" sibTransId="{A50A36C5-6141-424E-A174-27F368803261}"/>
    <dgm:cxn modelId="{D1A8E6E1-323A-4052-AE3D-72364BBC992D}" srcId="{BC4D8702-C20D-4E68-B396-F38E2F49A493}" destId="{FA036D64-8825-4452-8992-1968CB2E85CA}" srcOrd="2" destOrd="0" parTransId="{BB8BB9BC-BA98-448B-8EFA-D5CD450DD267}" sibTransId="{B1B781DE-683E-41F9-A85C-3A10EF9B0BA0}"/>
    <dgm:cxn modelId="{18C962E2-89D3-4640-A53A-ACF881B111E7}" type="presOf" srcId="{1F61CED1-7E90-4FD9-A286-36C6D4591210}" destId="{499186EB-3692-4377-A82E-D1E421991CDA}" srcOrd="0" destOrd="0" presId="urn:microsoft.com/office/officeart/2005/8/layout/hierarchy1"/>
    <dgm:cxn modelId="{EE9CCF81-F21B-41B6-ADE2-178CC3B9CCC0}" type="presParOf" srcId="{98D49B70-1650-4A93-A631-5D4EE0EE144F}" destId="{8E9DB479-33C2-4085-BBCA-F6B404340871}" srcOrd="0" destOrd="0" presId="urn:microsoft.com/office/officeart/2005/8/layout/hierarchy1"/>
    <dgm:cxn modelId="{CF9AC958-D3BE-4878-9C94-0CA7AD563398}" type="presParOf" srcId="{8E9DB479-33C2-4085-BBCA-F6B404340871}" destId="{80C96069-1C3C-4EAB-ABEF-4D2359F9954A}" srcOrd="0" destOrd="0" presId="urn:microsoft.com/office/officeart/2005/8/layout/hierarchy1"/>
    <dgm:cxn modelId="{9A09320C-B7A3-4351-9039-9F4B568A8401}" type="presParOf" srcId="{80C96069-1C3C-4EAB-ABEF-4D2359F9954A}" destId="{270B6C96-EFFB-434F-B13A-7A38C1F3A499}" srcOrd="0" destOrd="0" presId="urn:microsoft.com/office/officeart/2005/8/layout/hierarchy1"/>
    <dgm:cxn modelId="{6EC43832-B816-46F7-947C-DEF05EFA9B63}" type="presParOf" srcId="{80C96069-1C3C-4EAB-ABEF-4D2359F9954A}" destId="{499186EB-3692-4377-A82E-D1E421991CDA}" srcOrd="1" destOrd="0" presId="urn:microsoft.com/office/officeart/2005/8/layout/hierarchy1"/>
    <dgm:cxn modelId="{CDC00683-BAA3-4331-912B-C8FB86437ECF}" type="presParOf" srcId="{8E9DB479-33C2-4085-BBCA-F6B404340871}" destId="{A022CDA4-67F4-4F0F-8415-A75B93CB3B83}" srcOrd="1" destOrd="0" presId="urn:microsoft.com/office/officeart/2005/8/layout/hierarchy1"/>
    <dgm:cxn modelId="{F3034B60-E919-4E39-A715-E415B74FE918}" type="presParOf" srcId="{98D49B70-1650-4A93-A631-5D4EE0EE144F}" destId="{6CD01F03-D084-4A2D-90C8-1D61D1149306}" srcOrd="1" destOrd="0" presId="urn:microsoft.com/office/officeart/2005/8/layout/hierarchy1"/>
    <dgm:cxn modelId="{46606A3D-8D28-430E-9A24-5112F4EED49B}" type="presParOf" srcId="{6CD01F03-D084-4A2D-90C8-1D61D1149306}" destId="{456683E9-D350-4470-92C6-B3FEBDB72CE1}" srcOrd="0" destOrd="0" presId="urn:microsoft.com/office/officeart/2005/8/layout/hierarchy1"/>
    <dgm:cxn modelId="{41A07EED-B5ED-46E5-9129-06B759FCBB79}" type="presParOf" srcId="{456683E9-D350-4470-92C6-B3FEBDB72CE1}" destId="{39DC2F31-7FB3-4630-BAC1-90DA7E7E7828}" srcOrd="0" destOrd="0" presId="urn:microsoft.com/office/officeart/2005/8/layout/hierarchy1"/>
    <dgm:cxn modelId="{42FE4C18-E2C0-4BD8-A54D-D63877024CD9}" type="presParOf" srcId="{456683E9-D350-4470-92C6-B3FEBDB72CE1}" destId="{296C6E5F-05C5-40C7-AF6D-26E123FD64BD}" srcOrd="1" destOrd="0" presId="urn:microsoft.com/office/officeart/2005/8/layout/hierarchy1"/>
    <dgm:cxn modelId="{90075AA5-841D-4741-BD8C-C1BE6730629A}" type="presParOf" srcId="{6CD01F03-D084-4A2D-90C8-1D61D1149306}" destId="{6F74F273-C061-4DD6-B727-A7BD0ED953A7}" srcOrd="1" destOrd="0" presId="urn:microsoft.com/office/officeart/2005/8/layout/hierarchy1"/>
    <dgm:cxn modelId="{92EDAFA9-1FFC-4FFE-8757-A36DA559FE15}" type="presParOf" srcId="{98D49B70-1650-4A93-A631-5D4EE0EE144F}" destId="{70FE9058-340F-4FDB-A341-411D6177DAC2}" srcOrd="2" destOrd="0" presId="urn:microsoft.com/office/officeart/2005/8/layout/hierarchy1"/>
    <dgm:cxn modelId="{61DAD7C1-3554-43C5-AADB-F674B068605A}" type="presParOf" srcId="{70FE9058-340F-4FDB-A341-411D6177DAC2}" destId="{3D2124F4-1F00-4564-A8C0-31DDA9DEA65C}" srcOrd="0" destOrd="0" presId="urn:microsoft.com/office/officeart/2005/8/layout/hierarchy1"/>
    <dgm:cxn modelId="{57B1B10A-1933-44C0-B142-5CEC52797ED3}" type="presParOf" srcId="{3D2124F4-1F00-4564-A8C0-31DDA9DEA65C}" destId="{2D3335D7-A132-4558-9C27-FB6CFB1AE219}" srcOrd="0" destOrd="0" presId="urn:microsoft.com/office/officeart/2005/8/layout/hierarchy1"/>
    <dgm:cxn modelId="{91069892-1B83-4638-ADBB-44EF266E593F}" type="presParOf" srcId="{3D2124F4-1F00-4564-A8C0-31DDA9DEA65C}" destId="{29B4EA8B-446D-42A8-9BA0-6D3F12E539E6}" srcOrd="1" destOrd="0" presId="urn:microsoft.com/office/officeart/2005/8/layout/hierarchy1"/>
    <dgm:cxn modelId="{837FBC15-8DFB-426A-9FA2-824CFD102694}" type="presParOf" srcId="{70FE9058-340F-4FDB-A341-411D6177DAC2}" destId="{E536B19C-9682-47D7-9081-A5C188EEFC0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B6C96-EFFB-434F-B13A-7A38C1F3A499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186EB-3692-4377-A82E-D1E421991CDA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200" kern="1200"/>
            <a:t>Авторизація за допомогою нумера рахунку та пін-коду</a:t>
          </a:r>
          <a:endParaRPr lang="en-US" sz="2200" kern="1200"/>
        </a:p>
      </dsp:txBody>
      <dsp:txXfrm>
        <a:off x="378614" y="886531"/>
        <a:ext cx="2810360" cy="1744948"/>
      </dsp:txXfrm>
    </dsp:sp>
    <dsp:sp modelId="{39DC2F31-7FB3-4630-BAC1-90DA7E7E7828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C6E5F-05C5-40C7-AF6D-26E123FD64BD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200" kern="1200"/>
            <a:t>Пін-код можна відновити за допомогою прив’язаної електронної пошти</a:t>
          </a:r>
          <a:endParaRPr lang="en-US" sz="2200" kern="1200"/>
        </a:p>
      </dsp:txBody>
      <dsp:txXfrm>
        <a:off x="3946203" y="886531"/>
        <a:ext cx="2810360" cy="1744948"/>
      </dsp:txXfrm>
    </dsp:sp>
    <dsp:sp modelId="{2D3335D7-A132-4558-9C27-FB6CFB1AE219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4EA8B-446D-42A8-9BA0-6D3F12E539E6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200" kern="1200"/>
            <a:t>Авторизувавшись, можна працювати з банкоматом через користувацький інтерфейс</a:t>
          </a:r>
          <a:endParaRPr lang="en-US" sz="22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CEFE-6A06-FA5F-D84D-1E3DAF15F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B47DA-51B0-9CB5-3045-F0D8B3A0E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F854E-C029-1E29-CA4A-B6A4E4D3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C5DA-783B-4DB8-BB0E-C1B2DA5931BE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424CF-02D1-F89B-01C5-DDCC02D2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AF7A-0366-2E8D-5060-338E6E32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35B2-C7D0-41EF-ABC4-B50B833AB6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701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2D9A-DF7D-E083-D655-DA35006A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3D6A0-0EA1-A28A-75A6-152C7A068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9D86F-14D2-645C-8738-DB6D6615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C5DA-783B-4DB8-BB0E-C1B2DA5931BE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4836E-01DF-B180-1963-98EF76BE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24F4C-1CE7-08E7-C3D7-4CB78143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35B2-C7D0-41EF-ABC4-B50B833AB6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62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C0D97-EAF0-30AF-4048-AC65418F9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A0495-C4AB-F841-5CD0-356FCD18B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BAEB-16D9-6198-173C-E171F8DC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C5DA-783B-4DB8-BB0E-C1B2DA5931BE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36233-1F81-9266-7804-B1585CEA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82DF2-3082-E949-AECE-BD7367E4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35B2-C7D0-41EF-ABC4-B50B833AB6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39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6907-52CD-B4E4-29B7-54DE1289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0F0A3-7C6A-B6B1-C4FD-7C94D7F96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1019C-F2CE-2472-F199-643846FA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C5DA-783B-4DB8-BB0E-C1B2DA5931BE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613A5-6846-C5D6-ED15-9D4291C4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CBD51-0558-5070-5424-D9520179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35B2-C7D0-41EF-ABC4-B50B833AB6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514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0984-BA0B-0AD4-4E87-D0C016B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95480-6D34-DA19-B490-9AD97C16D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827C4-99F5-8FEE-8459-7D73B41A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C5DA-783B-4DB8-BB0E-C1B2DA5931BE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F133D-537A-0B1E-9E13-3D3887F4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DBB71-C929-7EC0-6000-3F6F51F1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35B2-C7D0-41EF-ABC4-B50B833AB6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292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3521-3C45-FD42-F05C-628ECE1F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5E3C-98DA-49ED-E930-A1751298F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774B3-DEB6-FB82-C36C-649C9F293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F6F56-96BA-1587-2F72-F0D20FB8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C5DA-783B-4DB8-BB0E-C1B2DA5931BE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E5B8E-752D-4B88-7A5B-3A2EFA18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53CE5-D0EC-2BF7-F606-22EBE067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35B2-C7D0-41EF-ABC4-B50B833AB6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787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5FB-AE94-28CD-2782-6A9F2444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23A8B-177B-C083-E1B0-96861F30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70606-4488-08A1-3A3B-1DBD0E967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FC07A-8A18-7C2E-D34D-85508B5EB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E6C25-EEF4-56BC-FD52-DBCF544FB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FE520-4F0F-B770-E1DF-07DCE838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C5DA-783B-4DB8-BB0E-C1B2DA5931BE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0784C-6DAA-E36F-31EC-DD7A4DAE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24153-370C-79AD-DE4D-FB41CD09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35B2-C7D0-41EF-ABC4-B50B833AB6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224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0D0A-2F8F-E0D3-7FE2-529C5CF9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401F4-047D-86A5-E87B-987AD43E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C5DA-783B-4DB8-BB0E-C1B2DA5931BE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AD0EA-83E9-D666-78B5-C83B191A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68CA8-BC7E-721B-03CA-660A168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35B2-C7D0-41EF-ABC4-B50B833AB6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759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2A2E1-535F-908F-60E2-2F58324B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C5DA-783B-4DB8-BB0E-C1B2DA5931BE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B4600-CC5E-ADD4-DD41-412A6F8F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0D8A6-3E0C-CC37-8DBE-C0DDC3EB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35B2-C7D0-41EF-ABC4-B50B833AB6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559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ABA0-70E4-E228-7C66-E6E8F6D7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F165-C026-81D3-6483-85CE621F5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94CF5-3CE7-21A2-59CD-47FE5A82E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366CF-16EA-6D39-A94C-0F192AF1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C5DA-783B-4DB8-BB0E-C1B2DA5931BE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02766-DCF4-0905-140B-D7E2150E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F1CDA-CBC3-FD7F-0EC7-E15A5EE2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35B2-C7D0-41EF-ABC4-B50B833AB6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487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A3AC-CCD2-FFF8-0737-5CA766B6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D3C1A-D2BA-7C3B-6B56-9E9E1B99E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91E10-BE62-1634-8BCE-849E2B4D1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2DF68-A2D1-EA00-DB99-AF72A405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C5DA-783B-4DB8-BB0E-C1B2DA5931BE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FBFC9-E6A0-4801-5D90-D7AA182A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C4323-04BA-823F-00AE-915FAC8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35B2-C7D0-41EF-ABC4-B50B833AB6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635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174F2-7B7F-6260-1056-72474C06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D09FC-BF3D-62C9-3937-EA544F0D0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FBF5-A021-F259-22C1-36B633EFC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C5DA-783B-4DB8-BB0E-C1B2DA5931BE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8122A-DE48-D84E-DD90-FF24295EB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BD3E-EC61-380E-27F0-FEBE8632A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935B2-C7D0-41EF-ABC4-B50B833AB6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302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933E49-54B8-3B78-17C8-2499508B2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14" b="34336"/>
          <a:stretch/>
        </p:blipFill>
        <p:spPr>
          <a:xfrm>
            <a:off x="20" y="1017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2DF93-96A3-B7F2-77CD-E1BF3856F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Autofit/>
          </a:bodyPr>
          <a:lstStyle/>
          <a:p>
            <a:r>
              <a:rPr lang="uk-UA" dirty="0"/>
              <a:t>Дехтяр Богдан-Ярема</a:t>
            </a:r>
          </a:p>
          <a:p>
            <a:r>
              <a:rPr lang="uk-UA" dirty="0"/>
              <a:t>Дехтяр Юр-Любомисл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2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FBAD4-BA05-3450-0F44-2955B19D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uk-UA">
                <a:solidFill>
                  <a:schemeClr val="bg1"/>
                </a:solidFill>
              </a:rPr>
              <a:t>Труднощі, що виникали на шляху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AEED1-C5EC-C9C6-0D87-209BECD13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4" r="-2" b="357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C29B-F466-AC37-50DE-0B15C81B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uk-UA" sz="2200"/>
              <a:t>В основному технічні, на кшталт налаштування комунікації між модулями</a:t>
            </a:r>
          </a:p>
          <a:p>
            <a:r>
              <a:rPr lang="uk-UA" sz="2200"/>
              <a:t>Організаційні. Для гарного плянування роботи треба добре розібратися, чого ми хочемо і як ми це собі уявляємо</a:t>
            </a:r>
          </a:p>
        </p:txBody>
      </p:sp>
    </p:spTree>
    <p:extLst>
      <p:ext uri="{BB962C8B-B14F-4D97-AF65-F5344CB8AC3E}">
        <p14:creationId xmlns:p14="http://schemas.microsoft.com/office/powerpoint/2010/main" val="145814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FBAD4-BA05-3450-0F44-2955B19D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Що не вийшло зробити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AEED1-C5EC-C9C6-0D87-209BECD13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4" r="-2" b="357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C29B-F466-AC37-50DE-0B15C81B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uk-UA" sz="2200" dirty="0"/>
              <a:t>Перевести базу даних з формату </a:t>
            </a:r>
            <a:r>
              <a:rPr lang="en-US" sz="2200" dirty="0" err="1"/>
              <a:t>json</a:t>
            </a:r>
            <a:r>
              <a:rPr lang="en-US" sz="2200" dirty="0"/>
              <a:t> </a:t>
            </a:r>
            <a:r>
              <a:rPr lang="uk-UA" sz="2200" dirty="0"/>
              <a:t>на </a:t>
            </a:r>
            <a:r>
              <a:rPr lang="en-US" sz="2200" dirty="0" err="1"/>
              <a:t>sql</a:t>
            </a:r>
            <a:endParaRPr lang="uk-UA" sz="2200" dirty="0"/>
          </a:p>
          <a:p>
            <a:r>
              <a:rPr lang="uk-UA" sz="2200" dirty="0"/>
              <a:t>Використовувати замість пошти </a:t>
            </a:r>
            <a:r>
              <a:rPr lang="uk-UA" sz="2200" dirty="0" err="1"/>
              <a:t>нумер</a:t>
            </a:r>
            <a:r>
              <a:rPr lang="uk-UA" sz="2200" dirty="0"/>
              <a:t> телефона</a:t>
            </a:r>
          </a:p>
        </p:txBody>
      </p:sp>
    </p:spTree>
    <p:extLst>
      <p:ext uri="{BB962C8B-B14F-4D97-AF65-F5344CB8AC3E}">
        <p14:creationId xmlns:p14="http://schemas.microsoft.com/office/powerpoint/2010/main" val="129024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2EEDE-9C4C-2356-C0E2-F05ADE0A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Слово рецензентам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61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F69-B731-8B22-4F4F-D0E962E9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uk-UA" dirty="0"/>
              <a:t>Користувач може: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3725-0FE1-F670-4B2C-FCE805B3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uk-UA" sz="2000" dirty="0"/>
              <a:t>Зняти кошти</a:t>
            </a:r>
          </a:p>
          <a:p>
            <a:r>
              <a:rPr lang="uk-UA" sz="2000" dirty="0"/>
              <a:t>Поповнити рахунок</a:t>
            </a:r>
          </a:p>
          <a:p>
            <a:r>
              <a:rPr lang="uk-UA" sz="2000" dirty="0"/>
              <a:t>Перевести кошти з одного рахунку на інший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B1720-2EC6-0E8C-4A81-C119A8032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3" r="13543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E66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2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9B92F-A0FF-A579-DCB1-E1E356AC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uk-UA" sz="4000" dirty="0"/>
              <a:t>Розрахунковий рахунок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176C1-E23C-3FEA-94F5-4440D6058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" r="-1" b="-1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27F1-3CD6-E6C0-1A42-DB16E335A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uk-UA" sz="2000"/>
              <a:t>Служба обробку грошових надлишків</a:t>
            </a:r>
          </a:p>
          <a:p>
            <a:r>
              <a:rPr lang="uk-UA" sz="2000"/>
              <a:t>Якщо балянс рахунку перевищує певне задане значення, то надлишкові кошти автоматично перводяться на інший рахунок</a:t>
            </a:r>
          </a:p>
        </p:txBody>
      </p:sp>
    </p:spTree>
    <p:extLst>
      <p:ext uri="{BB962C8B-B14F-4D97-AF65-F5344CB8AC3E}">
        <p14:creationId xmlns:p14="http://schemas.microsoft.com/office/powerpoint/2010/main" val="134476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9B92F-A0FF-A579-DCB1-E1E356AC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uk-UA" sz="4000" dirty="0"/>
              <a:t>Кредитовий рахунок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176C1-E23C-3FEA-94F5-4440D6058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" r="-1" b="-1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27F1-3CD6-E6C0-1A42-DB16E335A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uk-UA" sz="2000" dirty="0"/>
              <a:t>Встановлено найменший допустимий кредитовий </a:t>
            </a:r>
            <a:r>
              <a:rPr lang="uk-UA" sz="2000" dirty="0" err="1"/>
              <a:t>балянс</a:t>
            </a:r>
            <a:endParaRPr lang="uk-UA" sz="2000" dirty="0"/>
          </a:p>
          <a:p>
            <a:r>
              <a:rPr lang="uk-UA" sz="2000" dirty="0"/>
              <a:t>Якщо </a:t>
            </a:r>
            <a:r>
              <a:rPr lang="uk-UA" sz="2000" dirty="0" err="1"/>
              <a:t>балянс</a:t>
            </a:r>
            <a:r>
              <a:rPr lang="uk-UA" sz="2000" dirty="0"/>
              <a:t> падає нижче супроти допустимої норми, то стягуються кошти з запасного рахунку</a:t>
            </a:r>
          </a:p>
        </p:txBody>
      </p:sp>
    </p:spTree>
    <p:extLst>
      <p:ext uri="{BB962C8B-B14F-4D97-AF65-F5344CB8AC3E}">
        <p14:creationId xmlns:p14="http://schemas.microsoft.com/office/powerpoint/2010/main" val="245079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9B92F-A0FF-A579-DCB1-E1E356AC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uk-UA" sz="4000" dirty="0"/>
              <a:t>Ощадний рахунок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176C1-E23C-3FEA-94F5-4440D6058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" r="-1" b="-1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27F1-3CD6-E6C0-1A42-DB16E335A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733039"/>
            <a:ext cx="3822189" cy="3443923"/>
          </a:xfrm>
        </p:spPr>
        <p:txBody>
          <a:bodyPr>
            <a:normAutofit/>
          </a:bodyPr>
          <a:lstStyle/>
          <a:p>
            <a:r>
              <a:rPr lang="uk-UA" sz="2000" dirty="0"/>
              <a:t>При знятті чи переведенні коштів стягується комісія у сумі 1%</a:t>
            </a:r>
          </a:p>
        </p:txBody>
      </p:sp>
    </p:spTree>
    <p:extLst>
      <p:ext uri="{BB962C8B-B14F-4D97-AF65-F5344CB8AC3E}">
        <p14:creationId xmlns:p14="http://schemas.microsoft.com/office/powerpoint/2010/main" val="217645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41259-5301-A7E8-F0EF-0B266A03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uk-UA" sz="4800"/>
              <a:t>Робота з банкоматом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09D4C2-C522-CE12-3C23-F0BD1A09CB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04682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2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F8D2D-949A-5698-92BA-F9E6CC63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023754"/>
            <a:ext cx="4900144" cy="2736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Технології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98AF9-875E-45CE-5400-4818B4B0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978" y="471748"/>
            <a:ext cx="2273216" cy="255200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2E1B5-7C07-5FB1-6ABF-48BC0A67B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373" y="3676230"/>
            <a:ext cx="3482426" cy="25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4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8C0DD-FCA6-21D0-478A-9B4FF89B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uk-UA" sz="4800" dirty="0"/>
              <a:t>Розподіл завдань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0515-8928-691D-CB9B-78F673D6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uk-UA" sz="2000" dirty="0"/>
              <a:t>Юр-Любомисл: фронт-</a:t>
            </a:r>
            <a:r>
              <a:rPr lang="uk-UA" sz="2000" dirty="0" err="1"/>
              <a:t>енд</a:t>
            </a:r>
            <a:r>
              <a:rPr lang="uk-UA" sz="2000" dirty="0"/>
              <a:t>, себто </a:t>
            </a:r>
            <a:r>
              <a:rPr lang="en-US" sz="2000" dirty="0"/>
              <a:t>UI, </a:t>
            </a:r>
            <a:r>
              <a:rPr lang="uk-UA" sz="2000" dirty="0"/>
              <a:t>і пошта</a:t>
            </a:r>
          </a:p>
          <a:p>
            <a:r>
              <a:rPr lang="uk-UA" sz="2000" dirty="0"/>
              <a:t>Богдан-Ярема: бек-</a:t>
            </a:r>
            <a:r>
              <a:rPr lang="uk-UA" sz="2000" dirty="0" err="1"/>
              <a:t>енд</a:t>
            </a:r>
            <a:r>
              <a:rPr lang="uk-UA" sz="2000" dirty="0"/>
              <a:t>, себто БД, і логіка роботи банкомата, </a:t>
            </a:r>
            <a:r>
              <a:rPr lang="uk-UA" sz="2000" dirty="0" err="1"/>
              <a:t>юніт</a:t>
            </a:r>
            <a:r>
              <a:rPr lang="uk-UA" sz="2000" dirty="0"/>
              <a:t>-тести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38B90-D718-6E76-FE20-8027E5CA1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99299"/>
            <a:ext cx="5150277" cy="28841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1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3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71D827-E651-495B-E820-D7B7331AA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782" y="643467"/>
            <a:ext cx="728243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1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180</Words>
  <Application>Microsoft Office PowerPoint</Application>
  <PresentationFormat>Широкий екран</PresentationFormat>
  <Paragraphs>29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Презентація PowerPoint</vt:lpstr>
      <vt:lpstr>Користувач може:</vt:lpstr>
      <vt:lpstr>Розрахунковий рахунок</vt:lpstr>
      <vt:lpstr>Кредитовий рахунок</vt:lpstr>
      <vt:lpstr>Ощадний рахунок</vt:lpstr>
      <vt:lpstr>Робота з банкоматом</vt:lpstr>
      <vt:lpstr>Технології</vt:lpstr>
      <vt:lpstr>Розподіл завдань</vt:lpstr>
      <vt:lpstr>Презентація PowerPoint</vt:lpstr>
      <vt:lpstr>Труднощі, що виникали на шляху</vt:lpstr>
      <vt:lpstr>Що не вийшло зробити</vt:lpstr>
      <vt:lpstr>Слово рецензентам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Yur-Liubomysl Dekhtiar</dc:creator>
  <cp:lastModifiedBy>Bohdan-Yarema Dekhtiar</cp:lastModifiedBy>
  <cp:revision>6</cp:revision>
  <dcterms:created xsi:type="dcterms:W3CDTF">2022-12-17T16:41:31Z</dcterms:created>
  <dcterms:modified xsi:type="dcterms:W3CDTF">2022-12-20T20:58:56Z</dcterms:modified>
</cp:coreProperties>
</file>