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61" r:id="rId5"/>
    <p:sldId id="259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7059" autoAdjust="0"/>
  </p:normalViewPr>
  <p:slideViewPr>
    <p:cSldViewPr snapToGrid="0">
      <p:cViewPr varScale="1">
        <p:scale>
          <a:sx n="61" d="100"/>
          <a:sy n="61" d="100"/>
        </p:scale>
        <p:origin x="147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6C66C-C650-43F6-87C6-E683D3398B6E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F0506C-8849-4D02-8093-88939989F1B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1347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Didn’t get a lot out of it, need to read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506C-8849-4D02-8093-88939989F1B3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178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code evolves and grows, test code that initialises your object can become brittle and need regular changes</a:t>
            </a:r>
          </a:p>
          <a:p>
            <a:endParaRPr lang="en-GB" dirty="0"/>
          </a:p>
          <a:p>
            <a:r>
              <a:rPr lang="en-GB" dirty="0"/>
              <a:t>As </a:t>
            </a:r>
            <a:r>
              <a:rPr lang="en-GB" dirty="0" err="1"/>
              <a:t>ctors</a:t>
            </a:r>
            <a:r>
              <a:rPr lang="en-GB" dirty="0"/>
              <a:t> become complex, the intention of a test can be lost in the noise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506C-8849-4D02-8093-88939989F1B3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468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Eliminate the irrelevant, amplify the essential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F0506C-8849-4D02-8093-88939989F1B3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687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C1457-A63A-AFD3-E3B8-B6048BEA6A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F3ADD6-98C8-08AA-FD53-28B406BD2D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E9250-F8F5-CB60-89A7-91CB74B3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189B-1E4B-4931-BD75-6BB14D95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78BC9-E6E0-EC2F-0F7C-384BECEC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700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426D-EE1C-D5E0-B6FB-70400A30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60F91-541A-2D37-2556-3362CE304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FB616-BD83-D6AA-EB3B-16194EF71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B9BA8-7B83-009B-DACD-FEC354DC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DACE7-3EB3-0CDD-1586-9D26EF5E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232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6D376-81FC-C5E3-EC47-7AB1AD397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257297-2448-5827-B797-0FC73A72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00124-1A3B-9387-0802-3BDEB9DED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DA3DD-6D08-A87C-3095-4FB8ED7EA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3C1D2-567F-3908-2FE3-8984239BE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048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C687-DB37-EEF9-2EC1-4DA5AF19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4259A-5A31-3FAF-E64B-6E13ECE94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F921B-6520-CEF5-B2CA-14464819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53F671-746C-A7D0-EA8E-AD8EA91AA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0CD07-67CD-6E20-C975-AC3E435A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084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9EB6-8241-B11C-A7F8-F8C6070D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4BEA7-9678-FDFD-B9C0-5C50BE9C0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28668-833C-F594-526D-FEBEC29A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72D0-7FC0-6D5F-33D2-9ADFFC4DB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5DDF-62BD-C297-616A-662A4B9F8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817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CB2AA-3479-2D57-BCD8-D2468A32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0E927-1DDA-20F4-8ED2-6EB0DF0C7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74D1AD-419E-5F16-85AA-0665C8AC6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657832-D4C7-8408-1C33-580FC9B7A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4CE79-CA5D-969C-691D-DB0128A4F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9997B-AD57-6654-3AA5-4A200F48F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497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B6330-8F5F-4EDA-C5A1-6A0226853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9BB33-A57E-93B8-D552-09B414680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EDAB4-3EAC-53FD-7D36-BDD78CA13A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E371CE-AFB3-CCB0-38C2-D3F8EA5DA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60937D-95BD-DD7A-288F-4CD4B0EAC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21D402-2B6C-47D3-9645-0ED363D83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A061D-A994-ECCA-4E14-8E89EB1D5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1C70B-ECD1-E8D0-607E-A6A98FD1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62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4373-1411-D17E-EBAF-B890A85A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21193F-403F-B1DA-00F1-A47B25DF8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B3614-3AF1-2347-75F4-14B6CAAA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EDC658-DBC2-9A55-9E4D-58A5DB4D1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5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0F3792-0C42-BCD7-D5D1-EAD116E8A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FF22BE-40AC-38EA-396D-78D7529E7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F394B-51DB-936F-6A7C-192585B0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838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D9C11-0871-8404-EA6C-F08651127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8118D-C44C-5BF9-6A2F-5A4027736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7A3676-1985-DAAF-410F-3307869377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092CE-7D8C-3B68-4B8D-0910D60A0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12D01-E5C8-EFBF-CC85-BADDD1897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ADC28-D8FB-60E7-AB4C-614BE000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971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F89A-1BF5-CF23-F977-5719863E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CA85A0-9685-1864-8AB6-99876C1ADA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B30C77-8B43-5D17-2CC0-3A0F311DD1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40086-CEC8-7A1B-3032-AE86E3698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76043-2669-3B92-1CC5-C1A41537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6CE34-4E12-1AA8-E7DF-A4EFDE80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411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E03A01-C8DA-92E8-3D05-D0C781E08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5B5-9DFB-69FD-479C-6516850B2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215AA-4519-8C9D-CAC5-AC508D31F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175A2-E2E0-4BC1-8812-7DC6BBCC53C8}" type="datetimeFigureOut">
              <a:rPr lang="en-GB" smtClean="0"/>
              <a:t>11/05/2025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BCAC5-6DA8-C74D-55C4-C43890AB1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A3196-9C27-8132-3608-9BD086135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B7406-9765-4425-A73F-B855A96032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5637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loeh.dk/2017/08/14/from-test-data-builders-to-the-identity-functor/" TargetMode="External"/><Relationship Id="rId2" Type="http://schemas.openxmlformats.org/officeDocument/2006/relationships/hyperlink" Target="http://www.natpryce.com/articles/000714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inyurl.com/tdbpp" TargetMode="External"/><Relationship Id="rId4" Type="http://schemas.openxmlformats.org/officeDocument/2006/relationships/hyperlink" Target="https://ardalis.com/improve-tests-with-the-builder-pattern-for-test-dat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7B2F-A476-D3AD-D0CF-A0EFBCE5BC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Data Builders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4E0EA-C579-1B2D-F565-6175BBDDA3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Phil Pursglove</a:t>
            </a:r>
          </a:p>
        </p:txBody>
      </p:sp>
    </p:spTree>
    <p:extLst>
      <p:ext uri="{BB962C8B-B14F-4D97-AF65-F5344CB8AC3E}">
        <p14:creationId xmlns:p14="http://schemas.microsoft.com/office/powerpoint/2010/main" val="325387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AD3E7-10C7-8A92-6246-90B01FA09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A30CD-C653-C6D5-F2E6-11DE64FE8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6" name="Picture 2" descr="Growing Object-Oriented Software Guided by Tests: About the Book">
            <a:extLst>
              <a:ext uri="{FF2B5EF4-FFF2-40B4-BE49-F238E27FC236}">
                <a16:creationId xmlns:a16="http://schemas.microsoft.com/office/drawing/2014/main" id="{53DE4432-5E16-8646-BC10-3C32C6F41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738" y="1310836"/>
            <a:ext cx="4173415" cy="554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5772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A412-EA0E-40CB-F77C-17CFD140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B6AEB-9111-8E76-8767-D3347826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Brittle code</a:t>
            </a:r>
          </a:p>
          <a:p>
            <a:endParaRPr lang="en-GB" dirty="0"/>
          </a:p>
          <a:p>
            <a:r>
              <a:rPr lang="en-GB" dirty="0"/>
              <a:t>Intention can be lost</a:t>
            </a:r>
          </a:p>
        </p:txBody>
      </p:sp>
    </p:spTree>
    <p:extLst>
      <p:ext uri="{BB962C8B-B14F-4D97-AF65-F5344CB8AC3E}">
        <p14:creationId xmlns:p14="http://schemas.microsoft.com/office/powerpoint/2010/main" val="1106810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33B7F-150C-3FA9-D258-F809FCCA5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EF2F9-DBED-7555-7B49-89C9DDEECE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 Mothers</a:t>
            </a:r>
          </a:p>
          <a:p>
            <a:pPr lvl="1"/>
            <a:r>
              <a:rPr lang="en-GB" dirty="0"/>
              <a:t>A helper for producing known sets of test data</a:t>
            </a:r>
          </a:p>
          <a:p>
            <a:pPr lvl="1"/>
            <a:r>
              <a:rPr lang="en-GB" dirty="0"/>
              <a:t>Can still be brittle</a:t>
            </a:r>
          </a:p>
          <a:p>
            <a:pPr lvl="1"/>
            <a:endParaRPr lang="en-GB" dirty="0"/>
          </a:p>
          <a:p>
            <a:r>
              <a:rPr lang="en-GB" dirty="0"/>
              <a:t>Builder</a:t>
            </a:r>
          </a:p>
          <a:p>
            <a:pPr lvl="1"/>
            <a:r>
              <a:rPr lang="en-GB" dirty="0"/>
              <a:t>Flexible</a:t>
            </a:r>
          </a:p>
          <a:p>
            <a:pPr lvl="1"/>
            <a:r>
              <a:rPr lang="en-GB" dirty="0"/>
              <a:t>Can evolve side-by-side with your object</a:t>
            </a:r>
          </a:p>
          <a:p>
            <a:pPr lvl="1"/>
            <a:r>
              <a:rPr lang="en-GB"/>
              <a:t>Fluent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889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ECB5F-F371-D5DB-71A9-C06F9CA2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9DE98-A8FD-28C1-C959-29F1DA0B1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471CB3-4AF9-42D1-C30C-04FB03BB2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1038"/>
            <a:ext cx="12192000" cy="295592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D4CEEA4-BC00-79BB-6150-B7BDB939A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20" y="1189834"/>
            <a:ext cx="812595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5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F7F2D-02ED-159B-54A1-8A55C139B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3A94-BE9E-D373-E156-02397921F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3600" dirty="0"/>
              <a:t>“Any fool can write code that a computer can understand. Good programmers write code that humans can understand.”</a:t>
            </a:r>
          </a:p>
          <a:p>
            <a:pPr marL="0" indent="0" algn="r">
              <a:buNone/>
            </a:pPr>
            <a:r>
              <a:rPr lang="en-GB" sz="3600" dirty="0"/>
              <a:t>Martin Fowler</a:t>
            </a:r>
          </a:p>
        </p:txBody>
      </p:sp>
    </p:spTree>
    <p:extLst>
      <p:ext uri="{BB962C8B-B14F-4D97-AF65-F5344CB8AC3E}">
        <p14:creationId xmlns:p14="http://schemas.microsoft.com/office/powerpoint/2010/main" val="3303444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3B673-9011-9354-EC8A-6C688C530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6E143-BEB9-A01C-8DE6-B5D5DD9D0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Growing Object-Oriented Software Guided By Tests</a:t>
            </a:r>
            <a:br>
              <a:rPr lang="en-GB" dirty="0"/>
            </a:br>
            <a:r>
              <a:rPr lang="en-GB" sz="2000" dirty="0"/>
              <a:t>Nat Pryce, Steve Freeman</a:t>
            </a:r>
          </a:p>
          <a:p>
            <a:r>
              <a:rPr lang="en-GB" sz="2000" dirty="0"/>
              <a:t>Nat Pryce’s original article </a:t>
            </a:r>
            <a:r>
              <a:rPr lang="en-GB" sz="2000" dirty="0">
                <a:hlinkClick r:id="rId2"/>
              </a:rPr>
              <a:t>http://www.natpryce.com/articles/000714.html</a:t>
            </a:r>
            <a:endParaRPr lang="en-GB" sz="2000" dirty="0"/>
          </a:p>
          <a:p>
            <a:r>
              <a:rPr lang="en-GB" sz="2000" dirty="0"/>
              <a:t>Mark Seemann </a:t>
            </a:r>
            <a:r>
              <a:rPr lang="en-GB" sz="2000" dirty="0">
                <a:hlinkClick r:id="rId3"/>
              </a:rPr>
              <a:t>https://blog.ploeh.dk/2017/08/14/from-test-data-builders-to-the-identity-functor/</a:t>
            </a:r>
            <a:endParaRPr lang="en-GB" sz="2000" dirty="0"/>
          </a:p>
          <a:p>
            <a:r>
              <a:rPr lang="en-GB" sz="2000" dirty="0"/>
              <a:t>Steve Smith </a:t>
            </a:r>
            <a:r>
              <a:rPr lang="en-GB" sz="2000" dirty="0">
                <a:hlinkClick r:id="rId4"/>
              </a:rPr>
              <a:t>https://ardalis.com/improve-tests-with-the-builder-pattern-for-test-data/</a:t>
            </a:r>
            <a:endParaRPr lang="en-GB" sz="2000" dirty="0"/>
          </a:p>
          <a:p>
            <a:endParaRPr lang="en-GB" dirty="0"/>
          </a:p>
          <a:p>
            <a:r>
              <a:rPr lang="en-GB" dirty="0">
                <a:hlinkClick r:id="rId5"/>
              </a:rPr>
              <a:t>https://tinyurl.com/tdbpp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046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181</Words>
  <Application>Microsoft Office PowerPoint</Application>
  <PresentationFormat>Widescreen</PresentationFormat>
  <Paragraphs>34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Test Data Builders</vt:lpstr>
      <vt:lpstr>GOOS</vt:lpstr>
      <vt:lpstr>The Problem</vt:lpstr>
      <vt:lpstr>Solutions</vt:lpstr>
      <vt:lpstr>PRs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Phil Pursglove</dc:creator>
  <cp:lastModifiedBy>Phil Pursglove</cp:lastModifiedBy>
  <cp:revision>2</cp:revision>
  <dcterms:created xsi:type="dcterms:W3CDTF">2025-05-11T15:26:40Z</dcterms:created>
  <dcterms:modified xsi:type="dcterms:W3CDTF">2025-05-11T16:44:32Z</dcterms:modified>
</cp:coreProperties>
</file>