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400" r:id="rId4"/>
    <p:sldId id="404" r:id="rId5"/>
    <p:sldId id="401" r:id="rId6"/>
    <p:sldId id="402" r:id="rId7"/>
    <p:sldId id="407" r:id="rId8"/>
    <p:sldId id="408" r:id="rId9"/>
    <p:sldId id="405" r:id="rId10"/>
    <p:sldId id="4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D3025-D0D2-4F4C-983F-A0C04BFE278F}" v="2" dt="2023-12-13T15:58:4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4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Rosenfield" userId="bede692c-8575-40ea-a2f2-980460672505" providerId="ADAL" clId="{3EAD3025-D0D2-4F4C-983F-A0C04BFE278F}"/>
    <pc:docChg chg="custSel addSld modSld sldOrd">
      <pc:chgData name="Philip Rosenfield" userId="bede692c-8575-40ea-a2f2-980460672505" providerId="ADAL" clId="{3EAD3025-D0D2-4F4C-983F-A0C04BFE278F}" dt="2023-12-13T15:58:53.459" v="11" actId="14100"/>
      <pc:docMkLst>
        <pc:docMk/>
      </pc:docMkLst>
      <pc:sldChg chg="addSp delSp modSp new mod ord setBg">
        <pc:chgData name="Philip Rosenfield" userId="bede692c-8575-40ea-a2f2-980460672505" providerId="ADAL" clId="{3EAD3025-D0D2-4F4C-983F-A0C04BFE278F}" dt="2023-12-13T15:34:43.578" v="6" actId="14100"/>
        <pc:sldMkLst>
          <pc:docMk/>
          <pc:sldMk cId="3220443014" sldId="407"/>
        </pc:sldMkLst>
        <pc:spChg chg="del">
          <ac:chgData name="Philip Rosenfield" userId="bede692c-8575-40ea-a2f2-980460672505" providerId="ADAL" clId="{3EAD3025-D0D2-4F4C-983F-A0C04BFE278F}" dt="2023-12-13T15:34:37.671" v="4" actId="26606"/>
          <ac:spMkLst>
            <pc:docMk/>
            <pc:sldMk cId="3220443014" sldId="407"/>
            <ac:spMk id="2" creationId="{B6736A5F-F8B7-30A7-F70C-983320C31F4A}"/>
          </ac:spMkLst>
        </pc:spChg>
        <pc:spChg chg="del">
          <ac:chgData name="Philip Rosenfield" userId="bede692c-8575-40ea-a2f2-980460672505" providerId="ADAL" clId="{3EAD3025-D0D2-4F4C-983F-A0C04BFE278F}" dt="2023-12-13T15:34:37.671" v="4" actId="26606"/>
          <ac:spMkLst>
            <pc:docMk/>
            <pc:sldMk cId="3220443014" sldId="407"/>
            <ac:spMk id="3" creationId="{0B75E68F-65B0-D55D-8620-CD07F4F938FA}"/>
          </ac:spMkLst>
        </pc:spChg>
        <pc:picChg chg="add mod">
          <ac:chgData name="Philip Rosenfield" userId="bede692c-8575-40ea-a2f2-980460672505" providerId="ADAL" clId="{3EAD3025-D0D2-4F4C-983F-A0C04BFE278F}" dt="2023-12-13T15:34:43.578" v="6" actId="14100"/>
          <ac:picMkLst>
            <pc:docMk/>
            <pc:sldMk cId="3220443014" sldId="407"/>
            <ac:picMk id="4" creationId="{29F45C98-F14D-BE5D-911B-DAC44BBD7FFE}"/>
          </ac:picMkLst>
        </pc:picChg>
      </pc:sldChg>
      <pc:sldChg chg="addSp delSp modSp new mod setBg">
        <pc:chgData name="Philip Rosenfield" userId="bede692c-8575-40ea-a2f2-980460672505" providerId="ADAL" clId="{3EAD3025-D0D2-4F4C-983F-A0C04BFE278F}" dt="2023-12-13T15:58:53.459" v="11" actId="14100"/>
        <pc:sldMkLst>
          <pc:docMk/>
          <pc:sldMk cId="170468062" sldId="408"/>
        </pc:sldMkLst>
        <pc:spChg chg="del">
          <ac:chgData name="Philip Rosenfield" userId="bede692c-8575-40ea-a2f2-980460672505" providerId="ADAL" clId="{3EAD3025-D0D2-4F4C-983F-A0C04BFE278F}" dt="2023-12-13T15:58:47.821" v="9" actId="26606"/>
          <ac:spMkLst>
            <pc:docMk/>
            <pc:sldMk cId="170468062" sldId="408"/>
            <ac:spMk id="2" creationId="{51C3EACF-68A0-7177-0377-0E678F025F65}"/>
          </ac:spMkLst>
        </pc:spChg>
        <pc:spChg chg="del">
          <ac:chgData name="Philip Rosenfield" userId="bede692c-8575-40ea-a2f2-980460672505" providerId="ADAL" clId="{3EAD3025-D0D2-4F4C-983F-A0C04BFE278F}" dt="2023-12-13T15:58:47.821" v="9" actId="26606"/>
          <ac:spMkLst>
            <pc:docMk/>
            <pc:sldMk cId="170468062" sldId="408"/>
            <ac:spMk id="3" creationId="{0D7FF250-B48E-9D17-BE7F-A68C4C5DF500}"/>
          </ac:spMkLst>
        </pc:spChg>
        <pc:picChg chg="add mod">
          <ac:chgData name="Philip Rosenfield" userId="bede692c-8575-40ea-a2f2-980460672505" providerId="ADAL" clId="{3EAD3025-D0D2-4F4C-983F-A0C04BFE278F}" dt="2023-12-13T15:58:53.459" v="11" actId="14100"/>
          <ac:picMkLst>
            <pc:docMk/>
            <pc:sldMk cId="170468062" sldId="408"/>
            <ac:picMk id="4" creationId="{BCF2F110-8E43-1786-38F3-03A1C85AF2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1704-1E26-42DB-A54B-61354A1FD3C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ECB5-2094-472B-81C0-5D2C3992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685D-C627-EE30-425D-AD891C69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03081-A603-F2DB-56F1-735AA83D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5203-8727-E52C-5CCC-90E03AEF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515F-0B69-6163-28C6-1B037F83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5749-2B6D-D114-9471-7931CFA7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B700-D421-59B4-341F-64FB6C2C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7FB96-6C2B-24D9-D412-CF9DFE82B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6488-F249-2455-16C0-686E3B5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7469-6548-1926-D0BB-A16ED338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AFDE-C72B-035D-5985-FA831B2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4729-D162-41F4-CFB9-F2B754294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F9DF9-FDA2-FCEB-AADF-2ED645E01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3F07-86D4-10CA-E74A-313F7BE4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30AB-F30C-FB61-F1E5-CFCC9DFF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06EE-FA12-6E2B-1B50-646241CF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8096-0069-970F-EFC5-4D49FCF9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F8C2-5300-2B49-D9B8-B736ADFD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8C6F-73E2-BD02-3ADA-A46029BB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FF96-0E67-6A07-6896-2BD409FD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A6A5-C46C-FB84-D9CF-F9B63CE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49C9-2B02-85AE-7E39-0A6651E0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D552-011B-AE27-68A9-F4B6BF0F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E339-7C87-2871-FB87-161AEB6F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E011-9BA7-8334-3350-83B99E94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E32A-9BBB-16DC-5387-A64AA210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FBEA-5E4A-A0CA-C404-8D11A342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2EDA-3533-4F75-1C50-EC78D93B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72F5-4562-9146-BDB5-D82D1355B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1EC-9AC5-4314-139D-BC37257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6A2-6F85-8EC4-75FF-B65FD04F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B2549-32C8-FF03-D16D-913E277C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7BD6-C2B3-1BD7-F299-0DF673BF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A083-212B-09FC-3486-AC1CE35F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FABEA-120D-E9B9-F6BC-0643182B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019B3-B407-3F1C-88C0-71829880B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B81E8-1038-0B12-7EFA-1D6D15C10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B053A-32B1-666D-74A0-1092E57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996F8-2E92-A184-D14B-84F23E5D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7F698-1FAE-49BB-8EE5-97B51FF4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6BE-C7F2-A2ED-FE5D-2C1FA9C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DF24C-ADDA-7DF6-86B0-AB0CC746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5EABF-9BE8-69B2-2D7E-BD38522A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19D9D-1BFE-9D44-3DE7-97D67393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6DA2C-AEBB-1A4F-D5C0-38C31B0C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6881B-8289-FDF9-9838-8FCB470D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1B34-B61B-7D8D-BF81-27AC8F51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6312-393F-6651-37C5-6B2BDE72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79D0-2665-52D5-E7C3-0CC9C58D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1976-01DB-61CD-1539-0554ACCA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B529F-AE86-0E68-954D-A70FCEB2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D3B7-A307-9312-E42A-E92B504B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CA7A-ABF8-B57A-3D3E-305FAB9A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1AC5-F296-DE88-648A-F97C8374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CC127-D71F-40AE-43F0-F1335E25C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2903F-F10C-BEE6-7A1F-6EB566B6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26928-99A4-F75B-0EE2-6DF14CC7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E142D-E6B4-C95C-ABF3-59558C16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B885-9852-6018-C40F-007D76B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4C432-DC03-247D-2EF2-1C4141E2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768C2-BD72-6762-4141-C69630F0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5952-ED73-73BC-16F8-CED16687D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D902B-454D-4CF1-9D87-DD57AB3398D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2EB3-EC45-65C1-2AB5-8A6E362A6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F529-C10B-5199-C5CB-E357E7CB7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D30FB-6433-4573-90D9-213F8CD2A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9EC3-FFC5-8DCE-6CB3-FA6EDF12A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Moon Phases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73464-87F6-0932-A356-515E586A3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413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8236-1C79-245E-A4F8-41A56B9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The full moon rises at approximately: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EC1A-4A55-632E-5379-47A48F76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325" lvl="1" indent="-454025">
              <a:buFontTx/>
              <a:buAutoNum type="arabicPeriod"/>
            </a:pPr>
            <a:r>
              <a:rPr lang="en-US" altLang="en-US" dirty="0"/>
              <a:t>Midnight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b="1" dirty="0"/>
              <a:t>Sunset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Sunrise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9 or 10 p.m.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It rises at different times during the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609-127B-4DE9-5590-5CFCF449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DD1F-3C7C-7359-B2EC-CC3AC066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What causes the seasons?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(whole) Earth is closer to the Sun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tilt of the Earth’s axis makes the part of the Earth we are on closer to the Sun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Sun is up for more hours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Sun climbs higher in the sky so its rays hit the ground more directly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3 and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609-127B-4DE9-5590-5CFCF449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DD1F-3C7C-7359-B2EC-CC3AC066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What causes the seasons?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(whole) Earth is closer to the Sun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tilt of the Earth’s axis makes the part of the Earth we are on closer to the Sun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Sun is up for more hours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In summer the Sun climbs higher in the sky so its rays hit the ground more directly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b="1" dirty="0"/>
              <a:t>3 and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E158-3159-D57D-004D-855C1517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5C6A-8678-457B-D6A6-1BDF6A8E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the solar system&#10;&#10;Description automatically generated">
            <a:extLst>
              <a:ext uri="{FF2B5EF4-FFF2-40B4-BE49-F238E27FC236}">
                <a16:creationId xmlns:a16="http://schemas.microsoft.com/office/drawing/2014/main" id="{A593738C-6DE2-BFDC-F96D-0B5AE8E5F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23" y="365125"/>
            <a:ext cx="4690753" cy="6066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0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8082-FDF0-52FF-6F25-6BBD1B90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you’ll be able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22DE-142D-BDDA-A6B1-A1D668B8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phases of the Moon?</a:t>
            </a:r>
          </a:p>
          <a:p>
            <a:r>
              <a:rPr lang="en-US" dirty="0"/>
              <a:t>What time of day or night do you expect to see certain phases?</a:t>
            </a:r>
          </a:p>
          <a:p>
            <a:r>
              <a:rPr lang="en-US" dirty="0"/>
              <a:t>What are eclipses?</a:t>
            </a:r>
          </a:p>
          <a:p>
            <a:r>
              <a:rPr lang="en-US" dirty="0"/>
              <a:t>What types of eclipses are there?</a:t>
            </a:r>
          </a:p>
        </p:txBody>
      </p:sp>
    </p:spTree>
    <p:extLst>
      <p:ext uri="{BB962C8B-B14F-4D97-AF65-F5344CB8AC3E}">
        <p14:creationId xmlns:p14="http://schemas.microsoft.com/office/powerpoint/2010/main" val="253641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6B84-FF00-E3F9-CC96-1EDE2001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25C0-AC98-755F-0B78-C5B8500B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the moon&#10;&#10;Description automatically generated">
            <a:extLst>
              <a:ext uri="{FF2B5EF4-FFF2-40B4-BE49-F238E27FC236}">
                <a16:creationId xmlns:a16="http://schemas.microsoft.com/office/drawing/2014/main" id="{29F45C98-F14D-BE5D-911B-DAC44BBD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2093" y="122274"/>
            <a:ext cx="7267964" cy="6650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044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the solar eclipse&#10;&#10;Description automatically generated">
            <a:extLst>
              <a:ext uri="{FF2B5EF4-FFF2-40B4-BE49-F238E27FC236}">
                <a16:creationId xmlns:a16="http://schemas.microsoft.com/office/drawing/2014/main" id="{BCF2F110-8E43-1786-38F3-03A1C85A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3326" y="106326"/>
            <a:ext cx="6661297" cy="6661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6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8236-1C79-245E-A4F8-41A56B9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The full moon rises at approximately: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EC1A-4A55-632E-5379-47A48F76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8325" lvl="1" indent="-454025">
              <a:buFontTx/>
              <a:buAutoNum type="arabicPeriod"/>
            </a:pPr>
            <a:r>
              <a:rPr lang="en-US" altLang="en-US" dirty="0"/>
              <a:t>Midnight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Sunset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Sunrise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9 or 10 p.m.</a:t>
            </a:r>
          </a:p>
          <a:p>
            <a:pPr marL="568325" lvl="1" indent="-454025">
              <a:buFontTx/>
              <a:buAutoNum type="arabicPeriod"/>
            </a:pPr>
            <a:r>
              <a:rPr lang="en-US" altLang="en-US" dirty="0"/>
              <a:t>It rises at different times during the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Moon Phases</vt:lpstr>
      <vt:lpstr>Last time…</vt:lpstr>
      <vt:lpstr>Last time…</vt:lpstr>
      <vt:lpstr>Last time…</vt:lpstr>
      <vt:lpstr>Today you’ll be able to answer:</vt:lpstr>
      <vt:lpstr>Activity</vt:lpstr>
      <vt:lpstr>PowerPoint Presentation</vt:lpstr>
      <vt:lpstr>PowerPoint Presentation</vt:lpstr>
      <vt:lpstr>The full moon rises at approximately:</vt:lpstr>
      <vt:lpstr>The full moon rises at approximately: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Phases</dc:title>
  <dc:creator>Philip Rosenfield</dc:creator>
  <cp:lastModifiedBy>Philip Rosenfield</cp:lastModifiedBy>
  <cp:revision>1</cp:revision>
  <dcterms:created xsi:type="dcterms:W3CDTF">2023-12-13T01:56:13Z</dcterms:created>
  <dcterms:modified xsi:type="dcterms:W3CDTF">2023-12-13T15:58:59Z</dcterms:modified>
</cp:coreProperties>
</file>