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c5eb371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c5eb371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5eb3715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5eb3715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c5eb3715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c5eb3715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c5eb3715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c5eb3715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c5eb3715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c5eb3715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c5eb3715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c5eb3715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c5eb3715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c5eb3715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c5eb3715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c5eb3715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Kmeans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Number of points in cluster=438,131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025" y="1821650"/>
            <a:ext cx="6657975" cy="331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K medoids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Number of points in cluster: 430,139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675" y="1559713"/>
            <a:ext cx="462915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Hierarchical Clustering(Complete)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100" y="1152475"/>
            <a:ext cx="7242825" cy="35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Linkage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" y="1152475"/>
            <a:ext cx="7298300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Linkage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73429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DBSCAN(Eps = 0.2, minPoints = 6)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clusters = 1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number of noise points = 562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263" y="1266450"/>
            <a:ext cx="4638675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Eps = 0.5, minPonts = 6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clusters = 1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number of noise points = 65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200" y="1128713"/>
            <a:ext cx="487680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Eps = 0.2, minPoints = 3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clusters = 7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number of noise points = 527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600" y="1247775"/>
            <a:ext cx="4724400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On-screen Show (16:9)</PresentationFormat>
  <Paragraphs>16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Kmeans</vt:lpstr>
      <vt:lpstr>2. K medoids</vt:lpstr>
      <vt:lpstr>3. Hierarchical Clustering(Complete)</vt:lpstr>
      <vt:lpstr>Average Linkage</vt:lpstr>
      <vt:lpstr>Single Linkage</vt:lpstr>
      <vt:lpstr>DBSCAN(Eps = 0.2, minPoints = 6)</vt:lpstr>
      <vt:lpstr>Eps = 0.5, minPonts = 6</vt:lpstr>
      <vt:lpstr>Eps = 0.2, minPoints =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Kmeans</dc:title>
  <cp:lastModifiedBy>Saurabh Sharma</cp:lastModifiedBy>
  <cp:revision>1</cp:revision>
  <dcterms:modified xsi:type="dcterms:W3CDTF">2021-02-13T06:09:45Z</dcterms:modified>
</cp:coreProperties>
</file>