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7"/>
  </p:notesMasterIdLst>
  <p:handoutMasterIdLst>
    <p:handoutMasterId r:id="rId8"/>
  </p:handoutMasterIdLst>
  <p:sldIdLst>
    <p:sldId id="522" r:id="rId5"/>
    <p:sldId id="518" r:id="rId6"/>
  </p:sldIdLst>
  <p:sldSz cx="9144000" cy="6858000" type="screen4x3"/>
  <p:notesSz cx="6797675" cy="9926638"/>
  <p:custDataLst>
    <p:tags r:id="rId9"/>
  </p:custDataLst>
  <p:defaultTextStyle>
    <a:defPPr>
      <a:defRPr lang="de-DE"/>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3403">
          <p15:clr>
            <a:srgbClr val="A4A3A4"/>
          </p15:clr>
        </p15:guide>
        <p15:guide id="2" orient="horz" pos="1189">
          <p15:clr>
            <a:srgbClr val="A4A3A4"/>
          </p15:clr>
        </p15:guide>
        <p15:guide id="3" orient="horz" pos="511">
          <p15:clr>
            <a:srgbClr val="A4A3A4"/>
          </p15:clr>
        </p15:guide>
        <p15:guide id="4" orient="horz" pos="3630">
          <p15:clr>
            <a:srgbClr val="A4A3A4"/>
          </p15:clr>
        </p15:guide>
        <p15:guide id="5" orient="horz" pos="2638">
          <p15:clr>
            <a:srgbClr val="A4A3A4"/>
          </p15:clr>
        </p15:guide>
        <p15:guide id="6" orient="horz" pos="171">
          <p15:clr>
            <a:srgbClr val="A4A3A4"/>
          </p15:clr>
        </p15:guide>
        <p15:guide id="7" orient="horz" pos="4157">
          <p15:clr>
            <a:srgbClr val="A4A3A4"/>
          </p15:clr>
        </p15:guide>
        <p15:guide id="8" orient="horz" pos="1108">
          <p15:clr>
            <a:srgbClr val="A4A3A4"/>
          </p15:clr>
        </p15:guide>
        <p15:guide id="9" pos="938">
          <p15:clr>
            <a:srgbClr val="A4A3A4"/>
          </p15:clr>
        </p15:guide>
        <p15:guide id="10" pos="852">
          <p15:clr>
            <a:srgbClr val="A4A3A4"/>
          </p15:clr>
        </p15:guide>
        <p15:guide id="11" pos="5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5CBCE"/>
    <a:srgbClr val="FF9999"/>
    <a:srgbClr val="C9C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6" autoAdjust="0"/>
    <p:restoredTop sz="86245" autoAdjust="0"/>
  </p:normalViewPr>
  <p:slideViewPr>
    <p:cSldViewPr snapToGrid="0">
      <p:cViewPr varScale="1">
        <p:scale>
          <a:sx n="121" d="100"/>
          <a:sy n="121" d="100"/>
        </p:scale>
        <p:origin x="102" y="426"/>
      </p:cViewPr>
      <p:guideLst>
        <p:guide orient="horz" pos="3403"/>
        <p:guide orient="horz" pos="1189"/>
        <p:guide orient="horz" pos="511"/>
        <p:guide orient="horz" pos="3630"/>
        <p:guide orient="horz" pos="2638"/>
        <p:guide orient="horz" pos="171"/>
        <p:guide orient="horz" pos="4157"/>
        <p:guide orient="horz" pos="1108"/>
        <p:guide pos="938"/>
        <p:guide pos="852"/>
        <p:guide pos="559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9033383-993A-4E75-94ED-220B963E1642}" type="datetimeFigureOut">
              <a:rPr lang="de-CH" smtClean="0"/>
              <a:t>28.03.2014</a:t>
            </a:fld>
            <a:endParaRPr lang="de-CH"/>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EFD61301-4CF9-409D-97B2-2BADC3466432}" type="slidenum">
              <a:rPr lang="de-CH" smtClean="0"/>
              <a:t>‹Nr.›</a:t>
            </a:fld>
            <a:endParaRPr lang="de-CH"/>
          </a:p>
        </p:txBody>
      </p:sp>
    </p:spTree>
    <p:extLst>
      <p:ext uri="{BB962C8B-B14F-4D97-AF65-F5344CB8AC3E}">
        <p14:creationId xmlns:p14="http://schemas.microsoft.com/office/powerpoint/2010/main" val="3084322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2"/>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CH"/>
          </a:p>
        </p:txBody>
      </p:sp>
      <p:sp>
        <p:nvSpPr>
          <p:cNvPr id="3" name="Date Placeholder 2"/>
          <p:cNvSpPr>
            <a:spLocks noGrp="1"/>
          </p:cNvSpPr>
          <p:nvPr>
            <p:ph type="dt" idx="1"/>
          </p:nvPr>
        </p:nvSpPr>
        <p:spPr>
          <a:xfrm>
            <a:off x="3850444" y="1"/>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E463DFC-5C28-4DF3-B08A-0DB20300F20B}" type="datetimeFigureOut">
              <a:rPr lang="de-CH"/>
              <a:pPr>
                <a:defRPr/>
              </a:pPr>
              <a:t>28.03.2014</a:t>
            </a:fld>
            <a:endParaRPr lang="de-CH"/>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es Placeholder 4"/>
          <p:cNvSpPr>
            <a:spLocks noGrp="1"/>
          </p:cNvSpPr>
          <p:nvPr>
            <p:ph type="body" sz="quarter" idx="3"/>
          </p:nvPr>
        </p:nvSpPr>
        <p:spPr>
          <a:xfrm>
            <a:off x="679768" y="4715154"/>
            <a:ext cx="5438140" cy="4466988"/>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CH" noProof="0"/>
          </a:p>
        </p:txBody>
      </p:sp>
      <p:sp>
        <p:nvSpPr>
          <p:cNvPr id="6" name="Footer Placeholder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CH"/>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0CC39A2B-6659-4A52-B3FB-825996083887}" type="slidenum">
              <a:rPr lang="de-CH"/>
              <a:pPr>
                <a:defRPr/>
              </a:pPr>
              <a:t>‹Nr.›</a:t>
            </a:fld>
            <a:endParaRPr lang="de-CH"/>
          </a:p>
        </p:txBody>
      </p:sp>
    </p:spTree>
    <p:extLst>
      <p:ext uri="{BB962C8B-B14F-4D97-AF65-F5344CB8AC3E}">
        <p14:creationId xmlns:p14="http://schemas.microsoft.com/office/powerpoint/2010/main" val="36531287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pPr>
              <a:defRPr/>
            </a:pPr>
            <a:fld id="{0CC39A2B-6659-4A52-B3FB-825996083887}" type="slidenum">
              <a:rPr lang="de-CH" smtClean="0"/>
              <a:pPr>
                <a:defRPr/>
              </a:pPr>
              <a:t>1</a:t>
            </a:fld>
            <a:endParaRPr lang="de-CH"/>
          </a:p>
        </p:txBody>
      </p:sp>
    </p:spTree>
    <p:extLst>
      <p:ext uri="{BB962C8B-B14F-4D97-AF65-F5344CB8AC3E}">
        <p14:creationId xmlns:p14="http://schemas.microsoft.com/office/powerpoint/2010/main" val="3298233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irmenpräsentation_Titel">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0350" y="6494463"/>
            <a:ext cx="14366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t="5180"/>
          <a:stretch>
            <a:fillRect/>
          </a:stretch>
        </p:blipFill>
        <p:spPr bwMode="auto">
          <a:xfrm>
            <a:off x="0" y="271463"/>
            <a:ext cx="8874125"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p:cNvSpPr/>
          <p:nvPr/>
        </p:nvSpPr>
        <p:spPr>
          <a:xfrm>
            <a:off x="1198563" y="5402263"/>
            <a:ext cx="7678737" cy="360362"/>
          </a:xfrm>
          <a:custGeom>
            <a:avLst/>
            <a:gdLst>
              <a:gd name="connsiteX0" fmla="*/ 0 w 7524750"/>
              <a:gd name="connsiteY0" fmla="*/ 0 h 1214438"/>
              <a:gd name="connsiteX1" fmla="*/ 7524750 w 7524750"/>
              <a:gd name="connsiteY1" fmla="*/ 0 h 1214438"/>
              <a:gd name="connsiteX2" fmla="*/ 7524750 w 7524750"/>
              <a:gd name="connsiteY2" fmla="*/ 1214438 h 1214438"/>
              <a:gd name="connsiteX3" fmla="*/ 0 w 7524750"/>
              <a:gd name="connsiteY3" fmla="*/ 1214438 h 1214438"/>
              <a:gd name="connsiteX4" fmla="*/ 0 w 7524750"/>
              <a:gd name="connsiteY4" fmla="*/ 0 h 1214438"/>
              <a:gd name="connsiteX0" fmla="*/ 153825 w 7678575"/>
              <a:gd name="connsiteY0" fmla="*/ 0 h 1214438"/>
              <a:gd name="connsiteX1" fmla="*/ 7678575 w 7678575"/>
              <a:gd name="connsiteY1" fmla="*/ 0 h 1214438"/>
              <a:gd name="connsiteX2" fmla="*/ 7678575 w 7678575"/>
              <a:gd name="connsiteY2" fmla="*/ 1214438 h 1214438"/>
              <a:gd name="connsiteX3" fmla="*/ 0 w 7678575"/>
              <a:gd name="connsiteY3" fmla="*/ 1214438 h 1214438"/>
              <a:gd name="connsiteX4" fmla="*/ 153825 w 7678575"/>
              <a:gd name="connsiteY4" fmla="*/ 0 h 121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8575" h="1214438">
                <a:moveTo>
                  <a:pt x="153825" y="0"/>
                </a:moveTo>
                <a:lnTo>
                  <a:pt x="7678575" y="0"/>
                </a:lnTo>
                <a:lnTo>
                  <a:pt x="7678575" y="1214438"/>
                </a:lnTo>
                <a:lnTo>
                  <a:pt x="0" y="1214438"/>
                </a:lnTo>
                <a:lnTo>
                  <a:pt x="153825"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sp>
        <p:nvSpPr>
          <p:cNvPr id="7" name="Rectangle 10"/>
          <p:cNvSpPr/>
          <p:nvPr/>
        </p:nvSpPr>
        <p:spPr>
          <a:xfrm>
            <a:off x="0" y="5402263"/>
            <a:ext cx="1352550" cy="360362"/>
          </a:xfrm>
          <a:custGeom>
            <a:avLst/>
            <a:gdLst>
              <a:gd name="connsiteX0" fmla="*/ 0 w 1900800"/>
              <a:gd name="connsiteY0" fmla="*/ 0 h 3916362"/>
              <a:gd name="connsiteX1" fmla="*/ 1900800 w 1900800"/>
              <a:gd name="connsiteY1" fmla="*/ 0 h 3916362"/>
              <a:gd name="connsiteX2" fmla="*/ 1900800 w 1900800"/>
              <a:gd name="connsiteY2" fmla="*/ 3916362 h 3916362"/>
              <a:gd name="connsiteX3" fmla="*/ 0 w 1900800"/>
              <a:gd name="connsiteY3" fmla="*/ 3916362 h 3916362"/>
              <a:gd name="connsiteX4" fmla="*/ 0 w 1900800"/>
              <a:gd name="connsiteY4" fmla="*/ 0 h 3916362"/>
              <a:gd name="connsiteX0" fmla="*/ 0 w 1900800"/>
              <a:gd name="connsiteY0" fmla="*/ 0 h 3921124"/>
              <a:gd name="connsiteX1" fmla="*/ 1900800 w 1900800"/>
              <a:gd name="connsiteY1" fmla="*/ 0 h 3921124"/>
              <a:gd name="connsiteX2" fmla="*/ 1345969 w 1900800"/>
              <a:gd name="connsiteY2" fmla="*/ 3921124 h 3921124"/>
              <a:gd name="connsiteX3" fmla="*/ 0 w 1900800"/>
              <a:gd name="connsiteY3" fmla="*/ 3916362 h 3921124"/>
              <a:gd name="connsiteX4" fmla="*/ 0 w 1900800"/>
              <a:gd name="connsiteY4" fmla="*/ 0 h 3921124"/>
              <a:gd name="connsiteX0" fmla="*/ 0 w 1900800"/>
              <a:gd name="connsiteY0" fmla="*/ 0 h 3917314"/>
              <a:gd name="connsiteX1" fmla="*/ 1900800 w 1900800"/>
              <a:gd name="connsiteY1" fmla="*/ 0 h 3917314"/>
              <a:gd name="connsiteX2" fmla="*/ 1353589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29814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89863 w 1900800"/>
              <a:gd name="connsiteY2" fmla="*/ 3917314 h 3917314"/>
              <a:gd name="connsiteX3" fmla="*/ 0 w 1900800"/>
              <a:gd name="connsiteY3" fmla="*/ 3916362 h 3917314"/>
              <a:gd name="connsiteX4" fmla="*/ 0 w 1900800"/>
              <a:gd name="connsiteY4" fmla="*/ 0 h 3917314"/>
              <a:gd name="connsiteX0" fmla="*/ 0 w 1900800"/>
              <a:gd name="connsiteY0" fmla="*/ 0 h 3943934"/>
              <a:gd name="connsiteX1" fmla="*/ 1900800 w 1900800"/>
              <a:gd name="connsiteY1" fmla="*/ 0 h 3943934"/>
              <a:gd name="connsiteX2" fmla="*/ 1843802 w 1900800"/>
              <a:gd name="connsiteY2" fmla="*/ 3943934 h 3943934"/>
              <a:gd name="connsiteX3" fmla="*/ 0 w 1900800"/>
              <a:gd name="connsiteY3" fmla="*/ 3916362 h 3943934"/>
              <a:gd name="connsiteX4" fmla="*/ 0 w 1900800"/>
              <a:gd name="connsiteY4" fmla="*/ 0 h 394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800" h="3943934">
                <a:moveTo>
                  <a:pt x="0" y="0"/>
                </a:moveTo>
                <a:lnTo>
                  <a:pt x="1900800" y="0"/>
                </a:lnTo>
                <a:lnTo>
                  <a:pt x="1843802" y="3943934"/>
                </a:lnTo>
                <a:lnTo>
                  <a:pt x="0" y="3916362"/>
                </a:lnTo>
                <a:lnTo>
                  <a:pt x="0"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pic>
        <p:nvPicPr>
          <p:cNvPr id="8"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3"/>
          <p:cNvSpPr/>
          <p:nvPr userDrawn="1"/>
        </p:nvSpPr>
        <p:spPr>
          <a:xfrm>
            <a:off x="1198563" y="5402263"/>
            <a:ext cx="7678737" cy="360362"/>
          </a:xfrm>
          <a:custGeom>
            <a:avLst/>
            <a:gdLst>
              <a:gd name="connsiteX0" fmla="*/ 0 w 7524750"/>
              <a:gd name="connsiteY0" fmla="*/ 0 h 1214438"/>
              <a:gd name="connsiteX1" fmla="*/ 7524750 w 7524750"/>
              <a:gd name="connsiteY1" fmla="*/ 0 h 1214438"/>
              <a:gd name="connsiteX2" fmla="*/ 7524750 w 7524750"/>
              <a:gd name="connsiteY2" fmla="*/ 1214438 h 1214438"/>
              <a:gd name="connsiteX3" fmla="*/ 0 w 7524750"/>
              <a:gd name="connsiteY3" fmla="*/ 1214438 h 1214438"/>
              <a:gd name="connsiteX4" fmla="*/ 0 w 7524750"/>
              <a:gd name="connsiteY4" fmla="*/ 0 h 1214438"/>
              <a:gd name="connsiteX0" fmla="*/ 153825 w 7678575"/>
              <a:gd name="connsiteY0" fmla="*/ 0 h 1214438"/>
              <a:gd name="connsiteX1" fmla="*/ 7678575 w 7678575"/>
              <a:gd name="connsiteY1" fmla="*/ 0 h 1214438"/>
              <a:gd name="connsiteX2" fmla="*/ 7678575 w 7678575"/>
              <a:gd name="connsiteY2" fmla="*/ 1214438 h 1214438"/>
              <a:gd name="connsiteX3" fmla="*/ 0 w 7678575"/>
              <a:gd name="connsiteY3" fmla="*/ 1214438 h 1214438"/>
              <a:gd name="connsiteX4" fmla="*/ 153825 w 7678575"/>
              <a:gd name="connsiteY4" fmla="*/ 0 h 121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8575" h="1214438">
                <a:moveTo>
                  <a:pt x="153825" y="0"/>
                </a:moveTo>
                <a:lnTo>
                  <a:pt x="7678575" y="0"/>
                </a:lnTo>
                <a:lnTo>
                  <a:pt x="7678575" y="1214438"/>
                </a:lnTo>
                <a:lnTo>
                  <a:pt x="0" y="1214438"/>
                </a:lnTo>
                <a:lnTo>
                  <a:pt x="153825"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sp>
        <p:nvSpPr>
          <p:cNvPr id="10" name="Rectangle 10"/>
          <p:cNvSpPr/>
          <p:nvPr userDrawn="1"/>
        </p:nvSpPr>
        <p:spPr>
          <a:xfrm>
            <a:off x="0" y="5402263"/>
            <a:ext cx="1352550" cy="360362"/>
          </a:xfrm>
          <a:custGeom>
            <a:avLst/>
            <a:gdLst>
              <a:gd name="connsiteX0" fmla="*/ 0 w 1900800"/>
              <a:gd name="connsiteY0" fmla="*/ 0 h 3916362"/>
              <a:gd name="connsiteX1" fmla="*/ 1900800 w 1900800"/>
              <a:gd name="connsiteY1" fmla="*/ 0 h 3916362"/>
              <a:gd name="connsiteX2" fmla="*/ 1900800 w 1900800"/>
              <a:gd name="connsiteY2" fmla="*/ 3916362 h 3916362"/>
              <a:gd name="connsiteX3" fmla="*/ 0 w 1900800"/>
              <a:gd name="connsiteY3" fmla="*/ 3916362 h 3916362"/>
              <a:gd name="connsiteX4" fmla="*/ 0 w 1900800"/>
              <a:gd name="connsiteY4" fmla="*/ 0 h 3916362"/>
              <a:gd name="connsiteX0" fmla="*/ 0 w 1900800"/>
              <a:gd name="connsiteY0" fmla="*/ 0 h 3921124"/>
              <a:gd name="connsiteX1" fmla="*/ 1900800 w 1900800"/>
              <a:gd name="connsiteY1" fmla="*/ 0 h 3921124"/>
              <a:gd name="connsiteX2" fmla="*/ 1345969 w 1900800"/>
              <a:gd name="connsiteY2" fmla="*/ 3921124 h 3921124"/>
              <a:gd name="connsiteX3" fmla="*/ 0 w 1900800"/>
              <a:gd name="connsiteY3" fmla="*/ 3916362 h 3921124"/>
              <a:gd name="connsiteX4" fmla="*/ 0 w 1900800"/>
              <a:gd name="connsiteY4" fmla="*/ 0 h 3921124"/>
              <a:gd name="connsiteX0" fmla="*/ 0 w 1900800"/>
              <a:gd name="connsiteY0" fmla="*/ 0 h 3917314"/>
              <a:gd name="connsiteX1" fmla="*/ 1900800 w 1900800"/>
              <a:gd name="connsiteY1" fmla="*/ 0 h 3917314"/>
              <a:gd name="connsiteX2" fmla="*/ 1353589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29814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89863 w 1900800"/>
              <a:gd name="connsiteY2" fmla="*/ 3917314 h 3917314"/>
              <a:gd name="connsiteX3" fmla="*/ 0 w 1900800"/>
              <a:gd name="connsiteY3" fmla="*/ 3916362 h 3917314"/>
              <a:gd name="connsiteX4" fmla="*/ 0 w 1900800"/>
              <a:gd name="connsiteY4" fmla="*/ 0 h 3917314"/>
              <a:gd name="connsiteX0" fmla="*/ 0 w 1900800"/>
              <a:gd name="connsiteY0" fmla="*/ 0 h 3943934"/>
              <a:gd name="connsiteX1" fmla="*/ 1900800 w 1900800"/>
              <a:gd name="connsiteY1" fmla="*/ 0 h 3943934"/>
              <a:gd name="connsiteX2" fmla="*/ 1843802 w 1900800"/>
              <a:gd name="connsiteY2" fmla="*/ 3943934 h 3943934"/>
              <a:gd name="connsiteX3" fmla="*/ 0 w 1900800"/>
              <a:gd name="connsiteY3" fmla="*/ 3916362 h 3943934"/>
              <a:gd name="connsiteX4" fmla="*/ 0 w 1900800"/>
              <a:gd name="connsiteY4" fmla="*/ 0 h 394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800" h="3943934">
                <a:moveTo>
                  <a:pt x="0" y="0"/>
                </a:moveTo>
                <a:lnTo>
                  <a:pt x="1900800" y="0"/>
                </a:lnTo>
                <a:lnTo>
                  <a:pt x="1843802" y="3943934"/>
                </a:lnTo>
                <a:lnTo>
                  <a:pt x="0" y="3916362"/>
                </a:lnTo>
                <a:lnTo>
                  <a:pt x="0"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pic>
        <p:nvPicPr>
          <p:cNvPr id="11" name="Picture 16"/>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9999" y="3629321"/>
            <a:ext cx="4557300" cy="638411"/>
          </a:xfrm>
          <a:prstGeom prst="rect">
            <a:avLst/>
          </a:prstGeom>
        </p:spPr>
        <p:txBody>
          <a:bodyPr/>
          <a:lstStyle>
            <a:lvl1pPr>
              <a:lnSpc>
                <a:spcPts val="2500"/>
              </a:lnSpc>
              <a:defRPr baseline="0">
                <a:solidFill>
                  <a:srgbClr val="FFFFFF"/>
                </a:solidFill>
              </a:defRPr>
            </a:lvl1pPr>
          </a:lstStyle>
          <a:p>
            <a:r>
              <a:rPr lang="de-DE" smtClean="0"/>
              <a:t>Titelmasterformat durch Klicken bearbeiten</a:t>
            </a:r>
            <a:endParaRPr lang="de-CH" dirty="0"/>
          </a:p>
        </p:txBody>
      </p:sp>
      <p:sp>
        <p:nvSpPr>
          <p:cNvPr id="3" name="Subtitle 2"/>
          <p:cNvSpPr>
            <a:spLocks noGrp="1"/>
          </p:cNvSpPr>
          <p:nvPr>
            <p:ph type="subTitle" idx="1"/>
          </p:nvPr>
        </p:nvSpPr>
        <p:spPr>
          <a:xfrm>
            <a:off x="4320487" y="4246246"/>
            <a:ext cx="4563356" cy="288608"/>
          </a:xfrm>
          <a:prstGeom prst="rect">
            <a:avLst/>
          </a:prstGeom>
        </p:spPr>
        <p:txBody>
          <a:bodyPr/>
          <a:lstStyle>
            <a:lvl1pPr marL="0" indent="0" algn="l">
              <a:lnSpc>
                <a:spcPts val="2100"/>
              </a:lnSpc>
              <a:buNone/>
              <a:defRPr sz="1500" i="1"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dirty="0"/>
          </a:p>
        </p:txBody>
      </p:sp>
    </p:spTree>
    <p:extLst>
      <p:ext uri="{BB962C8B-B14F-4D97-AF65-F5344CB8AC3E}">
        <p14:creationId xmlns:p14="http://schemas.microsoft.com/office/powerpoint/2010/main" val="248982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Standard_2-spaltig">
    <p:spTree>
      <p:nvGrpSpPr>
        <p:cNvPr id="1" name=""/>
        <p:cNvGrpSpPr/>
        <p:nvPr/>
      </p:nvGrpSpPr>
      <p:grpSpPr>
        <a:xfrm>
          <a:off x="0" y="0"/>
          <a:ext cx="0" cy="0"/>
          <a:chOff x="0" y="0"/>
          <a:chExt cx="0" cy="0"/>
        </a:xfrm>
      </p:grpSpPr>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a:p>
        </p:txBody>
      </p:sp>
      <p:sp>
        <p:nvSpPr>
          <p:cNvPr id="3" name="Content Placeholder 2"/>
          <p:cNvSpPr>
            <a:spLocks noGrp="1"/>
          </p:cNvSpPr>
          <p:nvPr>
            <p:ph sz="half" idx="1"/>
          </p:nvPr>
        </p:nvSpPr>
        <p:spPr>
          <a:xfrm>
            <a:off x="1491253" y="1758950"/>
            <a:ext cx="3510000" cy="4003676"/>
          </a:xfrm>
          <a:prstGeom prst="rect">
            <a:avLst/>
          </a:prstGeom>
        </p:spPr>
        <p:txBody>
          <a:bodyPr/>
          <a:lstStyle>
            <a:lvl1pPr>
              <a:defRPr sz="1900"/>
            </a:lvl1pPr>
            <a:lvl2pPr>
              <a:defRPr sz="1900"/>
            </a:lvl2pPr>
            <a:lvl3pPr>
              <a:defRPr sz="1900"/>
            </a:lvl3pPr>
            <a:lvl4pPr>
              <a:defRPr sz="1900"/>
            </a:lvl4pPr>
            <a:lvl5pPr>
              <a:defRPr sz="19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4" name="Content Placeholder 3"/>
          <p:cNvSpPr>
            <a:spLocks noGrp="1"/>
          </p:cNvSpPr>
          <p:nvPr>
            <p:ph sz="half" idx="2"/>
          </p:nvPr>
        </p:nvSpPr>
        <p:spPr>
          <a:xfrm>
            <a:off x="5169493" y="1758950"/>
            <a:ext cx="3510000" cy="4003676"/>
          </a:xfrm>
          <a:prstGeom prst="rect">
            <a:avLst/>
          </a:prstGeom>
        </p:spPr>
        <p:txBody>
          <a:bodyPr/>
          <a:lstStyle>
            <a:lvl1pPr>
              <a:defRPr sz="1900"/>
            </a:lvl1pPr>
            <a:lvl2pPr>
              <a:defRPr sz="1900"/>
            </a:lvl2pPr>
            <a:lvl3pPr>
              <a:defRPr sz="1900"/>
            </a:lvl3pPr>
            <a:lvl4pPr>
              <a:defRPr sz="1900"/>
            </a:lvl4pPr>
            <a:lvl5pPr>
              <a:defRPr sz="19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7" name="Slide Number Placeholder 2"/>
          <p:cNvSpPr>
            <a:spLocks noGrp="1"/>
          </p:cNvSpPr>
          <p:nvPr>
            <p:ph type="sldNum" sz="quarter" idx="12"/>
          </p:nvPr>
        </p:nvSpPr>
        <p:spPr/>
        <p:txBody>
          <a:bodyPr/>
          <a:lstStyle>
            <a:lvl1pPr>
              <a:defRPr/>
            </a:lvl1pPr>
          </a:lstStyle>
          <a:p>
            <a:pPr>
              <a:defRPr/>
            </a:pPr>
            <a:fld id="{7E547179-3B98-414F-8FC6-B179D8EB8099}" type="slidenum">
              <a:rPr lang="de-CH"/>
              <a:pPr>
                <a:defRPr/>
              </a:pPr>
              <a:t>‹Nr.›</a:t>
            </a:fld>
            <a:endParaRPr lang="de-CH" dirty="0"/>
          </a:p>
        </p:txBody>
      </p:sp>
    </p:spTree>
    <p:extLst>
      <p:ext uri="{BB962C8B-B14F-4D97-AF65-F5344CB8AC3E}">
        <p14:creationId xmlns:p14="http://schemas.microsoft.com/office/powerpoint/2010/main" val="17302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Standard_Vergleich">
    <p:spTree>
      <p:nvGrpSpPr>
        <p:cNvPr id="1" name=""/>
        <p:cNvGrpSpPr/>
        <p:nvPr/>
      </p:nvGrpSpPr>
      <p:grpSpPr>
        <a:xfrm>
          <a:off x="0" y="0"/>
          <a:ext cx="0" cy="0"/>
          <a:chOff x="0" y="0"/>
          <a:chExt cx="0" cy="0"/>
        </a:xfrm>
      </p:grpSpPr>
      <p:sp>
        <p:nvSpPr>
          <p:cNvPr id="2" name="Title 1"/>
          <p:cNvSpPr>
            <a:spLocks noGrp="1"/>
          </p:cNvSpPr>
          <p:nvPr>
            <p:ph type="title"/>
          </p:nvPr>
        </p:nvSpPr>
        <p:spPr>
          <a:xfrm>
            <a:off x="1486800" y="553720"/>
            <a:ext cx="7199999" cy="863917"/>
          </a:xfrm>
          <a:prstGeom prst="rect">
            <a:avLst/>
          </a:prstGeom>
        </p:spPr>
        <p:txBody>
          <a:bodyPr/>
          <a:lstStyle>
            <a:lvl1pPr>
              <a:defRPr/>
            </a:lvl1pPr>
          </a:lstStyle>
          <a:p>
            <a:r>
              <a:rPr lang="de-DE" smtClean="0"/>
              <a:t>Titelmasterformat durch Klicken bearbeiten</a:t>
            </a:r>
            <a:endParaRPr lang="de-CH"/>
          </a:p>
        </p:txBody>
      </p:sp>
      <p:sp>
        <p:nvSpPr>
          <p:cNvPr id="3" name="Text Placeholder 2"/>
          <p:cNvSpPr>
            <a:spLocks noGrp="1"/>
          </p:cNvSpPr>
          <p:nvPr>
            <p:ph type="body" idx="1"/>
          </p:nvPr>
        </p:nvSpPr>
        <p:spPr>
          <a:xfrm>
            <a:off x="1491266" y="1535113"/>
            <a:ext cx="3510000" cy="639762"/>
          </a:xfrm>
          <a:prstGeom prst="rect">
            <a:avLst/>
          </a:prstGeom>
        </p:spPr>
        <p:txBody>
          <a:bodyPr anchor="b"/>
          <a:lstStyle>
            <a:lvl1pPr marL="0" indent="0">
              <a:buNone/>
              <a:defRPr sz="1900" b="1"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491266" y="2174875"/>
            <a:ext cx="3510000" cy="3587750"/>
          </a:xfrm>
          <a:prstGeom prst="rect">
            <a:avLst/>
          </a:prstGeom>
        </p:spPr>
        <p:txBody>
          <a:bodyPr/>
          <a:lstStyle>
            <a:lvl1pPr>
              <a:defRPr sz="1900"/>
            </a:lvl1pPr>
            <a:lvl2pPr>
              <a:defRPr sz="1900"/>
            </a:lvl2pPr>
            <a:lvl3pPr>
              <a:defRPr sz="1900"/>
            </a:lvl3pPr>
            <a:lvl4pPr>
              <a:defRPr sz="1900"/>
            </a:lvl4pPr>
            <a:lvl5pPr>
              <a:defRPr sz="19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5" name="Text Placeholder 4"/>
          <p:cNvSpPr>
            <a:spLocks noGrp="1"/>
          </p:cNvSpPr>
          <p:nvPr>
            <p:ph type="body" sz="quarter" idx="3"/>
          </p:nvPr>
        </p:nvSpPr>
        <p:spPr>
          <a:xfrm>
            <a:off x="5174877" y="1535113"/>
            <a:ext cx="3510000" cy="639762"/>
          </a:xfrm>
          <a:prstGeom prst="rect">
            <a:avLst/>
          </a:prstGeom>
        </p:spPr>
        <p:txBody>
          <a:bodyPr anchor="b"/>
          <a:lstStyle>
            <a:lvl1pPr marL="0" indent="0">
              <a:buNone/>
              <a:defRPr sz="1900" b="1"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174877" y="2174875"/>
            <a:ext cx="3510000" cy="3525170"/>
          </a:xfrm>
          <a:prstGeom prst="rect">
            <a:avLst/>
          </a:prstGeom>
        </p:spPr>
        <p:txBody>
          <a:bodyPr/>
          <a:lstStyle>
            <a:lvl1pPr>
              <a:defRPr sz="1900"/>
            </a:lvl1pPr>
            <a:lvl2pPr>
              <a:defRPr sz="1900"/>
            </a:lvl2pPr>
            <a:lvl3pPr>
              <a:defRPr sz="1900"/>
            </a:lvl3pPr>
            <a:lvl4pPr>
              <a:defRPr sz="1900"/>
            </a:lvl4pPr>
            <a:lvl5pPr>
              <a:defRPr sz="19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9" name="Slide Number Placeholder 2"/>
          <p:cNvSpPr>
            <a:spLocks noGrp="1"/>
          </p:cNvSpPr>
          <p:nvPr>
            <p:ph type="sldNum" sz="quarter" idx="12"/>
          </p:nvPr>
        </p:nvSpPr>
        <p:spPr/>
        <p:txBody>
          <a:bodyPr/>
          <a:lstStyle>
            <a:lvl1pPr>
              <a:defRPr/>
            </a:lvl1pPr>
          </a:lstStyle>
          <a:p>
            <a:pPr>
              <a:defRPr/>
            </a:pPr>
            <a:fld id="{0640E787-82D5-43CA-8326-03505FA4FEFF}" type="slidenum">
              <a:rPr lang="de-CH"/>
              <a:pPr>
                <a:defRPr/>
              </a:pPr>
              <a:t>‹Nr.›</a:t>
            </a:fld>
            <a:endParaRPr lang="de-CH" dirty="0"/>
          </a:p>
        </p:txBody>
      </p:sp>
    </p:spTree>
    <p:extLst>
      <p:ext uri="{BB962C8B-B14F-4D97-AF65-F5344CB8AC3E}">
        <p14:creationId xmlns:p14="http://schemas.microsoft.com/office/powerpoint/2010/main" val="416120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tandard_nur_Titel">
    <p:spTree>
      <p:nvGrpSpPr>
        <p:cNvPr id="1" name=""/>
        <p:cNvGrpSpPr/>
        <p:nvPr/>
      </p:nvGrpSpPr>
      <p:grpSpPr>
        <a:xfrm>
          <a:off x="0" y="0"/>
          <a:ext cx="0" cy="0"/>
          <a:chOff x="0" y="0"/>
          <a:chExt cx="0" cy="0"/>
        </a:xfrm>
      </p:grpSpPr>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a:p>
        </p:txBody>
      </p:sp>
      <p:sp>
        <p:nvSpPr>
          <p:cNvPr id="5" name="Slide Number Placeholder 2"/>
          <p:cNvSpPr>
            <a:spLocks noGrp="1"/>
          </p:cNvSpPr>
          <p:nvPr>
            <p:ph type="sldNum" sz="quarter" idx="12"/>
          </p:nvPr>
        </p:nvSpPr>
        <p:spPr/>
        <p:txBody>
          <a:bodyPr/>
          <a:lstStyle>
            <a:lvl1pPr>
              <a:defRPr/>
            </a:lvl1pPr>
          </a:lstStyle>
          <a:p>
            <a:pPr>
              <a:defRPr/>
            </a:pPr>
            <a:fld id="{D836616C-9D6E-4A5E-A516-C014C78AFAE2}" type="slidenum">
              <a:rPr lang="de-CH"/>
              <a:pPr>
                <a:defRPr/>
              </a:pPr>
              <a:t>‹Nr.›</a:t>
            </a:fld>
            <a:endParaRPr lang="de-CH" dirty="0"/>
          </a:p>
        </p:txBody>
      </p:sp>
    </p:spTree>
    <p:extLst>
      <p:ext uri="{BB962C8B-B14F-4D97-AF65-F5344CB8AC3E}">
        <p14:creationId xmlns:p14="http://schemas.microsoft.com/office/powerpoint/2010/main" val="48541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Standard_Blanko">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p:txBody>
          <a:bodyPr/>
          <a:lstStyle>
            <a:lvl1pPr>
              <a:defRPr/>
            </a:lvl1pPr>
          </a:lstStyle>
          <a:p>
            <a:pPr>
              <a:defRPr/>
            </a:pPr>
            <a:fld id="{612835F1-B1F1-4416-BDF7-1CFEA507F482}" type="slidenum">
              <a:rPr lang="de-CH"/>
              <a:pPr>
                <a:defRPr/>
              </a:pPr>
              <a:t>‹Nr.›</a:t>
            </a:fld>
            <a:endParaRPr lang="de-CH" dirty="0"/>
          </a:p>
        </p:txBody>
      </p:sp>
    </p:spTree>
    <p:extLst>
      <p:ext uri="{BB962C8B-B14F-4D97-AF65-F5344CB8AC3E}">
        <p14:creationId xmlns:p14="http://schemas.microsoft.com/office/powerpoint/2010/main" val="22133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nstiges_Titel">
    <p:spTree>
      <p:nvGrpSpPr>
        <p:cNvPr id="1" name=""/>
        <p:cNvGrpSpPr/>
        <p:nvPr/>
      </p:nvGrpSpPr>
      <p:grpSpPr>
        <a:xfrm>
          <a:off x="0" y="0"/>
          <a:ext cx="0" cy="0"/>
          <a:chOff x="0" y="0"/>
          <a:chExt cx="0" cy="0"/>
        </a:xfrm>
      </p:grpSpPr>
      <p:sp>
        <p:nvSpPr>
          <p:cNvPr id="6" name="Rectangle 13"/>
          <p:cNvSpPr/>
          <p:nvPr userDrawn="1"/>
        </p:nvSpPr>
        <p:spPr>
          <a:xfrm>
            <a:off x="998538" y="4187825"/>
            <a:ext cx="7878762" cy="1574800"/>
          </a:xfrm>
          <a:custGeom>
            <a:avLst/>
            <a:gdLst>
              <a:gd name="connsiteX0" fmla="*/ 0 w 7524750"/>
              <a:gd name="connsiteY0" fmla="*/ 0 h 1214438"/>
              <a:gd name="connsiteX1" fmla="*/ 7524750 w 7524750"/>
              <a:gd name="connsiteY1" fmla="*/ 0 h 1214438"/>
              <a:gd name="connsiteX2" fmla="*/ 7524750 w 7524750"/>
              <a:gd name="connsiteY2" fmla="*/ 1214438 h 1214438"/>
              <a:gd name="connsiteX3" fmla="*/ 0 w 7524750"/>
              <a:gd name="connsiteY3" fmla="*/ 1214438 h 1214438"/>
              <a:gd name="connsiteX4" fmla="*/ 0 w 7524750"/>
              <a:gd name="connsiteY4" fmla="*/ 0 h 1214438"/>
              <a:gd name="connsiteX0" fmla="*/ 153825 w 7678575"/>
              <a:gd name="connsiteY0" fmla="*/ 0 h 1214438"/>
              <a:gd name="connsiteX1" fmla="*/ 7678575 w 7678575"/>
              <a:gd name="connsiteY1" fmla="*/ 0 h 1214438"/>
              <a:gd name="connsiteX2" fmla="*/ 7678575 w 7678575"/>
              <a:gd name="connsiteY2" fmla="*/ 1214438 h 1214438"/>
              <a:gd name="connsiteX3" fmla="*/ 0 w 7678575"/>
              <a:gd name="connsiteY3" fmla="*/ 1214438 h 1214438"/>
              <a:gd name="connsiteX4" fmla="*/ 153825 w 7678575"/>
              <a:gd name="connsiteY4" fmla="*/ 0 h 121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8575" h="1214438">
                <a:moveTo>
                  <a:pt x="153825" y="0"/>
                </a:moveTo>
                <a:lnTo>
                  <a:pt x="7678575" y="0"/>
                </a:lnTo>
                <a:lnTo>
                  <a:pt x="7678575" y="1214438"/>
                </a:lnTo>
                <a:lnTo>
                  <a:pt x="0" y="1214438"/>
                </a:lnTo>
                <a:lnTo>
                  <a:pt x="153825"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sp>
        <p:nvSpPr>
          <p:cNvPr id="7" name="Rectangle 10"/>
          <p:cNvSpPr/>
          <p:nvPr userDrawn="1"/>
        </p:nvSpPr>
        <p:spPr>
          <a:xfrm>
            <a:off x="0" y="4187825"/>
            <a:ext cx="1352550" cy="1574800"/>
          </a:xfrm>
          <a:custGeom>
            <a:avLst/>
            <a:gdLst>
              <a:gd name="connsiteX0" fmla="*/ 0 w 1900800"/>
              <a:gd name="connsiteY0" fmla="*/ 0 h 3916362"/>
              <a:gd name="connsiteX1" fmla="*/ 1900800 w 1900800"/>
              <a:gd name="connsiteY1" fmla="*/ 0 h 3916362"/>
              <a:gd name="connsiteX2" fmla="*/ 1900800 w 1900800"/>
              <a:gd name="connsiteY2" fmla="*/ 3916362 h 3916362"/>
              <a:gd name="connsiteX3" fmla="*/ 0 w 1900800"/>
              <a:gd name="connsiteY3" fmla="*/ 3916362 h 3916362"/>
              <a:gd name="connsiteX4" fmla="*/ 0 w 1900800"/>
              <a:gd name="connsiteY4" fmla="*/ 0 h 3916362"/>
              <a:gd name="connsiteX0" fmla="*/ 0 w 1900800"/>
              <a:gd name="connsiteY0" fmla="*/ 0 h 3921124"/>
              <a:gd name="connsiteX1" fmla="*/ 1900800 w 1900800"/>
              <a:gd name="connsiteY1" fmla="*/ 0 h 3921124"/>
              <a:gd name="connsiteX2" fmla="*/ 1345969 w 1900800"/>
              <a:gd name="connsiteY2" fmla="*/ 3921124 h 3921124"/>
              <a:gd name="connsiteX3" fmla="*/ 0 w 1900800"/>
              <a:gd name="connsiteY3" fmla="*/ 3916362 h 3921124"/>
              <a:gd name="connsiteX4" fmla="*/ 0 w 1900800"/>
              <a:gd name="connsiteY4" fmla="*/ 0 h 3921124"/>
              <a:gd name="connsiteX0" fmla="*/ 0 w 1900800"/>
              <a:gd name="connsiteY0" fmla="*/ 0 h 3917314"/>
              <a:gd name="connsiteX1" fmla="*/ 1900800 w 1900800"/>
              <a:gd name="connsiteY1" fmla="*/ 0 h 3917314"/>
              <a:gd name="connsiteX2" fmla="*/ 1353589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29814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89863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545746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587200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07926 w 1900800"/>
              <a:gd name="connsiteY2" fmla="*/ 3917314 h 3917314"/>
              <a:gd name="connsiteX3" fmla="*/ 0 w 1900800"/>
              <a:gd name="connsiteY3" fmla="*/ 3916362 h 3917314"/>
              <a:gd name="connsiteX4" fmla="*/ 0 w 1900800"/>
              <a:gd name="connsiteY4" fmla="*/ 0 h 391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800" h="3917314">
                <a:moveTo>
                  <a:pt x="0" y="0"/>
                </a:moveTo>
                <a:lnTo>
                  <a:pt x="1900800" y="0"/>
                </a:lnTo>
                <a:lnTo>
                  <a:pt x="1607926" y="3917314"/>
                </a:lnTo>
                <a:lnTo>
                  <a:pt x="0" y="3916362"/>
                </a:lnTo>
                <a:lnTo>
                  <a:pt x="0"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pic>
        <p:nvPicPr>
          <p:cNvPr id="8"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0350" y="6494463"/>
            <a:ext cx="14366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620001" y="4398205"/>
            <a:ext cx="4960262" cy="638411"/>
          </a:xfrm>
          <a:prstGeom prst="rect">
            <a:avLst/>
          </a:prstGeom>
        </p:spPr>
        <p:txBody>
          <a:bodyPr/>
          <a:lstStyle>
            <a:lvl1pPr>
              <a:defRPr baseline="0">
                <a:solidFill>
                  <a:srgbClr val="000000"/>
                </a:solidFill>
              </a:defRPr>
            </a:lvl1pPr>
          </a:lstStyle>
          <a:p>
            <a:r>
              <a:rPr lang="de-DE" smtClean="0"/>
              <a:t>Titelmasterformat durch Klicken bearbeiten</a:t>
            </a:r>
            <a:endParaRPr lang="de-CH" dirty="0"/>
          </a:p>
        </p:txBody>
      </p:sp>
      <p:sp>
        <p:nvSpPr>
          <p:cNvPr id="3" name="Subtitle 2"/>
          <p:cNvSpPr>
            <a:spLocks noGrp="1"/>
          </p:cNvSpPr>
          <p:nvPr>
            <p:ph type="subTitle" idx="1"/>
          </p:nvPr>
        </p:nvSpPr>
        <p:spPr>
          <a:xfrm>
            <a:off x="1615726" y="5045133"/>
            <a:ext cx="4973081" cy="270351"/>
          </a:xfrm>
          <a:prstGeom prst="rect">
            <a:avLst/>
          </a:prstGeom>
        </p:spPr>
        <p:txBody>
          <a:bodyPr/>
          <a:lstStyle>
            <a:lvl1pPr marL="0" indent="0" algn="l">
              <a:lnSpc>
                <a:spcPts val="2100"/>
              </a:lnSpc>
              <a:buNone/>
              <a:defRPr sz="1500" i="1"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dirty="0"/>
          </a:p>
        </p:txBody>
      </p:sp>
      <p:sp>
        <p:nvSpPr>
          <p:cNvPr id="5" name="Picture Placeholder 4"/>
          <p:cNvSpPr>
            <a:spLocks noGrp="1"/>
          </p:cNvSpPr>
          <p:nvPr>
            <p:ph type="pic" sz="quarter" idx="10"/>
          </p:nvPr>
        </p:nvSpPr>
        <p:spPr>
          <a:xfrm>
            <a:off x="0" y="271463"/>
            <a:ext cx="8877299" cy="3916362"/>
          </a:xfrm>
          <a:solidFill>
            <a:schemeClr val="tx2"/>
          </a:solidFill>
        </p:spPr>
        <p:txBody>
          <a:bodyPr rtlCol="0">
            <a:noAutofit/>
          </a:bodyPr>
          <a:lstStyle>
            <a:lvl1pPr marL="0" indent="0" algn="ctr">
              <a:buNone/>
              <a:defRPr/>
            </a:lvl1pPr>
          </a:lstStyle>
          <a:p>
            <a:pPr lvl="0"/>
            <a:r>
              <a:rPr lang="de-DE" noProof="0" dirty="0" smtClean="0"/>
              <a:t>Bild durch Klicken auf Symbol hinzufügen</a:t>
            </a:r>
            <a:endParaRPr lang="de-CH" noProof="0" dirty="0"/>
          </a:p>
        </p:txBody>
      </p:sp>
    </p:spTree>
    <p:extLst>
      <p:ext uri="{BB962C8B-B14F-4D97-AF65-F5344CB8AC3E}">
        <p14:creationId xmlns:p14="http://schemas.microsoft.com/office/powerpoint/2010/main" val="19587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roduktepräsentation_Titel">
    <p:spTree>
      <p:nvGrpSpPr>
        <p:cNvPr id="1" name=""/>
        <p:cNvGrpSpPr/>
        <p:nvPr/>
      </p:nvGrpSpPr>
      <p:grpSpPr>
        <a:xfrm>
          <a:off x="0" y="0"/>
          <a:ext cx="0" cy="0"/>
          <a:chOff x="0" y="0"/>
          <a:chExt cx="0" cy="0"/>
        </a:xfrm>
      </p:grpSpPr>
      <p:pic>
        <p:nvPicPr>
          <p:cNvPr id="4" name="Picture 25"/>
          <p:cNvPicPr>
            <a:picLocks noChangeAspect="1"/>
          </p:cNvPicPr>
          <p:nvPr userDrawn="1"/>
        </p:nvPicPr>
        <p:blipFill>
          <a:blip r:embed="rId2">
            <a:extLst>
              <a:ext uri="{28A0092B-C50C-407E-A947-70E740481C1C}">
                <a14:useLocalDpi xmlns:a14="http://schemas.microsoft.com/office/drawing/2010/main" val="0"/>
              </a:ext>
            </a:extLst>
          </a:blip>
          <a:srcRect t="17987" b="16016"/>
          <a:stretch>
            <a:fillRect/>
          </a:stretch>
        </p:blipFill>
        <p:spPr bwMode="auto">
          <a:xfrm>
            <a:off x="1588" y="271463"/>
            <a:ext cx="88773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p:nvPr userDrawn="1"/>
        </p:nvSpPr>
        <p:spPr>
          <a:xfrm>
            <a:off x="0" y="271463"/>
            <a:ext cx="1900238" cy="3917950"/>
          </a:xfrm>
          <a:custGeom>
            <a:avLst/>
            <a:gdLst>
              <a:gd name="connsiteX0" fmla="*/ 0 w 1900800"/>
              <a:gd name="connsiteY0" fmla="*/ 0 h 3916362"/>
              <a:gd name="connsiteX1" fmla="*/ 1900800 w 1900800"/>
              <a:gd name="connsiteY1" fmla="*/ 0 h 3916362"/>
              <a:gd name="connsiteX2" fmla="*/ 1900800 w 1900800"/>
              <a:gd name="connsiteY2" fmla="*/ 3916362 h 3916362"/>
              <a:gd name="connsiteX3" fmla="*/ 0 w 1900800"/>
              <a:gd name="connsiteY3" fmla="*/ 3916362 h 3916362"/>
              <a:gd name="connsiteX4" fmla="*/ 0 w 1900800"/>
              <a:gd name="connsiteY4" fmla="*/ 0 h 3916362"/>
              <a:gd name="connsiteX0" fmla="*/ 0 w 1900800"/>
              <a:gd name="connsiteY0" fmla="*/ 0 h 3921124"/>
              <a:gd name="connsiteX1" fmla="*/ 1900800 w 1900800"/>
              <a:gd name="connsiteY1" fmla="*/ 0 h 3921124"/>
              <a:gd name="connsiteX2" fmla="*/ 1345969 w 1900800"/>
              <a:gd name="connsiteY2" fmla="*/ 3921124 h 3921124"/>
              <a:gd name="connsiteX3" fmla="*/ 0 w 1900800"/>
              <a:gd name="connsiteY3" fmla="*/ 3916362 h 3921124"/>
              <a:gd name="connsiteX4" fmla="*/ 0 w 1900800"/>
              <a:gd name="connsiteY4" fmla="*/ 0 h 3921124"/>
              <a:gd name="connsiteX0" fmla="*/ 0 w 1900800"/>
              <a:gd name="connsiteY0" fmla="*/ 0 h 3917314"/>
              <a:gd name="connsiteX1" fmla="*/ 1900800 w 1900800"/>
              <a:gd name="connsiteY1" fmla="*/ 0 h 3917314"/>
              <a:gd name="connsiteX2" fmla="*/ 1353589 w 1900800"/>
              <a:gd name="connsiteY2" fmla="*/ 3917314 h 3917314"/>
              <a:gd name="connsiteX3" fmla="*/ 0 w 1900800"/>
              <a:gd name="connsiteY3" fmla="*/ 3916362 h 3917314"/>
              <a:gd name="connsiteX4" fmla="*/ 0 w 1900800"/>
              <a:gd name="connsiteY4" fmla="*/ 0 h 391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800" h="3917314">
                <a:moveTo>
                  <a:pt x="0" y="0"/>
                </a:moveTo>
                <a:lnTo>
                  <a:pt x="1900800" y="0"/>
                </a:lnTo>
                <a:lnTo>
                  <a:pt x="1353589" y="3917314"/>
                </a:lnTo>
                <a:lnTo>
                  <a:pt x="0" y="3916362"/>
                </a:lnTo>
                <a:lnTo>
                  <a:pt x="0" y="0"/>
                </a:lnTo>
                <a:close/>
              </a:path>
            </a:pathLst>
          </a:custGeom>
          <a:blipFill>
            <a:blip r:embed="rId3" cstate="print"/>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sp>
        <p:nvSpPr>
          <p:cNvPr id="6" name="Rectangle 13"/>
          <p:cNvSpPr/>
          <p:nvPr userDrawn="1"/>
        </p:nvSpPr>
        <p:spPr>
          <a:xfrm>
            <a:off x="998538" y="4187825"/>
            <a:ext cx="7878762" cy="1574800"/>
          </a:xfrm>
          <a:custGeom>
            <a:avLst/>
            <a:gdLst>
              <a:gd name="connsiteX0" fmla="*/ 0 w 7524750"/>
              <a:gd name="connsiteY0" fmla="*/ 0 h 1214438"/>
              <a:gd name="connsiteX1" fmla="*/ 7524750 w 7524750"/>
              <a:gd name="connsiteY1" fmla="*/ 0 h 1214438"/>
              <a:gd name="connsiteX2" fmla="*/ 7524750 w 7524750"/>
              <a:gd name="connsiteY2" fmla="*/ 1214438 h 1214438"/>
              <a:gd name="connsiteX3" fmla="*/ 0 w 7524750"/>
              <a:gd name="connsiteY3" fmla="*/ 1214438 h 1214438"/>
              <a:gd name="connsiteX4" fmla="*/ 0 w 7524750"/>
              <a:gd name="connsiteY4" fmla="*/ 0 h 1214438"/>
              <a:gd name="connsiteX0" fmla="*/ 153825 w 7678575"/>
              <a:gd name="connsiteY0" fmla="*/ 0 h 1214438"/>
              <a:gd name="connsiteX1" fmla="*/ 7678575 w 7678575"/>
              <a:gd name="connsiteY1" fmla="*/ 0 h 1214438"/>
              <a:gd name="connsiteX2" fmla="*/ 7678575 w 7678575"/>
              <a:gd name="connsiteY2" fmla="*/ 1214438 h 1214438"/>
              <a:gd name="connsiteX3" fmla="*/ 0 w 7678575"/>
              <a:gd name="connsiteY3" fmla="*/ 1214438 h 1214438"/>
              <a:gd name="connsiteX4" fmla="*/ 153825 w 7678575"/>
              <a:gd name="connsiteY4" fmla="*/ 0 h 121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8575" h="1214438">
                <a:moveTo>
                  <a:pt x="153825" y="0"/>
                </a:moveTo>
                <a:lnTo>
                  <a:pt x="7678575" y="0"/>
                </a:lnTo>
                <a:lnTo>
                  <a:pt x="7678575" y="1214438"/>
                </a:lnTo>
                <a:lnTo>
                  <a:pt x="0" y="1214438"/>
                </a:lnTo>
                <a:lnTo>
                  <a:pt x="153825"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dirty="0"/>
          </a:p>
        </p:txBody>
      </p:sp>
      <p:sp>
        <p:nvSpPr>
          <p:cNvPr id="7" name="Rectangle 9"/>
          <p:cNvSpPr>
            <a:spLocks noChangeArrowheads="1"/>
          </p:cNvSpPr>
          <p:nvPr/>
        </p:nvSpPr>
        <p:spPr bwMode="auto">
          <a:xfrm>
            <a:off x="6713538" y="4557713"/>
            <a:ext cx="17986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ts val="1600"/>
              </a:lnSpc>
            </a:pPr>
            <a:r>
              <a:rPr lang="de-CH" sz="1200" b="1" i="1" dirty="0">
                <a:solidFill>
                  <a:srgbClr val="E6003C"/>
                </a:solidFill>
              </a:rPr>
              <a:t>Business Software</a:t>
            </a:r>
          </a:p>
          <a:p>
            <a:pPr>
              <a:lnSpc>
                <a:spcPts val="1600"/>
              </a:lnSpc>
            </a:pPr>
            <a:r>
              <a:rPr lang="de-CH" sz="1200" b="1" i="1" dirty="0">
                <a:solidFill>
                  <a:srgbClr val="E6003C"/>
                </a:solidFill>
              </a:rPr>
              <a:t>für Unternehmens-</a:t>
            </a:r>
          </a:p>
          <a:p>
            <a:pPr>
              <a:lnSpc>
                <a:spcPts val="1600"/>
              </a:lnSpc>
            </a:pPr>
            <a:r>
              <a:rPr lang="de-CH" sz="1200" b="1" i="1" dirty="0" err="1">
                <a:solidFill>
                  <a:srgbClr val="E6003C"/>
                </a:solidFill>
              </a:rPr>
              <a:t>prozesse</a:t>
            </a:r>
            <a:endParaRPr lang="de-CH" sz="1200" b="1" i="1" dirty="0">
              <a:solidFill>
                <a:srgbClr val="E6003C"/>
              </a:solidFill>
            </a:endParaRPr>
          </a:p>
        </p:txBody>
      </p:sp>
      <p:sp>
        <p:nvSpPr>
          <p:cNvPr id="8" name="Rectangle 10"/>
          <p:cNvSpPr/>
          <p:nvPr/>
        </p:nvSpPr>
        <p:spPr>
          <a:xfrm>
            <a:off x="0" y="4187825"/>
            <a:ext cx="1352550" cy="1574800"/>
          </a:xfrm>
          <a:custGeom>
            <a:avLst/>
            <a:gdLst>
              <a:gd name="connsiteX0" fmla="*/ 0 w 1900800"/>
              <a:gd name="connsiteY0" fmla="*/ 0 h 3916362"/>
              <a:gd name="connsiteX1" fmla="*/ 1900800 w 1900800"/>
              <a:gd name="connsiteY1" fmla="*/ 0 h 3916362"/>
              <a:gd name="connsiteX2" fmla="*/ 1900800 w 1900800"/>
              <a:gd name="connsiteY2" fmla="*/ 3916362 h 3916362"/>
              <a:gd name="connsiteX3" fmla="*/ 0 w 1900800"/>
              <a:gd name="connsiteY3" fmla="*/ 3916362 h 3916362"/>
              <a:gd name="connsiteX4" fmla="*/ 0 w 1900800"/>
              <a:gd name="connsiteY4" fmla="*/ 0 h 3916362"/>
              <a:gd name="connsiteX0" fmla="*/ 0 w 1900800"/>
              <a:gd name="connsiteY0" fmla="*/ 0 h 3921124"/>
              <a:gd name="connsiteX1" fmla="*/ 1900800 w 1900800"/>
              <a:gd name="connsiteY1" fmla="*/ 0 h 3921124"/>
              <a:gd name="connsiteX2" fmla="*/ 1345969 w 1900800"/>
              <a:gd name="connsiteY2" fmla="*/ 3921124 h 3921124"/>
              <a:gd name="connsiteX3" fmla="*/ 0 w 1900800"/>
              <a:gd name="connsiteY3" fmla="*/ 3916362 h 3921124"/>
              <a:gd name="connsiteX4" fmla="*/ 0 w 1900800"/>
              <a:gd name="connsiteY4" fmla="*/ 0 h 3921124"/>
              <a:gd name="connsiteX0" fmla="*/ 0 w 1900800"/>
              <a:gd name="connsiteY0" fmla="*/ 0 h 3917314"/>
              <a:gd name="connsiteX1" fmla="*/ 1900800 w 1900800"/>
              <a:gd name="connsiteY1" fmla="*/ 0 h 3917314"/>
              <a:gd name="connsiteX2" fmla="*/ 1353589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29814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89863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545746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587200 w 1900800"/>
              <a:gd name="connsiteY2" fmla="*/ 3917314 h 3917314"/>
              <a:gd name="connsiteX3" fmla="*/ 0 w 1900800"/>
              <a:gd name="connsiteY3" fmla="*/ 3916362 h 3917314"/>
              <a:gd name="connsiteX4" fmla="*/ 0 w 1900800"/>
              <a:gd name="connsiteY4" fmla="*/ 0 h 3917314"/>
              <a:gd name="connsiteX0" fmla="*/ 0 w 1900800"/>
              <a:gd name="connsiteY0" fmla="*/ 0 h 3917314"/>
              <a:gd name="connsiteX1" fmla="*/ 1900800 w 1900800"/>
              <a:gd name="connsiteY1" fmla="*/ 0 h 3917314"/>
              <a:gd name="connsiteX2" fmla="*/ 1607926 w 1900800"/>
              <a:gd name="connsiteY2" fmla="*/ 3917314 h 3917314"/>
              <a:gd name="connsiteX3" fmla="*/ 0 w 1900800"/>
              <a:gd name="connsiteY3" fmla="*/ 3916362 h 3917314"/>
              <a:gd name="connsiteX4" fmla="*/ 0 w 1900800"/>
              <a:gd name="connsiteY4" fmla="*/ 0 h 391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800" h="3917314">
                <a:moveTo>
                  <a:pt x="0" y="0"/>
                </a:moveTo>
                <a:lnTo>
                  <a:pt x="1900800" y="0"/>
                </a:lnTo>
                <a:lnTo>
                  <a:pt x="1607926" y="3917314"/>
                </a:lnTo>
                <a:lnTo>
                  <a:pt x="0" y="3916362"/>
                </a:lnTo>
                <a:lnTo>
                  <a:pt x="0"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pic>
        <p:nvPicPr>
          <p:cNvPr id="9"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9"/>
          <p:cNvSpPr>
            <a:spLocks noChangeArrowheads="1"/>
          </p:cNvSpPr>
          <p:nvPr userDrawn="1"/>
        </p:nvSpPr>
        <p:spPr bwMode="auto">
          <a:xfrm>
            <a:off x="6713538" y="4557713"/>
            <a:ext cx="17986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ts val="1600"/>
              </a:lnSpc>
            </a:pPr>
            <a:r>
              <a:rPr lang="de-CH" sz="1200" b="1" i="1">
                <a:solidFill>
                  <a:srgbClr val="E6003C"/>
                </a:solidFill>
              </a:rPr>
              <a:t>Business Software</a:t>
            </a:r>
          </a:p>
          <a:p>
            <a:pPr>
              <a:lnSpc>
                <a:spcPts val="1600"/>
              </a:lnSpc>
            </a:pPr>
            <a:r>
              <a:rPr lang="de-CH" sz="1200" b="1" i="1">
                <a:solidFill>
                  <a:srgbClr val="E6003C"/>
                </a:solidFill>
              </a:rPr>
              <a:t>für Unternehmens-</a:t>
            </a:r>
          </a:p>
          <a:p>
            <a:pPr>
              <a:lnSpc>
                <a:spcPts val="1600"/>
              </a:lnSpc>
            </a:pPr>
            <a:r>
              <a:rPr lang="de-CH" sz="1200" b="1" i="1">
                <a:solidFill>
                  <a:srgbClr val="E6003C"/>
                </a:solidFill>
              </a:rPr>
              <a:t>prozesse</a:t>
            </a:r>
          </a:p>
        </p:txBody>
      </p:sp>
      <p:pic>
        <p:nvPicPr>
          <p:cNvPr id="11" name="Picture 2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24"/>
          <p:cNvCxnSpPr/>
          <p:nvPr userDrawn="1"/>
        </p:nvCxnSpPr>
        <p:spPr>
          <a:xfrm>
            <a:off x="6715125" y="4456113"/>
            <a:ext cx="3603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3"/>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60350" y="6494463"/>
            <a:ext cx="143668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620001" y="4398205"/>
            <a:ext cx="4960262" cy="638411"/>
          </a:xfrm>
          <a:prstGeom prst="rect">
            <a:avLst/>
          </a:prstGeom>
        </p:spPr>
        <p:txBody>
          <a:bodyPr/>
          <a:lstStyle>
            <a:lvl1pPr>
              <a:defRPr baseline="0">
                <a:solidFill>
                  <a:srgbClr val="000000"/>
                </a:solidFill>
              </a:defRPr>
            </a:lvl1pPr>
          </a:lstStyle>
          <a:p>
            <a:r>
              <a:rPr lang="de-DE" smtClean="0"/>
              <a:t>Titelmasterformat durch Klicken bearbeiten</a:t>
            </a:r>
            <a:endParaRPr lang="de-CH" dirty="0"/>
          </a:p>
        </p:txBody>
      </p:sp>
      <p:sp>
        <p:nvSpPr>
          <p:cNvPr id="3" name="Subtitle 2"/>
          <p:cNvSpPr>
            <a:spLocks noGrp="1"/>
          </p:cNvSpPr>
          <p:nvPr>
            <p:ph type="subTitle" idx="1"/>
          </p:nvPr>
        </p:nvSpPr>
        <p:spPr>
          <a:xfrm>
            <a:off x="1615726" y="5045134"/>
            <a:ext cx="4973081" cy="278896"/>
          </a:xfrm>
          <a:prstGeom prst="rect">
            <a:avLst/>
          </a:prstGeom>
        </p:spPr>
        <p:txBody>
          <a:bodyPr/>
          <a:lstStyle>
            <a:lvl1pPr marL="0" indent="0" algn="l">
              <a:lnSpc>
                <a:spcPts val="2100"/>
              </a:lnSpc>
              <a:buNone/>
              <a:defRPr sz="1500" i="1"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dirty="0"/>
          </a:p>
        </p:txBody>
      </p:sp>
    </p:spTree>
    <p:extLst>
      <p:ext uri="{BB962C8B-B14F-4D97-AF65-F5344CB8AC3E}">
        <p14:creationId xmlns:p14="http://schemas.microsoft.com/office/powerpoint/2010/main" val="14386538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haltsverzeichnis">
    <p:spTree>
      <p:nvGrpSpPr>
        <p:cNvPr id="1" name=""/>
        <p:cNvGrpSpPr/>
        <p:nvPr/>
      </p:nvGrpSpPr>
      <p:grpSpPr>
        <a:xfrm>
          <a:off x="0" y="0"/>
          <a:ext cx="0" cy="0"/>
          <a:chOff x="0" y="0"/>
          <a:chExt cx="0" cy="0"/>
        </a:xfrm>
      </p:grpSpPr>
      <p:sp>
        <p:nvSpPr>
          <p:cNvPr id="4" name="Rectangle 13"/>
          <p:cNvSpPr/>
          <p:nvPr userDrawn="1"/>
        </p:nvSpPr>
        <p:spPr>
          <a:xfrm>
            <a:off x="0" y="271463"/>
            <a:ext cx="8877300" cy="5130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sp>
        <p:nvSpPr>
          <p:cNvPr id="5" name="Rectangle 6"/>
          <p:cNvSpPr/>
          <p:nvPr/>
        </p:nvSpPr>
        <p:spPr>
          <a:xfrm>
            <a:off x="0" y="271463"/>
            <a:ext cx="8877300" cy="5130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sp>
        <p:nvSpPr>
          <p:cNvPr id="6" name="Rectangle 7"/>
          <p:cNvSpPr/>
          <p:nvPr/>
        </p:nvSpPr>
        <p:spPr>
          <a:xfrm>
            <a:off x="0" y="5402263"/>
            <a:ext cx="1352550" cy="360362"/>
          </a:xfrm>
          <a:custGeom>
            <a:avLst/>
            <a:gdLst>
              <a:gd name="connsiteX0" fmla="*/ 0 w 1352550"/>
              <a:gd name="connsiteY0" fmla="*/ 0 h 360362"/>
              <a:gd name="connsiteX1" fmla="*/ 1352550 w 1352550"/>
              <a:gd name="connsiteY1" fmla="*/ 0 h 360362"/>
              <a:gd name="connsiteX2" fmla="*/ 1352550 w 1352550"/>
              <a:gd name="connsiteY2" fmla="*/ 360362 h 360362"/>
              <a:gd name="connsiteX3" fmla="*/ 0 w 1352550"/>
              <a:gd name="connsiteY3" fmla="*/ 360362 h 360362"/>
              <a:gd name="connsiteX4" fmla="*/ 0 w 1352550"/>
              <a:gd name="connsiteY4" fmla="*/ 0 h 360362"/>
              <a:gd name="connsiteX0" fmla="*/ 0 w 1352550"/>
              <a:gd name="connsiteY0" fmla="*/ 0 h 360362"/>
              <a:gd name="connsiteX1" fmla="*/ 1352550 w 1352550"/>
              <a:gd name="connsiteY1" fmla="*/ 0 h 360362"/>
              <a:gd name="connsiteX2" fmla="*/ 1293019 w 1352550"/>
              <a:gd name="connsiteY2" fmla="*/ 360362 h 360362"/>
              <a:gd name="connsiteX3" fmla="*/ 0 w 1352550"/>
              <a:gd name="connsiteY3" fmla="*/ 360362 h 360362"/>
              <a:gd name="connsiteX4" fmla="*/ 0 w 1352550"/>
              <a:gd name="connsiteY4" fmla="*/ 0 h 360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550" h="360362">
                <a:moveTo>
                  <a:pt x="0" y="0"/>
                </a:moveTo>
                <a:lnTo>
                  <a:pt x="1352550" y="0"/>
                </a:lnTo>
                <a:lnTo>
                  <a:pt x="1293019" y="360362"/>
                </a:lnTo>
                <a:lnTo>
                  <a:pt x="0" y="360362"/>
                </a:lnTo>
                <a:lnTo>
                  <a:pt x="0" y="0"/>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sp>
        <p:nvSpPr>
          <p:cNvPr id="7" name="Rectangle 8"/>
          <p:cNvSpPr/>
          <p:nvPr/>
        </p:nvSpPr>
        <p:spPr>
          <a:xfrm>
            <a:off x="1295400" y="5402263"/>
            <a:ext cx="7581900" cy="360362"/>
          </a:xfrm>
          <a:custGeom>
            <a:avLst/>
            <a:gdLst>
              <a:gd name="connsiteX0" fmla="*/ 0 w 7524750"/>
              <a:gd name="connsiteY0" fmla="*/ 0 h 360362"/>
              <a:gd name="connsiteX1" fmla="*/ 7524750 w 7524750"/>
              <a:gd name="connsiteY1" fmla="*/ 0 h 360362"/>
              <a:gd name="connsiteX2" fmla="*/ 7524750 w 7524750"/>
              <a:gd name="connsiteY2" fmla="*/ 360362 h 360362"/>
              <a:gd name="connsiteX3" fmla="*/ 0 w 7524750"/>
              <a:gd name="connsiteY3" fmla="*/ 360362 h 360362"/>
              <a:gd name="connsiteX4" fmla="*/ 0 w 7524750"/>
              <a:gd name="connsiteY4" fmla="*/ 0 h 360362"/>
              <a:gd name="connsiteX0" fmla="*/ 57150 w 7581900"/>
              <a:gd name="connsiteY0" fmla="*/ 0 h 360362"/>
              <a:gd name="connsiteX1" fmla="*/ 7581900 w 7581900"/>
              <a:gd name="connsiteY1" fmla="*/ 0 h 360362"/>
              <a:gd name="connsiteX2" fmla="*/ 7581900 w 7581900"/>
              <a:gd name="connsiteY2" fmla="*/ 360362 h 360362"/>
              <a:gd name="connsiteX3" fmla="*/ 0 w 7581900"/>
              <a:gd name="connsiteY3" fmla="*/ 360362 h 360362"/>
              <a:gd name="connsiteX4" fmla="*/ 57150 w 7581900"/>
              <a:gd name="connsiteY4" fmla="*/ 0 h 360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1900" h="360362">
                <a:moveTo>
                  <a:pt x="57150" y="0"/>
                </a:moveTo>
                <a:lnTo>
                  <a:pt x="7581900" y="0"/>
                </a:lnTo>
                <a:lnTo>
                  <a:pt x="7581900" y="360362"/>
                </a:lnTo>
                <a:lnTo>
                  <a:pt x="0" y="360362"/>
                </a:lnTo>
                <a:lnTo>
                  <a:pt x="5715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cxnSp>
        <p:nvCxnSpPr>
          <p:cNvPr id="8" name="Straight Connector 11"/>
          <p:cNvCxnSpPr/>
          <p:nvPr/>
        </p:nvCxnSpPr>
        <p:spPr>
          <a:xfrm>
            <a:off x="1495425" y="1757363"/>
            <a:ext cx="360363"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7"/>
          <p:cNvSpPr/>
          <p:nvPr userDrawn="1"/>
        </p:nvSpPr>
        <p:spPr>
          <a:xfrm>
            <a:off x="0" y="5402263"/>
            <a:ext cx="1352550" cy="360362"/>
          </a:xfrm>
          <a:custGeom>
            <a:avLst/>
            <a:gdLst>
              <a:gd name="connsiteX0" fmla="*/ 0 w 1352550"/>
              <a:gd name="connsiteY0" fmla="*/ 0 h 360362"/>
              <a:gd name="connsiteX1" fmla="*/ 1352550 w 1352550"/>
              <a:gd name="connsiteY1" fmla="*/ 0 h 360362"/>
              <a:gd name="connsiteX2" fmla="*/ 1352550 w 1352550"/>
              <a:gd name="connsiteY2" fmla="*/ 360362 h 360362"/>
              <a:gd name="connsiteX3" fmla="*/ 0 w 1352550"/>
              <a:gd name="connsiteY3" fmla="*/ 360362 h 360362"/>
              <a:gd name="connsiteX4" fmla="*/ 0 w 1352550"/>
              <a:gd name="connsiteY4" fmla="*/ 0 h 360362"/>
              <a:gd name="connsiteX0" fmla="*/ 0 w 1352550"/>
              <a:gd name="connsiteY0" fmla="*/ 0 h 360362"/>
              <a:gd name="connsiteX1" fmla="*/ 1352550 w 1352550"/>
              <a:gd name="connsiteY1" fmla="*/ 0 h 360362"/>
              <a:gd name="connsiteX2" fmla="*/ 1293019 w 1352550"/>
              <a:gd name="connsiteY2" fmla="*/ 360362 h 360362"/>
              <a:gd name="connsiteX3" fmla="*/ 0 w 1352550"/>
              <a:gd name="connsiteY3" fmla="*/ 360362 h 360362"/>
              <a:gd name="connsiteX4" fmla="*/ 0 w 1352550"/>
              <a:gd name="connsiteY4" fmla="*/ 0 h 360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550" h="360362">
                <a:moveTo>
                  <a:pt x="0" y="0"/>
                </a:moveTo>
                <a:lnTo>
                  <a:pt x="1352550" y="0"/>
                </a:lnTo>
                <a:lnTo>
                  <a:pt x="1293019" y="360362"/>
                </a:lnTo>
                <a:lnTo>
                  <a:pt x="0" y="360362"/>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sp>
        <p:nvSpPr>
          <p:cNvPr id="10" name="Rectangle 8"/>
          <p:cNvSpPr/>
          <p:nvPr userDrawn="1"/>
        </p:nvSpPr>
        <p:spPr>
          <a:xfrm>
            <a:off x="1295400" y="5402263"/>
            <a:ext cx="7581900" cy="360362"/>
          </a:xfrm>
          <a:custGeom>
            <a:avLst/>
            <a:gdLst>
              <a:gd name="connsiteX0" fmla="*/ 0 w 7524750"/>
              <a:gd name="connsiteY0" fmla="*/ 0 h 360362"/>
              <a:gd name="connsiteX1" fmla="*/ 7524750 w 7524750"/>
              <a:gd name="connsiteY1" fmla="*/ 0 h 360362"/>
              <a:gd name="connsiteX2" fmla="*/ 7524750 w 7524750"/>
              <a:gd name="connsiteY2" fmla="*/ 360362 h 360362"/>
              <a:gd name="connsiteX3" fmla="*/ 0 w 7524750"/>
              <a:gd name="connsiteY3" fmla="*/ 360362 h 360362"/>
              <a:gd name="connsiteX4" fmla="*/ 0 w 7524750"/>
              <a:gd name="connsiteY4" fmla="*/ 0 h 360362"/>
              <a:gd name="connsiteX0" fmla="*/ 57150 w 7581900"/>
              <a:gd name="connsiteY0" fmla="*/ 0 h 360362"/>
              <a:gd name="connsiteX1" fmla="*/ 7581900 w 7581900"/>
              <a:gd name="connsiteY1" fmla="*/ 0 h 360362"/>
              <a:gd name="connsiteX2" fmla="*/ 7581900 w 7581900"/>
              <a:gd name="connsiteY2" fmla="*/ 360362 h 360362"/>
              <a:gd name="connsiteX3" fmla="*/ 0 w 7581900"/>
              <a:gd name="connsiteY3" fmla="*/ 360362 h 360362"/>
              <a:gd name="connsiteX4" fmla="*/ 57150 w 7581900"/>
              <a:gd name="connsiteY4" fmla="*/ 0 h 360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1900" h="360362">
                <a:moveTo>
                  <a:pt x="57150" y="0"/>
                </a:moveTo>
                <a:lnTo>
                  <a:pt x="7581900" y="0"/>
                </a:lnTo>
                <a:lnTo>
                  <a:pt x="7581900" y="360362"/>
                </a:lnTo>
                <a:lnTo>
                  <a:pt x="0" y="360362"/>
                </a:lnTo>
                <a:lnTo>
                  <a:pt x="5715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cxnSp>
        <p:nvCxnSpPr>
          <p:cNvPr id="11" name="Straight Connector 16"/>
          <p:cNvCxnSpPr/>
          <p:nvPr userDrawn="1"/>
        </p:nvCxnSpPr>
        <p:spPr>
          <a:xfrm>
            <a:off x="1495425" y="1757363"/>
            <a:ext cx="360363"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dirty="0"/>
          </a:p>
        </p:txBody>
      </p:sp>
      <p:sp>
        <p:nvSpPr>
          <p:cNvPr id="13" name="Text Placeholder 14"/>
          <p:cNvSpPr>
            <a:spLocks noGrp="1"/>
          </p:cNvSpPr>
          <p:nvPr>
            <p:ph idx="1"/>
          </p:nvPr>
        </p:nvSpPr>
        <p:spPr>
          <a:xfrm>
            <a:off x="1493838" y="1735932"/>
            <a:ext cx="7192962" cy="3666332"/>
          </a:xfrm>
          <a:prstGeom prst="rect">
            <a:avLst/>
          </a:prstGeom>
        </p:spPr>
        <p:txBody>
          <a:bodyPr rtlCol="0">
            <a:noAutofit/>
          </a:bodyPr>
          <a:lstStyle>
            <a:lvl1pPr marL="457200" indent="-457200">
              <a:lnSpc>
                <a:spcPts val="3400"/>
              </a:lnSpc>
              <a:buFont typeface="+mj-lt"/>
              <a:buAutoNum type="arabicPeriod"/>
              <a:defRPr i="1">
                <a:solidFill>
                  <a:schemeClr val="accent3"/>
                </a:solidFill>
              </a:defRPr>
            </a:lvl1pPr>
            <a:lvl2pPr marL="636587" indent="-457200">
              <a:buFont typeface="+mj-lt"/>
              <a:buAutoNum type="arabicPeriod"/>
              <a:defRPr/>
            </a:lvl2pPr>
            <a:lvl3pPr marL="815975" indent="-457200">
              <a:buFont typeface="+mj-lt"/>
              <a:buAutoNum type="arabicPeriod"/>
              <a:defRPr/>
            </a:lvl3pPr>
            <a:lvl4pPr marL="995362" indent="-457200">
              <a:buFont typeface="+mj-lt"/>
              <a:buAutoNum type="arabicPeriod"/>
              <a:defRPr/>
            </a:lvl4pPr>
            <a:lvl5pPr marL="1174750" indent="-457200">
              <a:buFont typeface="+mj-lt"/>
              <a:buAutoNum type="arabicPeriod"/>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12" name="Date Placeholder 5"/>
          <p:cNvSpPr>
            <a:spLocks noGrp="1"/>
          </p:cNvSpPr>
          <p:nvPr>
            <p:ph type="dt" sz="half" idx="10"/>
          </p:nvPr>
        </p:nvSpPr>
        <p:spPr/>
        <p:txBody>
          <a:bodyPr/>
          <a:lstStyle>
            <a:lvl1pPr>
              <a:defRPr/>
            </a:lvl1pPr>
          </a:lstStyle>
          <a:p>
            <a:pPr>
              <a:defRPr/>
            </a:pPr>
            <a:endParaRPr lang="de-CH" dirty="0"/>
          </a:p>
        </p:txBody>
      </p:sp>
      <p:sp>
        <p:nvSpPr>
          <p:cNvPr id="14" name="Footer Placeholder 9"/>
          <p:cNvSpPr>
            <a:spLocks noGrp="1"/>
          </p:cNvSpPr>
          <p:nvPr>
            <p:ph type="ftr" sz="quarter" idx="11"/>
          </p:nvPr>
        </p:nvSpPr>
        <p:spPr/>
        <p:txBody>
          <a:bodyPr/>
          <a:lstStyle>
            <a:lvl1pPr>
              <a:defRPr/>
            </a:lvl1pPr>
          </a:lstStyle>
          <a:p>
            <a:pPr>
              <a:defRPr/>
            </a:pPr>
            <a:endParaRPr lang="de-CH" dirty="0"/>
          </a:p>
        </p:txBody>
      </p:sp>
      <p:sp>
        <p:nvSpPr>
          <p:cNvPr id="15" name="Slide Number Placeholder 10"/>
          <p:cNvSpPr>
            <a:spLocks noGrp="1"/>
          </p:cNvSpPr>
          <p:nvPr>
            <p:ph type="sldNum" sz="quarter" idx="12"/>
          </p:nvPr>
        </p:nvSpPr>
        <p:spPr/>
        <p:txBody>
          <a:bodyPr/>
          <a:lstStyle>
            <a:lvl1pPr algn="l">
              <a:defRPr smtClean="0"/>
            </a:lvl1pPr>
          </a:lstStyle>
          <a:p>
            <a:pPr>
              <a:defRPr/>
            </a:pPr>
            <a:fld id="{37757FEB-E6F9-4FC2-91A8-E6037B0637A8}" type="slidenum">
              <a:rPr lang="de-CH"/>
              <a:pPr>
                <a:defRPr/>
              </a:pPr>
              <a:t>‹Nr.›</a:t>
            </a:fld>
            <a:endParaRPr lang="de-CH"/>
          </a:p>
        </p:txBody>
      </p:sp>
    </p:spTree>
    <p:extLst>
      <p:ext uri="{BB962C8B-B14F-4D97-AF65-F5344CB8AC3E}">
        <p14:creationId xmlns:p14="http://schemas.microsoft.com/office/powerpoint/2010/main" val="272637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halt allgemein">
    <p:spTree>
      <p:nvGrpSpPr>
        <p:cNvPr id="1" name=""/>
        <p:cNvGrpSpPr/>
        <p:nvPr/>
      </p:nvGrpSpPr>
      <p:grpSpPr>
        <a:xfrm>
          <a:off x="0" y="0"/>
          <a:ext cx="0" cy="0"/>
          <a:chOff x="0" y="0"/>
          <a:chExt cx="0" cy="0"/>
        </a:xfrm>
      </p:grpSpPr>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a:p>
        </p:txBody>
      </p:sp>
      <p:sp>
        <p:nvSpPr>
          <p:cNvPr id="3" name="Content Placeholder 2"/>
          <p:cNvSpPr>
            <a:spLocks noGrp="1"/>
          </p:cNvSpPr>
          <p:nvPr>
            <p:ph idx="1"/>
          </p:nvPr>
        </p:nvSpPr>
        <p:spPr>
          <a:xfrm>
            <a:off x="1493838" y="1756800"/>
            <a:ext cx="7192962" cy="4005825"/>
          </a:xfrm>
          <a:prstGeom prst="rect">
            <a:avLst/>
          </a:prstGeom>
        </p:spPr>
        <p:txBody>
          <a:bodyPr/>
          <a:lstStyle>
            <a:lvl1pPr>
              <a:lnSpc>
                <a:spcPts val="2400"/>
              </a:lnSpc>
              <a:spcBef>
                <a:spcPts val="600"/>
              </a:spcBef>
              <a:spcAft>
                <a:spcPts val="0"/>
              </a:spcAft>
              <a:defRPr/>
            </a:lvl1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8" name="Slide Number Placeholder 9"/>
          <p:cNvSpPr>
            <a:spLocks noGrp="1"/>
          </p:cNvSpPr>
          <p:nvPr>
            <p:ph type="sldNum" sz="quarter" idx="12"/>
          </p:nvPr>
        </p:nvSpPr>
        <p:spPr/>
        <p:txBody>
          <a:bodyPr/>
          <a:lstStyle>
            <a:lvl1pPr algn="l">
              <a:defRPr smtClean="0"/>
            </a:lvl1pPr>
          </a:lstStyle>
          <a:p>
            <a:pPr>
              <a:defRPr/>
            </a:pPr>
            <a:fld id="{66F71AF4-A341-45FD-BE2D-FBD0DB4858EB}" type="slidenum">
              <a:rPr lang="de-CH"/>
              <a:pPr>
                <a:defRPr/>
              </a:pPr>
              <a:t>‹Nr.›</a:t>
            </a:fld>
            <a:endParaRPr lang="de-CH"/>
          </a:p>
        </p:txBody>
      </p:sp>
    </p:spTree>
    <p:extLst>
      <p:ext uri="{BB962C8B-B14F-4D97-AF65-F5344CB8AC3E}">
        <p14:creationId xmlns:p14="http://schemas.microsoft.com/office/powerpoint/2010/main" val="41380246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a:p>
        </p:txBody>
      </p:sp>
      <p:sp>
        <p:nvSpPr>
          <p:cNvPr id="12" name="Picture Placeholder 4"/>
          <p:cNvSpPr>
            <a:spLocks noGrp="1"/>
          </p:cNvSpPr>
          <p:nvPr>
            <p:ph type="pic" sz="quarter" idx="15"/>
          </p:nvPr>
        </p:nvSpPr>
        <p:spPr>
          <a:xfrm>
            <a:off x="0" y="1758950"/>
            <a:ext cx="8877300" cy="4003675"/>
          </a:xfrm>
          <a:solidFill>
            <a:schemeClr val="tx2"/>
          </a:solidFill>
        </p:spPr>
        <p:txBody>
          <a:bodyPr rtlCol="0">
            <a:noAutofit/>
          </a:bodyPr>
          <a:lstStyle>
            <a:lvl1pPr marL="0" indent="0" algn="ctr">
              <a:buFontTx/>
              <a:buNone/>
              <a:defRPr/>
            </a:lvl1pPr>
          </a:lstStyle>
          <a:p>
            <a:pPr lvl="0"/>
            <a:r>
              <a:rPr lang="de-DE" noProof="0" smtClean="0"/>
              <a:t>Bild durch Klicken auf Symbol hinzufügen</a:t>
            </a:r>
            <a:endParaRPr lang="de-CH" noProof="0" dirty="0"/>
          </a:p>
        </p:txBody>
      </p:sp>
      <p:sp>
        <p:nvSpPr>
          <p:cNvPr id="6" name="Slide Number Placeholder 2"/>
          <p:cNvSpPr>
            <a:spLocks noGrp="1"/>
          </p:cNvSpPr>
          <p:nvPr>
            <p:ph type="sldNum" sz="quarter" idx="18"/>
          </p:nvPr>
        </p:nvSpPr>
        <p:spPr/>
        <p:txBody>
          <a:bodyPr/>
          <a:lstStyle>
            <a:lvl1pPr>
              <a:defRPr/>
            </a:lvl1pPr>
          </a:lstStyle>
          <a:p>
            <a:pPr>
              <a:defRPr/>
            </a:pPr>
            <a:fld id="{90065FEF-5830-490C-92D1-F54F1482D708}" type="slidenum">
              <a:rPr lang="de-CH"/>
              <a:pPr>
                <a:defRPr/>
              </a:pPr>
              <a:t>‹Nr.›</a:t>
            </a:fld>
            <a:endParaRPr lang="de-CH" dirty="0"/>
          </a:p>
        </p:txBody>
      </p:sp>
    </p:spTree>
    <p:extLst>
      <p:ext uri="{BB962C8B-B14F-4D97-AF65-F5344CB8AC3E}">
        <p14:creationId xmlns:p14="http://schemas.microsoft.com/office/powerpoint/2010/main" val="320969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amp; Text">
    <p:spTree>
      <p:nvGrpSpPr>
        <p:cNvPr id="1" name=""/>
        <p:cNvGrpSpPr/>
        <p:nvPr/>
      </p:nvGrpSpPr>
      <p:grpSpPr>
        <a:xfrm>
          <a:off x="0" y="0"/>
          <a:ext cx="0" cy="0"/>
          <a:chOff x="0" y="0"/>
          <a:chExt cx="0" cy="0"/>
        </a:xfrm>
      </p:grpSpPr>
      <p:sp>
        <p:nvSpPr>
          <p:cNvPr id="5" name="Rectangle 2"/>
          <p:cNvSpPr/>
          <p:nvPr userDrawn="1"/>
        </p:nvSpPr>
        <p:spPr>
          <a:xfrm>
            <a:off x="0" y="1758950"/>
            <a:ext cx="8877300" cy="4003675"/>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a:p>
        </p:txBody>
      </p:sp>
      <p:sp>
        <p:nvSpPr>
          <p:cNvPr id="12" name="Text Placeholder 11"/>
          <p:cNvSpPr>
            <a:spLocks noGrp="1"/>
          </p:cNvSpPr>
          <p:nvPr>
            <p:ph type="body" sz="quarter" idx="12"/>
          </p:nvPr>
        </p:nvSpPr>
        <p:spPr>
          <a:xfrm>
            <a:off x="3509963" y="2016689"/>
            <a:ext cx="4865687" cy="3385573"/>
          </a:xfrm>
        </p:spPr>
        <p:txBody>
          <a:bodyPr/>
          <a:lstStyle>
            <a:lvl1pPr>
              <a:lnSpc>
                <a:spcPts val="3400"/>
              </a:lnSpc>
              <a:defRPr>
                <a:solidFill>
                  <a:schemeClr val="accent3"/>
                </a:solidFill>
              </a:defRPr>
            </a:lvl1pPr>
            <a:lvl2pPr>
              <a:lnSpc>
                <a:spcPts val="3400"/>
              </a:lnSpc>
              <a:defRPr>
                <a:solidFill>
                  <a:schemeClr val="accent3"/>
                </a:solidFill>
              </a:defRPr>
            </a:lvl2pPr>
            <a:lvl3pPr>
              <a:lnSpc>
                <a:spcPts val="3400"/>
              </a:lnSpc>
              <a:defRPr>
                <a:solidFill>
                  <a:schemeClr val="accent3"/>
                </a:solidFill>
              </a:defRPr>
            </a:lvl3pPr>
            <a:lvl4pPr>
              <a:lnSpc>
                <a:spcPts val="3400"/>
              </a:lnSpc>
              <a:defRPr>
                <a:solidFill>
                  <a:schemeClr val="accent3"/>
                </a:solidFill>
              </a:defRPr>
            </a:lvl4pPr>
            <a:lvl5pPr>
              <a:lnSpc>
                <a:spcPts val="3400"/>
              </a:lnSpc>
              <a:defRPr>
                <a:solidFill>
                  <a:schemeClr val="accent3"/>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9" name="Picture Placeholder 8"/>
          <p:cNvSpPr>
            <a:spLocks noGrp="1"/>
          </p:cNvSpPr>
          <p:nvPr>
            <p:ph type="pic" sz="quarter" idx="16"/>
          </p:nvPr>
        </p:nvSpPr>
        <p:spPr>
          <a:xfrm>
            <a:off x="0" y="1760538"/>
            <a:ext cx="2970000" cy="3997325"/>
          </a:xfrm>
          <a:solidFill>
            <a:schemeClr val="tx2"/>
          </a:solidFill>
        </p:spPr>
        <p:txBody>
          <a:bodyPr rtlCol="0">
            <a:noAutofit/>
          </a:bodyPr>
          <a:lstStyle>
            <a:lvl1pPr marL="0" indent="0" algn="ctr">
              <a:buNone/>
              <a:defRPr/>
            </a:lvl1pPr>
          </a:lstStyle>
          <a:p>
            <a:pPr lvl="0"/>
            <a:r>
              <a:rPr lang="de-DE" noProof="0" smtClean="0"/>
              <a:t>Bild durch Klicken auf Symbol hinzufügen</a:t>
            </a:r>
            <a:endParaRPr lang="de-CH" noProof="0" dirty="0"/>
          </a:p>
        </p:txBody>
      </p:sp>
      <p:sp>
        <p:nvSpPr>
          <p:cNvPr id="6" name="Date Placeholder 7"/>
          <p:cNvSpPr>
            <a:spLocks noGrp="1"/>
          </p:cNvSpPr>
          <p:nvPr>
            <p:ph type="dt" sz="half" idx="17"/>
          </p:nvPr>
        </p:nvSpPr>
        <p:spPr/>
        <p:txBody>
          <a:bodyPr/>
          <a:lstStyle>
            <a:lvl1pPr>
              <a:defRPr/>
            </a:lvl1pPr>
          </a:lstStyle>
          <a:p>
            <a:pPr>
              <a:defRPr/>
            </a:pPr>
            <a:endParaRPr lang="de-CH" dirty="0"/>
          </a:p>
        </p:txBody>
      </p:sp>
      <p:sp>
        <p:nvSpPr>
          <p:cNvPr id="7" name="Footer Placeholder 9"/>
          <p:cNvSpPr>
            <a:spLocks noGrp="1"/>
          </p:cNvSpPr>
          <p:nvPr>
            <p:ph type="ftr" sz="quarter" idx="18"/>
          </p:nvPr>
        </p:nvSpPr>
        <p:spPr/>
        <p:txBody>
          <a:bodyPr/>
          <a:lstStyle>
            <a:lvl1pPr>
              <a:defRPr/>
            </a:lvl1pPr>
          </a:lstStyle>
          <a:p>
            <a:pPr>
              <a:defRPr/>
            </a:pPr>
            <a:endParaRPr lang="de-CH" dirty="0"/>
          </a:p>
        </p:txBody>
      </p:sp>
      <p:sp>
        <p:nvSpPr>
          <p:cNvPr id="8" name="Slide Number Placeholder 10"/>
          <p:cNvSpPr>
            <a:spLocks noGrp="1"/>
          </p:cNvSpPr>
          <p:nvPr>
            <p:ph type="sldNum" sz="quarter" idx="19"/>
          </p:nvPr>
        </p:nvSpPr>
        <p:spPr/>
        <p:txBody>
          <a:bodyPr/>
          <a:lstStyle>
            <a:lvl1pPr algn="l">
              <a:defRPr smtClean="0"/>
            </a:lvl1pPr>
          </a:lstStyle>
          <a:p>
            <a:pPr>
              <a:defRPr/>
            </a:pPr>
            <a:fld id="{0DA445C2-3FDF-4D48-BA16-48B445041E6B}" type="slidenum">
              <a:rPr lang="de-CH"/>
              <a:pPr>
                <a:defRPr/>
              </a:pPr>
              <a:t>‹Nr.›</a:t>
            </a:fld>
            <a:endParaRPr lang="de-CH" dirty="0"/>
          </a:p>
        </p:txBody>
      </p:sp>
    </p:spTree>
    <p:extLst>
      <p:ext uri="{BB962C8B-B14F-4D97-AF65-F5344CB8AC3E}">
        <p14:creationId xmlns:p14="http://schemas.microsoft.com/office/powerpoint/2010/main" val="139977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rafik">
    <p:spTree>
      <p:nvGrpSpPr>
        <p:cNvPr id="1" name=""/>
        <p:cNvGrpSpPr/>
        <p:nvPr/>
      </p:nvGrpSpPr>
      <p:grpSpPr>
        <a:xfrm>
          <a:off x="0" y="0"/>
          <a:ext cx="0" cy="0"/>
          <a:chOff x="0" y="0"/>
          <a:chExt cx="0" cy="0"/>
        </a:xfrm>
      </p:grpSpPr>
      <p:sp>
        <p:nvSpPr>
          <p:cNvPr id="4" name="Rectangle 5"/>
          <p:cNvSpPr/>
          <p:nvPr/>
        </p:nvSpPr>
        <p:spPr>
          <a:xfrm>
            <a:off x="0" y="1758950"/>
            <a:ext cx="8877300" cy="4003675"/>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CH"/>
          </a:p>
        </p:txBody>
      </p:sp>
      <p:sp>
        <p:nvSpPr>
          <p:cNvPr id="2" name="Title 1"/>
          <p:cNvSpPr>
            <a:spLocks noGrp="1"/>
          </p:cNvSpPr>
          <p:nvPr>
            <p:ph type="title"/>
          </p:nvPr>
        </p:nvSpPr>
        <p:spPr>
          <a:xfrm>
            <a:off x="1486800" y="553720"/>
            <a:ext cx="7199999" cy="863917"/>
          </a:xfrm>
          <a:prstGeom prst="rect">
            <a:avLst/>
          </a:prstGeom>
        </p:spPr>
        <p:txBody>
          <a:bodyPr/>
          <a:lstStyle/>
          <a:p>
            <a:r>
              <a:rPr lang="de-DE" smtClean="0"/>
              <a:t>Titelmasterformat durch Klicken bearbeiten</a:t>
            </a:r>
            <a:endParaRPr lang="de-CH"/>
          </a:p>
        </p:txBody>
      </p:sp>
      <p:sp>
        <p:nvSpPr>
          <p:cNvPr id="9" name="Content Placeholder 8"/>
          <p:cNvSpPr>
            <a:spLocks noGrp="1"/>
          </p:cNvSpPr>
          <p:nvPr>
            <p:ph sz="quarter" idx="11"/>
          </p:nvPr>
        </p:nvSpPr>
        <p:spPr>
          <a:xfrm>
            <a:off x="598207" y="2104373"/>
            <a:ext cx="7819400" cy="329789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Slide Number Placeholder 9"/>
          <p:cNvSpPr>
            <a:spLocks noGrp="1"/>
          </p:cNvSpPr>
          <p:nvPr>
            <p:ph type="sldNum" sz="quarter" idx="14"/>
          </p:nvPr>
        </p:nvSpPr>
        <p:spPr/>
        <p:txBody>
          <a:bodyPr/>
          <a:lstStyle>
            <a:lvl1pPr algn="l">
              <a:defRPr smtClean="0"/>
            </a:lvl1pPr>
          </a:lstStyle>
          <a:p>
            <a:pPr>
              <a:defRPr/>
            </a:pPr>
            <a:fld id="{A240A700-DC16-42A6-B672-1253E32A3EAE}" type="slidenum">
              <a:rPr lang="de-CH"/>
              <a:pPr>
                <a:defRPr/>
              </a:pPr>
              <a:t>‹Nr.›</a:t>
            </a:fld>
            <a:endParaRPr lang="de-CH"/>
          </a:p>
        </p:txBody>
      </p:sp>
    </p:spTree>
    <p:extLst>
      <p:ext uri="{BB962C8B-B14F-4D97-AF65-F5344CB8AC3E}">
        <p14:creationId xmlns:p14="http://schemas.microsoft.com/office/powerpoint/2010/main" val="215031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kzent">
    <p:spTree>
      <p:nvGrpSpPr>
        <p:cNvPr id="1" name=""/>
        <p:cNvGrpSpPr/>
        <p:nvPr/>
      </p:nvGrpSpPr>
      <p:grpSpPr>
        <a:xfrm>
          <a:off x="0" y="0"/>
          <a:ext cx="0" cy="0"/>
          <a:chOff x="0" y="0"/>
          <a:chExt cx="0" cy="0"/>
        </a:xfrm>
      </p:grpSpPr>
      <p:sp>
        <p:nvSpPr>
          <p:cNvPr id="4" name="Rectangle 3"/>
          <p:cNvSpPr/>
          <p:nvPr/>
        </p:nvSpPr>
        <p:spPr>
          <a:xfrm>
            <a:off x="0" y="271463"/>
            <a:ext cx="8877300" cy="54911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fontAlgn="auto">
              <a:spcBef>
                <a:spcPts val="0"/>
              </a:spcBef>
              <a:spcAft>
                <a:spcPts val="0"/>
              </a:spcAft>
              <a:defRPr/>
            </a:pPr>
            <a:endParaRPr lang="de-CH"/>
          </a:p>
        </p:txBody>
      </p:sp>
      <p:cxnSp>
        <p:nvCxnSpPr>
          <p:cNvPr id="5" name="Straight Connector 9"/>
          <p:cNvCxnSpPr/>
          <p:nvPr/>
        </p:nvCxnSpPr>
        <p:spPr>
          <a:xfrm>
            <a:off x="1495425" y="3141663"/>
            <a:ext cx="36036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Straight Connector 12"/>
          <p:cNvCxnSpPr/>
          <p:nvPr userDrawn="1"/>
        </p:nvCxnSpPr>
        <p:spPr>
          <a:xfrm>
            <a:off x="1495425" y="3141663"/>
            <a:ext cx="36036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1"/>
          </p:nvPr>
        </p:nvSpPr>
        <p:spPr>
          <a:xfrm>
            <a:off x="1217755" y="1757363"/>
            <a:ext cx="7405297" cy="1105478"/>
          </a:xfrm>
        </p:spPr>
        <p:txBody>
          <a:bodyPr/>
          <a:lstStyle>
            <a:lvl1pPr marL="288000" indent="-457200">
              <a:lnSpc>
                <a:spcPts val="2900"/>
              </a:lnSpc>
              <a:buNone/>
              <a:defRPr sz="2600" b="1" i="1" baseline="0">
                <a:solidFill>
                  <a:srgbClr val="FFFFFF"/>
                </a:solidFill>
              </a:defRPr>
            </a:lvl1pPr>
            <a:lvl2pPr marL="179387" indent="0">
              <a:lnSpc>
                <a:spcPts val="2900"/>
              </a:lnSpc>
              <a:buNone/>
              <a:defRPr sz="2600" b="1" i="1">
                <a:solidFill>
                  <a:srgbClr val="FFFFFF"/>
                </a:solidFill>
              </a:defRPr>
            </a:lvl2pPr>
            <a:lvl3pPr marL="358775" indent="0">
              <a:lnSpc>
                <a:spcPts val="2900"/>
              </a:lnSpc>
              <a:buNone/>
              <a:defRPr sz="2600" b="1" i="1">
                <a:solidFill>
                  <a:srgbClr val="FFFFFF"/>
                </a:solidFill>
              </a:defRPr>
            </a:lvl3pPr>
            <a:lvl4pPr marL="538162" indent="0">
              <a:lnSpc>
                <a:spcPts val="2900"/>
              </a:lnSpc>
              <a:buNone/>
              <a:defRPr sz="2600" b="1" i="1">
                <a:solidFill>
                  <a:srgbClr val="FFFFFF"/>
                </a:solidFill>
              </a:defRPr>
            </a:lvl4pPr>
            <a:lvl5pPr marL="717550" indent="0">
              <a:lnSpc>
                <a:spcPts val="2900"/>
              </a:lnSpc>
              <a:buNone/>
              <a:defRPr sz="2600" b="1" i="1">
                <a:solidFill>
                  <a:srgbClr val="FFFFFF"/>
                </a:solidFill>
              </a:defRPr>
            </a:lvl5pPr>
          </a:lstStyle>
          <a:p>
            <a:pPr lvl="0"/>
            <a:r>
              <a:rPr lang="de-DE" smtClean="0"/>
              <a:t>Textmasterformat bearbeiten</a:t>
            </a:r>
          </a:p>
        </p:txBody>
      </p:sp>
      <p:sp>
        <p:nvSpPr>
          <p:cNvPr id="9" name="Text Placeholder 8"/>
          <p:cNvSpPr>
            <a:spLocks noGrp="1"/>
          </p:cNvSpPr>
          <p:nvPr>
            <p:ph type="body" sz="quarter" idx="12"/>
          </p:nvPr>
        </p:nvSpPr>
        <p:spPr>
          <a:xfrm>
            <a:off x="1489075" y="3222111"/>
            <a:ext cx="7136357" cy="307856"/>
          </a:xfrm>
        </p:spPr>
        <p:txBody>
          <a:bodyPr/>
          <a:lstStyle>
            <a:lvl1pPr marL="0" indent="0">
              <a:buNone/>
              <a:defRPr sz="1800">
                <a:solidFill>
                  <a:srgbClr val="FFFFFF"/>
                </a:solidFill>
              </a:defRPr>
            </a:lvl1pPr>
            <a:lvl2pPr>
              <a:defRPr sz="1800">
                <a:solidFill>
                  <a:srgbClr val="FFFFFF"/>
                </a:solidFill>
              </a:defRPr>
            </a:lvl2pPr>
            <a:lvl3pPr>
              <a:defRPr sz="1800">
                <a:solidFill>
                  <a:srgbClr val="FFFFFF"/>
                </a:solidFill>
              </a:defRPr>
            </a:lvl3pPr>
            <a:lvl4pPr>
              <a:defRPr sz="1800">
                <a:solidFill>
                  <a:srgbClr val="FFFFFF"/>
                </a:solidFill>
              </a:defRPr>
            </a:lvl4pPr>
            <a:lvl5pPr>
              <a:defRPr sz="1800">
                <a:solidFill>
                  <a:srgbClr val="FFFFFF"/>
                </a:solidFill>
              </a:defRPr>
            </a:lvl5pPr>
          </a:lstStyle>
          <a:p>
            <a:pPr lvl="0"/>
            <a:r>
              <a:rPr lang="de-DE" smtClean="0"/>
              <a:t>Textmasterformat bearbeiten</a:t>
            </a:r>
          </a:p>
        </p:txBody>
      </p:sp>
      <p:sp>
        <p:nvSpPr>
          <p:cNvPr id="8" name="Date Placeholder 5"/>
          <p:cNvSpPr>
            <a:spLocks noGrp="1"/>
          </p:cNvSpPr>
          <p:nvPr>
            <p:ph type="dt" sz="half" idx="13"/>
          </p:nvPr>
        </p:nvSpPr>
        <p:spPr/>
        <p:txBody>
          <a:bodyPr/>
          <a:lstStyle>
            <a:lvl1pPr>
              <a:defRPr/>
            </a:lvl1pPr>
          </a:lstStyle>
          <a:p>
            <a:pPr>
              <a:defRPr/>
            </a:pPr>
            <a:endParaRPr lang="de-CH" dirty="0"/>
          </a:p>
        </p:txBody>
      </p:sp>
      <p:sp>
        <p:nvSpPr>
          <p:cNvPr id="10" name="Footer Placeholder 7"/>
          <p:cNvSpPr>
            <a:spLocks noGrp="1"/>
          </p:cNvSpPr>
          <p:nvPr>
            <p:ph type="ftr" sz="quarter" idx="14"/>
          </p:nvPr>
        </p:nvSpPr>
        <p:spPr/>
        <p:txBody>
          <a:bodyPr/>
          <a:lstStyle>
            <a:lvl1pPr>
              <a:defRPr/>
            </a:lvl1pPr>
          </a:lstStyle>
          <a:p>
            <a:pPr>
              <a:defRPr/>
            </a:pPr>
            <a:endParaRPr lang="de-CH" dirty="0"/>
          </a:p>
        </p:txBody>
      </p:sp>
      <p:sp>
        <p:nvSpPr>
          <p:cNvPr id="11" name="Slide Number Placeholder 10"/>
          <p:cNvSpPr>
            <a:spLocks noGrp="1"/>
          </p:cNvSpPr>
          <p:nvPr>
            <p:ph type="sldNum" sz="quarter" idx="15"/>
          </p:nvPr>
        </p:nvSpPr>
        <p:spPr/>
        <p:txBody>
          <a:bodyPr/>
          <a:lstStyle>
            <a:lvl1pPr algn="l">
              <a:defRPr smtClean="0"/>
            </a:lvl1pPr>
          </a:lstStyle>
          <a:p>
            <a:pPr>
              <a:defRPr/>
            </a:pPr>
            <a:fld id="{97CD629E-6234-454E-8081-E1799EC17228}" type="slidenum">
              <a:rPr lang="de-CH"/>
              <a:pPr>
                <a:defRPr/>
              </a:pPr>
              <a:t>‹Nr.›</a:t>
            </a:fld>
            <a:endParaRPr lang="de-CH" dirty="0"/>
          </a:p>
        </p:txBody>
      </p:sp>
    </p:spTree>
    <p:extLst>
      <p:ext uri="{BB962C8B-B14F-4D97-AF65-F5344CB8AC3E}">
        <p14:creationId xmlns:p14="http://schemas.microsoft.com/office/powerpoint/2010/main" val="212993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Footer Placeholder 12"/>
          <p:cNvSpPr>
            <a:spLocks noGrp="1"/>
          </p:cNvSpPr>
          <p:nvPr>
            <p:ph type="ftr" sz="quarter" idx="3"/>
          </p:nvPr>
        </p:nvSpPr>
        <p:spPr>
          <a:xfrm>
            <a:off x="2606675" y="6408738"/>
            <a:ext cx="4494213" cy="207962"/>
          </a:xfrm>
          <a:prstGeom prst="rect">
            <a:avLst/>
          </a:prstGeom>
        </p:spPr>
        <p:txBody>
          <a:bodyPr vert="horz" wrap="none" lIns="0" tIns="0" rIns="0" bIns="0" rtlCol="0" anchor="b"/>
          <a:lstStyle>
            <a:lvl1pPr algn="l" fontAlgn="auto">
              <a:spcBef>
                <a:spcPts val="0"/>
              </a:spcBef>
              <a:spcAft>
                <a:spcPts val="0"/>
              </a:spcAft>
              <a:defRPr sz="900" smtClean="0">
                <a:solidFill>
                  <a:schemeClr val="accent3"/>
                </a:solidFill>
                <a:latin typeface="+mn-lt"/>
                <a:cs typeface="+mn-cs"/>
              </a:defRPr>
            </a:lvl1pPr>
          </a:lstStyle>
          <a:p>
            <a:pPr>
              <a:defRPr/>
            </a:pPr>
            <a:endParaRPr lang="de-CH" dirty="0"/>
          </a:p>
        </p:txBody>
      </p:sp>
      <p:sp>
        <p:nvSpPr>
          <p:cNvPr id="1027" name="Title Placeholder 13"/>
          <p:cNvSpPr>
            <a:spLocks noGrp="1"/>
          </p:cNvSpPr>
          <p:nvPr>
            <p:ph type="title"/>
          </p:nvPr>
        </p:nvSpPr>
        <p:spPr bwMode="auto">
          <a:xfrm>
            <a:off x="1493838" y="561975"/>
            <a:ext cx="71929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Kapiteltitel</a:t>
            </a:r>
            <a:endParaRPr lang="de-CH" smtClean="0"/>
          </a:p>
        </p:txBody>
      </p:sp>
      <p:sp>
        <p:nvSpPr>
          <p:cNvPr id="1028" name="Text Placeholder 14"/>
          <p:cNvSpPr>
            <a:spLocks noGrp="1"/>
          </p:cNvSpPr>
          <p:nvPr>
            <p:ph type="body" idx="1"/>
          </p:nvPr>
        </p:nvSpPr>
        <p:spPr bwMode="auto">
          <a:xfrm>
            <a:off x="1493838" y="1820863"/>
            <a:ext cx="7192962"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smtClean="0"/>
          </a:p>
        </p:txBody>
      </p:sp>
      <p:pic>
        <p:nvPicPr>
          <p:cNvPr id="1029" name="Picture 1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2"/>
          </p:nvPr>
        </p:nvSpPr>
        <p:spPr>
          <a:xfrm>
            <a:off x="1493838" y="6411913"/>
            <a:ext cx="1106487" cy="206375"/>
          </a:xfrm>
          <a:prstGeom prst="rect">
            <a:avLst/>
          </a:prstGeom>
        </p:spPr>
        <p:txBody>
          <a:bodyPr vert="horz" lIns="0" tIns="0" rIns="0" bIns="0" rtlCol="0" anchor="b" anchorCtr="0"/>
          <a:lstStyle>
            <a:lvl1pPr algn="l" fontAlgn="auto">
              <a:spcBef>
                <a:spcPts val="0"/>
              </a:spcBef>
              <a:spcAft>
                <a:spcPts val="0"/>
              </a:spcAft>
              <a:defRPr sz="900" smtClean="0">
                <a:solidFill>
                  <a:schemeClr val="accent3"/>
                </a:solidFill>
                <a:latin typeface="+mn-lt"/>
                <a:cs typeface="+mn-cs"/>
              </a:defRPr>
            </a:lvl1pPr>
          </a:lstStyle>
          <a:p>
            <a:pPr>
              <a:defRPr/>
            </a:pPr>
            <a:endParaRPr lang="de-CH" dirty="0"/>
          </a:p>
        </p:txBody>
      </p:sp>
      <p:sp>
        <p:nvSpPr>
          <p:cNvPr id="3" name="Slide Number Placeholder 2"/>
          <p:cNvSpPr>
            <a:spLocks noGrp="1"/>
          </p:cNvSpPr>
          <p:nvPr>
            <p:ph type="sldNum" sz="quarter" idx="4"/>
          </p:nvPr>
        </p:nvSpPr>
        <p:spPr>
          <a:xfrm>
            <a:off x="269875" y="6408738"/>
            <a:ext cx="492125" cy="207962"/>
          </a:xfrm>
          <a:prstGeom prst="rect">
            <a:avLst/>
          </a:prstGeom>
        </p:spPr>
        <p:txBody>
          <a:bodyPr vert="horz" lIns="0" tIns="0" rIns="0" bIns="0" rtlCol="0" anchor="b" anchorCtr="0"/>
          <a:lstStyle>
            <a:lvl1pPr algn="l" fontAlgn="auto">
              <a:spcBef>
                <a:spcPts val="0"/>
              </a:spcBef>
              <a:spcAft>
                <a:spcPts val="0"/>
              </a:spcAft>
              <a:defRPr sz="900" smtClean="0">
                <a:solidFill>
                  <a:schemeClr val="accent3"/>
                </a:solidFill>
                <a:latin typeface="+mn-lt"/>
                <a:cs typeface="+mn-cs"/>
              </a:defRPr>
            </a:lvl1pPr>
          </a:lstStyle>
          <a:p>
            <a:pPr>
              <a:defRPr/>
            </a:pPr>
            <a:fld id="{29CB5B67-6CAC-40AE-91F8-3CDA72A6D034}" type="slidenum">
              <a:rPr lang="de-CH"/>
              <a:pPr>
                <a:defRPr/>
              </a:pPr>
              <a:t>‹Nr.›</a:t>
            </a:fld>
            <a:endParaRPr lang="de-CH" dirty="0"/>
          </a:p>
        </p:txBody>
      </p:sp>
      <p:pic>
        <p:nvPicPr>
          <p:cNvPr id="1032" name="Picture 7"/>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794625" y="6084888"/>
            <a:ext cx="10842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0" r:id="rId6"/>
    <p:sldLayoutId id="2147483700" r:id="rId7"/>
    <p:sldLayoutId id="2147483701" r:id="rId8"/>
    <p:sldLayoutId id="2147483702" r:id="rId9"/>
    <p:sldLayoutId id="2147483691" r:id="rId10"/>
    <p:sldLayoutId id="2147483692" r:id="rId11"/>
    <p:sldLayoutId id="2147483693" r:id="rId12"/>
    <p:sldLayoutId id="2147483694" r:id="rId13"/>
  </p:sldLayoutIdLst>
  <p:timing>
    <p:tnLst>
      <p:par>
        <p:cTn id="1" dur="indefinite" restart="never" nodeType="tmRoot"/>
      </p:par>
    </p:tnLst>
  </p:timing>
  <p:hf hdr="0" ftr="0" dt="0"/>
  <p:txStyles>
    <p:titleStyle>
      <a:lvl1pPr algn="l" rtl="0" fontAlgn="base">
        <a:spcBef>
          <a:spcPct val="0"/>
        </a:spcBef>
        <a:spcAft>
          <a:spcPct val="0"/>
        </a:spcAft>
        <a:defRPr sz="2000" b="1" i="1" kern="1200">
          <a:solidFill>
            <a:schemeClr val="accent1"/>
          </a:solidFill>
          <a:latin typeface="+mj-lt"/>
          <a:ea typeface="+mj-ea"/>
          <a:cs typeface="+mj-cs"/>
        </a:defRPr>
      </a:lvl1pPr>
      <a:lvl2pPr algn="l" rtl="0" fontAlgn="base">
        <a:spcBef>
          <a:spcPct val="0"/>
        </a:spcBef>
        <a:spcAft>
          <a:spcPct val="0"/>
        </a:spcAft>
        <a:defRPr sz="2000" b="1" i="1">
          <a:solidFill>
            <a:schemeClr val="accent1"/>
          </a:solidFill>
          <a:latin typeface="Verdana" pitchFamily="34" charset="0"/>
        </a:defRPr>
      </a:lvl2pPr>
      <a:lvl3pPr algn="l" rtl="0" fontAlgn="base">
        <a:spcBef>
          <a:spcPct val="0"/>
        </a:spcBef>
        <a:spcAft>
          <a:spcPct val="0"/>
        </a:spcAft>
        <a:defRPr sz="2000" b="1" i="1">
          <a:solidFill>
            <a:schemeClr val="accent1"/>
          </a:solidFill>
          <a:latin typeface="Verdana" pitchFamily="34" charset="0"/>
        </a:defRPr>
      </a:lvl3pPr>
      <a:lvl4pPr algn="l" rtl="0" fontAlgn="base">
        <a:spcBef>
          <a:spcPct val="0"/>
        </a:spcBef>
        <a:spcAft>
          <a:spcPct val="0"/>
        </a:spcAft>
        <a:defRPr sz="2000" b="1" i="1">
          <a:solidFill>
            <a:schemeClr val="accent1"/>
          </a:solidFill>
          <a:latin typeface="Verdana" pitchFamily="34" charset="0"/>
        </a:defRPr>
      </a:lvl4pPr>
      <a:lvl5pPr algn="l" rtl="0" fontAlgn="base">
        <a:spcBef>
          <a:spcPct val="0"/>
        </a:spcBef>
        <a:spcAft>
          <a:spcPct val="0"/>
        </a:spcAft>
        <a:defRPr sz="2000" b="1" i="1">
          <a:solidFill>
            <a:schemeClr val="accent1"/>
          </a:solidFill>
          <a:latin typeface="Verdana" pitchFamily="34" charset="0"/>
        </a:defRPr>
      </a:lvl5pPr>
      <a:lvl6pPr marL="457200" algn="l" rtl="0" fontAlgn="base">
        <a:spcBef>
          <a:spcPct val="0"/>
        </a:spcBef>
        <a:spcAft>
          <a:spcPct val="0"/>
        </a:spcAft>
        <a:defRPr sz="2000" b="1" i="1">
          <a:solidFill>
            <a:schemeClr val="accent1"/>
          </a:solidFill>
          <a:latin typeface="Verdana" pitchFamily="34" charset="0"/>
        </a:defRPr>
      </a:lvl6pPr>
      <a:lvl7pPr marL="914400" algn="l" rtl="0" fontAlgn="base">
        <a:spcBef>
          <a:spcPct val="0"/>
        </a:spcBef>
        <a:spcAft>
          <a:spcPct val="0"/>
        </a:spcAft>
        <a:defRPr sz="2000" b="1" i="1">
          <a:solidFill>
            <a:schemeClr val="accent1"/>
          </a:solidFill>
          <a:latin typeface="Verdana" pitchFamily="34" charset="0"/>
        </a:defRPr>
      </a:lvl7pPr>
      <a:lvl8pPr marL="1371600" algn="l" rtl="0" fontAlgn="base">
        <a:spcBef>
          <a:spcPct val="0"/>
        </a:spcBef>
        <a:spcAft>
          <a:spcPct val="0"/>
        </a:spcAft>
        <a:defRPr sz="2000" b="1" i="1">
          <a:solidFill>
            <a:schemeClr val="accent1"/>
          </a:solidFill>
          <a:latin typeface="Verdana" pitchFamily="34" charset="0"/>
        </a:defRPr>
      </a:lvl8pPr>
      <a:lvl9pPr marL="1828800" algn="l" rtl="0" fontAlgn="base">
        <a:spcBef>
          <a:spcPct val="0"/>
        </a:spcBef>
        <a:spcAft>
          <a:spcPct val="0"/>
        </a:spcAft>
        <a:defRPr sz="2000" b="1" i="1">
          <a:solidFill>
            <a:schemeClr val="accent1"/>
          </a:solidFill>
          <a:latin typeface="Verdana" pitchFamily="34" charset="0"/>
        </a:defRPr>
      </a:lvl9pPr>
    </p:titleStyle>
    <p:bodyStyle>
      <a:lvl1pPr marL="179388" indent="-179388" algn="l" rtl="0" fontAlgn="base">
        <a:lnSpc>
          <a:spcPts val="2400"/>
        </a:lnSpc>
        <a:spcBef>
          <a:spcPct val="0"/>
        </a:spcBef>
        <a:spcAft>
          <a:spcPct val="0"/>
        </a:spcAft>
        <a:buFont typeface="Arial" charset="0"/>
        <a:buChar char="•"/>
        <a:defRPr sz="1900" kern="1200">
          <a:solidFill>
            <a:srgbClr val="786B4C"/>
          </a:solidFill>
          <a:latin typeface="+mn-lt"/>
          <a:ea typeface="+mn-ea"/>
          <a:cs typeface="+mn-cs"/>
        </a:defRPr>
      </a:lvl1pPr>
      <a:lvl2pPr marL="358775" indent="-179388" algn="l" rtl="0" fontAlgn="base">
        <a:lnSpc>
          <a:spcPts val="2400"/>
        </a:lnSpc>
        <a:spcBef>
          <a:spcPct val="0"/>
        </a:spcBef>
        <a:spcAft>
          <a:spcPct val="0"/>
        </a:spcAft>
        <a:buFont typeface="Arial" charset="0"/>
        <a:buChar char="•"/>
        <a:defRPr sz="1900" kern="1200">
          <a:solidFill>
            <a:srgbClr val="786B4C"/>
          </a:solidFill>
          <a:latin typeface="+mn-lt"/>
          <a:ea typeface="+mn-ea"/>
          <a:cs typeface="+mn-cs"/>
        </a:defRPr>
      </a:lvl2pPr>
      <a:lvl3pPr marL="538163" indent="-179388" algn="l" rtl="0" fontAlgn="base">
        <a:lnSpc>
          <a:spcPts val="2400"/>
        </a:lnSpc>
        <a:spcBef>
          <a:spcPct val="0"/>
        </a:spcBef>
        <a:spcAft>
          <a:spcPct val="0"/>
        </a:spcAft>
        <a:buFont typeface="Arial" charset="0"/>
        <a:buChar char="•"/>
        <a:defRPr sz="1900" kern="1200">
          <a:solidFill>
            <a:srgbClr val="786B4C"/>
          </a:solidFill>
          <a:latin typeface="+mn-lt"/>
          <a:ea typeface="+mn-ea"/>
          <a:cs typeface="+mn-cs"/>
        </a:defRPr>
      </a:lvl3pPr>
      <a:lvl4pPr marL="717550" indent="-179388" algn="l" rtl="0" fontAlgn="base">
        <a:lnSpc>
          <a:spcPts val="2400"/>
        </a:lnSpc>
        <a:spcBef>
          <a:spcPct val="0"/>
        </a:spcBef>
        <a:spcAft>
          <a:spcPct val="0"/>
        </a:spcAft>
        <a:buFont typeface="Arial" charset="0"/>
        <a:buChar char="•"/>
        <a:defRPr sz="1900" kern="1200">
          <a:solidFill>
            <a:srgbClr val="786B4C"/>
          </a:solidFill>
          <a:latin typeface="+mn-lt"/>
          <a:ea typeface="+mn-ea"/>
          <a:cs typeface="+mn-cs"/>
        </a:defRPr>
      </a:lvl4pPr>
      <a:lvl5pPr marL="896938" indent="-179388" algn="l" rtl="0" fontAlgn="base">
        <a:lnSpc>
          <a:spcPts val="2400"/>
        </a:lnSpc>
        <a:spcBef>
          <a:spcPct val="0"/>
        </a:spcBef>
        <a:spcAft>
          <a:spcPct val="0"/>
        </a:spcAft>
        <a:buFont typeface="Arial" charset="0"/>
        <a:buChar char="•"/>
        <a:defRPr sz="1900" kern="1200">
          <a:solidFill>
            <a:srgbClr val="786B4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1"/>
          </p:nvPr>
        </p:nvSpPr>
        <p:spPr/>
        <p:txBody>
          <a:bodyPr/>
          <a:lstStyle/>
          <a:p>
            <a:r>
              <a:rPr lang="de-CH" dirty="0" smtClean="0"/>
              <a:t>GUI des Bestellprozesses</a:t>
            </a:r>
            <a:endParaRPr lang="de-CH" dirty="0"/>
          </a:p>
        </p:txBody>
      </p:sp>
      <p:sp>
        <p:nvSpPr>
          <p:cNvPr id="5" name="Textplatzhalter 4"/>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315567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173182" y="5832764"/>
            <a:ext cx="9414164" cy="1087581"/>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err="1" smtClean="0">
              <a:solidFill>
                <a:schemeClr val="tx1"/>
              </a:solidFill>
            </a:endParaRPr>
          </a:p>
        </p:txBody>
      </p:sp>
      <p:pic>
        <p:nvPicPr>
          <p:cNvPr id="11" name="Lieferant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5220"/>
            <a:ext cx="9143999" cy="5727560"/>
          </a:xfrm>
          <a:prstGeom prst="rect">
            <a:avLst/>
          </a:prstGeom>
        </p:spPr>
      </p:pic>
      <p:pic>
        <p:nvPicPr>
          <p:cNvPr id="12" name="Position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7417"/>
            <a:ext cx="9144000" cy="5743165"/>
          </a:xfrm>
          <a:prstGeom prst="rect">
            <a:avLst/>
          </a:prstGeom>
        </p:spPr>
      </p:pic>
      <p:pic>
        <p:nvPicPr>
          <p:cNvPr id="2" name="Pfeil"/>
          <p:cNvPicPr>
            <a:picLocks noChangeAspect="1"/>
          </p:cNvPicPr>
          <p:nvPr/>
        </p:nvPicPr>
        <p:blipFill>
          <a:blip r:embed="rId4"/>
          <a:stretch>
            <a:fillRect/>
          </a:stretch>
        </p:blipFill>
        <p:spPr>
          <a:xfrm>
            <a:off x="7883" y="1509222"/>
            <a:ext cx="358327" cy="248635"/>
          </a:xfrm>
          <a:prstGeom prst="rect">
            <a:avLst/>
          </a:prstGeom>
        </p:spPr>
      </p:pic>
      <p:pic>
        <p:nvPicPr>
          <p:cNvPr id="9" name="Trenner"/>
          <p:cNvPicPr>
            <a:picLocks noChangeAspect="1"/>
          </p:cNvPicPr>
          <p:nvPr/>
        </p:nvPicPr>
        <p:blipFill>
          <a:blip r:embed="rId5"/>
          <a:stretch>
            <a:fillRect/>
          </a:stretch>
        </p:blipFill>
        <p:spPr>
          <a:xfrm flipV="1">
            <a:off x="0" y="5654499"/>
            <a:ext cx="9144000" cy="178165"/>
          </a:xfrm>
          <a:prstGeom prst="rect">
            <a:avLst/>
          </a:prstGeom>
        </p:spPr>
      </p:pic>
      <p:pic>
        <p:nvPicPr>
          <p:cNvPr id="15" name="Entscheidungshilf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97" y="580386"/>
            <a:ext cx="8971005" cy="5796168"/>
          </a:xfrm>
          <a:prstGeom prst="rect">
            <a:avLst/>
          </a:prstGeom>
        </p:spPr>
      </p:pic>
      <p:pic>
        <p:nvPicPr>
          <p:cNvPr id="16" name="Trenner"/>
          <p:cNvPicPr>
            <a:picLocks noChangeAspect="1"/>
          </p:cNvPicPr>
          <p:nvPr/>
        </p:nvPicPr>
        <p:blipFill>
          <a:blip r:embed="rId5"/>
          <a:stretch>
            <a:fillRect/>
          </a:stretch>
        </p:blipFill>
        <p:spPr>
          <a:xfrm flipV="1">
            <a:off x="0" y="5662302"/>
            <a:ext cx="9144000" cy="178165"/>
          </a:xfrm>
          <a:prstGeom prst="rect">
            <a:avLst/>
          </a:prstGeom>
        </p:spPr>
      </p:pic>
      <p:pic>
        <p:nvPicPr>
          <p:cNvPr id="18" name="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30" y="1045613"/>
            <a:ext cx="8978979" cy="5330942"/>
          </a:xfrm>
          <a:prstGeom prst="rect">
            <a:avLst/>
          </a:prstGeom>
        </p:spPr>
      </p:pic>
      <p:pic>
        <p:nvPicPr>
          <p:cNvPr id="19" name="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54361" y="1029750"/>
            <a:ext cx="9144000" cy="5444885"/>
          </a:xfrm>
          <a:prstGeom prst="rect">
            <a:avLst/>
          </a:prstGeom>
        </p:spPr>
      </p:pic>
      <p:pic>
        <p:nvPicPr>
          <p:cNvPr id="20" name="6/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54361" y="1058222"/>
            <a:ext cx="9144001" cy="5416307"/>
          </a:xfrm>
          <a:prstGeom prst="rect">
            <a:avLst/>
          </a:prstGeom>
        </p:spPr>
      </p:pic>
      <p:pic>
        <p:nvPicPr>
          <p:cNvPr id="3" name="Notifikatio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3700" y="3100387"/>
            <a:ext cx="3276600" cy="657225"/>
          </a:xfrm>
          <a:prstGeom prst="rect">
            <a:avLst/>
          </a:prstGeom>
        </p:spPr>
      </p:pic>
      <p:pic>
        <p:nvPicPr>
          <p:cNvPr id="4" name="Hand"/>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83316" y="1499864"/>
            <a:ext cx="447674" cy="609600"/>
          </a:xfrm>
          <a:prstGeom prst="rect">
            <a:avLst/>
          </a:prstGeom>
        </p:spPr>
      </p:pic>
    </p:spTree>
    <p:extLst>
      <p:ext uri="{BB962C8B-B14F-4D97-AF65-F5344CB8AC3E}">
        <p14:creationId xmlns:p14="http://schemas.microsoft.com/office/powerpoint/2010/main" val="112960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00017 -4.44444E-6 L -0.43854 -4.44444E-6 C -0.63506 -4.44444E-6 -0.87656 -0.02708 -0.87656 -0.04884 L -0.87656 -0.09768 " pathEditMode="relative" rAng="0" ptsTypes="AAAA">
                                      <p:cBhvr>
                                        <p:cTn id="6" dur="1250" fill="hold"/>
                                        <p:tgtEl>
                                          <p:spTgt spid="4"/>
                                        </p:tgtEl>
                                        <p:attrNameLst>
                                          <p:attrName>ppt_x</p:attrName>
                                          <p:attrName>ppt_y</p:attrName>
                                        </p:attrNameLst>
                                      </p:cBhvr>
                                      <p:rCtr x="-43819" y="-488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 0.00116 L 0 -0.69722 " pathEditMode="relative" rAng="0" ptsTypes="AA">
                                      <p:cBhvr>
                                        <p:cTn id="10" dur="500" fill="hold"/>
                                        <p:tgtEl>
                                          <p:spTgt spid="9"/>
                                        </p:tgtEl>
                                        <p:attrNameLst>
                                          <p:attrName>ppt_x</p:attrName>
                                          <p:attrName>ppt_y</p:attrName>
                                        </p:attrNameLst>
                                      </p:cBhvr>
                                      <p:rCtr x="0" y="-34931"/>
                                    </p:animMotion>
                                  </p:childTnLst>
                                </p:cTn>
                              </p:par>
                              <p:par>
                                <p:cTn id="11" presetID="10" presetClass="entr" presetSubtype="0" fill="hold"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3" presetClass="path" presetSubtype="0" accel="50000" decel="50000" fill="hold" nodeType="clickEffect">
                                  <p:stCondLst>
                                    <p:cond delay="0"/>
                                  </p:stCondLst>
                                  <p:childTnLst>
                                    <p:animMotion origin="layout" path="M -0.87657 -0.09768 L -0.80677 -0.09768 C -0.77552 -0.09768 -0.73698 -0.06504 -0.73698 -0.0368 L -0.73698 0.02639 " pathEditMode="relative" rAng="0" ptsTypes="AAAA">
                                      <p:cBhvr>
                                        <p:cTn id="20" dur="1000" fill="hold"/>
                                        <p:tgtEl>
                                          <p:spTgt spid="4"/>
                                        </p:tgtEl>
                                        <p:attrNameLst>
                                          <p:attrName>ppt_x</p:attrName>
                                          <p:attrName>ppt_y</p:attrName>
                                        </p:attrNameLst>
                                      </p:cBhvr>
                                      <p:rCtr x="6979" y="6204"/>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0.73784 0.02639 L -0.73559 0.02639 C -0.73437 0.02639 -0.73281 0.03658 -0.73281 0.04514 L -0.73281 0.06436 " pathEditMode="relative" rAng="0" ptsTypes="AAAA">
                                      <p:cBhvr>
                                        <p:cTn id="24" dur="250" fill="hold"/>
                                        <p:tgtEl>
                                          <p:spTgt spid="4"/>
                                        </p:tgtEl>
                                        <p:attrNameLst>
                                          <p:attrName>ppt_x</p:attrName>
                                          <p:attrName>ppt_y</p:attrName>
                                        </p:attrNameLst>
                                      </p:cBhvr>
                                      <p:rCtr x="243" y="1898"/>
                                    </p:animMotion>
                                  </p:childTnLst>
                                </p:cTn>
                              </p:par>
                            </p:childTnLst>
                          </p:cTn>
                        </p:par>
                        <p:par>
                          <p:cTn id="25" fill="hold">
                            <p:stCondLst>
                              <p:cond delay="250"/>
                            </p:stCondLst>
                            <p:childTnLst>
                              <p:par>
                                <p:cTn id="26" presetID="42" presetClass="path" presetSubtype="0" accel="50000" decel="50000" fill="hold" nodeType="afterEffect">
                                  <p:stCondLst>
                                    <p:cond delay="0"/>
                                  </p:stCondLst>
                                  <p:childTnLst>
                                    <p:animMotion origin="layout" path="M 3.88889E-6 -4.44444E-6 L 3.88889E-6 0.03774 " pathEditMode="relative" rAng="0" ptsTypes="AA">
                                      <p:cBhvr>
                                        <p:cTn id="27" dur="250" fill="hold"/>
                                        <p:tgtEl>
                                          <p:spTgt spid="2"/>
                                        </p:tgtEl>
                                        <p:attrNameLst>
                                          <p:attrName>ppt_x</p:attrName>
                                          <p:attrName>ppt_y</p:attrName>
                                        </p:attrNameLst>
                                      </p:cBhvr>
                                      <p:rCtr x="0" y="1875"/>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0.73281 0.06436 L -0.73437 0.10116 " pathEditMode="relative" rAng="0" ptsTypes="AA">
                                      <p:cBhvr>
                                        <p:cTn id="31" dur="250" fill="hold"/>
                                        <p:tgtEl>
                                          <p:spTgt spid="4"/>
                                        </p:tgtEl>
                                        <p:attrNameLst>
                                          <p:attrName>ppt_x</p:attrName>
                                          <p:attrName>ppt_y</p:attrName>
                                        </p:attrNameLst>
                                      </p:cBhvr>
                                      <p:rCtr x="-87" y="1829"/>
                                    </p:animMotion>
                                  </p:childTnLst>
                                </p:cTn>
                              </p:par>
                            </p:childTnLst>
                          </p:cTn>
                        </p:par>
                        <p:par>
                          <p:cTn id="32" fill="hold">
                            <p:stCondLst>
                              <p:cond delay="250"/>
                            </p:stCondLst>
                            <p:childTnLst>
                              <p:par>
                                <p:cTn id="33" presetID="42" presetClass="path" presetSubtype="0" accel="50000" decel="50000" fill="hold" nodeType="afterEffect">
                                  <p:stCondLst>
                                    <p:cond delay="0"/>
                                  </p:stCondLst>
                                  <p:childTnLst>
                                    <p:animMotion origin="layout" path="M 3.88889E-6 0.03774 L 3.88889E-6 0.07454 " pathEditMode="relative" rAng="0" ptsTypes="AA">
                                      <p:cBhvr>
                                        <p:cTn id="34" dur="250" fill="hold"/>
                                        <p:tgtEl>
                                          <p:spTgt spid="2"/>
                                        </p:tgtEl>
                                        <p:attrNameLst>
                                          <p:attrName>ppt_x</p:attrName>
                                          <p:attrName>ppt_y</p:attrName>
                                        </p:attrNameLst>
                                      </p:cBhvr>
                                      <p:rCtr x="0" y="1829"/>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73437 0.10116 L -0.7335 0.13565 " pathEditMode="relative" rAng="0" ptsTypes="AA">
                                      <p:cBhvr>
                                        <p:cTn id="38" dur="250" fill="hold"/>
                                        <p:tgtEl>
                                          <p:spTgt spid="4"/>
                                        </p:tgtEl>
                                        <p:attrNameLst>
                                          <p:attrName>ppt_x</p:attrName>
                                          <p:attrName>ppt_y</p:attrName>
                                        </p:attrNameLst>
                                      </p:cBhvr>
                                      <p:rCtr x="35" y="1713"/>
                                    </p:animMotion>
                                  </p:childTnLst>
                                </p:cTn>
                              </p:par>
                            </p:childTnLst>
                          </p:cTn>
                        </p:par>
                        <p:par>
                          <p:cTn id="39" fill="hold">
                            <p:stCondLst>
                              <p:cond delay="250"/>
                            </p:stCondLst>
                            <p:childTnLst>
                              <p:par>
                                <p:cTn id="40" presetID="42" presetClass="path" presetSubtype="0" accel="50000" decel="50000" fill="hold" nodeType="afterEffect">
                                  <p:stCondLst>
                                    <p:cond delay="0"/>
                                  </p:stCondLst>
                                  <p:childTnLst>
                                    <p:animMotion origin="layout" path="M 3.88889E-6 0.07454 L 3.88889E-6 0.10903 " pathEditMode="relative" rAng="0" ptsTypes="AA">
                                      <p:cBhvr>
                                        <p:cTn id="41" dur="250" fill="hold"/>
                                        <p:tgtEl>
                                          <p:spTgt spid="2"/>
                                        </p:tgtEl>
                                        <p:attrNameLst>
                                          <p:attrName>ppt_x</p:attrName>
                                          <p:attrName>ppt_y</p:attrName>
                                        </p:attrNameLst>
                                      </p:cBhvr>
                                      <p:rCtr x="0" y="1713"/>
                                    </p:animMotion>
                                  </p:childTnLst>
                                </p:cTn>
                              </p:par>
                            </p:childTnLst>
                          </p:cTn>
                        </p:par>
                      </p:childTnLst>
                    </p:cTn>
                  </p:par>
                  <p:par>
                    <p:cTn id="42" fill="hold">
                      <p:stCondLst>
                        <p:cond delay="indefinite"/>
                      </p:stCondLst>
                      <p:childTnLst>
                        <p:par>
                          <p:cTn id="43" fill="hold">
                            <p:stCondLst>
                              <p:cond delay="0"/>
                            </p:stCondLst>
                            <p:childTnLst>
                              <p:par>
                                <p:cTn id="44" presetID="50" presetClass="path" presetSubtype="0" accel="50000" decel="50000" fill="hold" nodeType="clickEffect">
                                  <p:stCondLst>
                                    <p:cond delay="0"/>
                                  </p:stCondLst>
                                  <p:childTnLst>
                                    <p:animMotion origin="layout" path="M -0.73437 0.13588 L -0.42378 0.13588 C -0.28333 0.13588 -0.11024 0.27662 -0.11024 0.39306 L -0.11024 0.65463 " pathEditMode="relative" rAng="0" ptsTypes="AAAA">
                                      <p:cBhvr>
                                        <p:cTn id="45" dur="1000" fill="hold"/>
                                        <p:tgtEl>
                                          <p:spTgt spid="4"/>
                                        </p:tgtEl>
                                        <p:attrNameLst>
                                          <p:attrName>ppt_x</p:attrName>
                                          <p:attrName>ppt_y</p:attrName>
                                        </p:attrNameLst>
                                      </p:cBhvr>
                                      <p:rCtr x="31198" y="25926"/>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0 0.00115 L 0 -0.62246 " pathEditMode="relative" rAng="0" ptsTypes="AA">
                                      <p:cBhvr>
                                        <p:cTn id="49" dur="500" fill="hold"/>
                                        <p:tgtEl>
                                          <p:spTgt spid="16"/>
                                        </p:tgtEl>
                                        <p:attrNameLst>
                                          <p:attrName>ppt_x</p:attrName>
                                          <p:attrName>ppt_y</p:attrName>
                                        </p:attrNameLst>
                                      </p:cBhvr>
                                      <p:rCtr x="0" y="-31181"/>
                                    </p:animMotion>
                                  </p:childTnLst>
                                </p:cTn>
                              </p:par>
                              <p:par>
                                <p:cTn id="50" presetID="10" presetClass="entr" presetSubtype="0" fill="hold" nodeType="withEffect">
                                  <p:stCondLst>
                                    <p:cond delay="25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nodeType="clickEffect">
                                  <p:stCondLst>
                                    <p:cond delay="0"/>
                                  </p:stCondLst>
                                  <p:childTnLst>
                                    <p:animMotion origin="layout" path="M -0.11024 0.65463 L -0.46232 0.65463 C -0.62048 0.65463 -0.81441 0.46436 -0.81441 0.31042 L -0.81441 -0.03333 " pathEditMode="relative" rAng="0" ptsTypes="AAAA">
                                      <p:cBhvr>
                                        <p:cTn id="56" dur="1000" fill="hold"/>
                                        <p:tgtEl>
                                          <p:spTgt spid="4"/>
                                        </p:tgtEl>
                                        <p:attrNameLst>
                                          <p:attrName>ppt_x</p:attrName>
                                          <p:attrName>ppt_y</p:attrName>
                                        </p:attrNameLst>
                                      </p:cBhvr>
                                      <p:rCtr x="-35208" y="-34398"/>
                                    </p:animMotion>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0.81441 -0.03333 L -0.13784 -0.03101 " pathEditMode="relative" rAng="0" ptsTypes="AA">
                                      <p:cBhvr>
                                        <p:cTn id="60" dur="1000" fill="hold"/>
                                        <p:tgtEl>
                                          <p:spTgt spid="4"/>
                                        </p:tgtEl>
                                        <p:attrNameLst>
                                          <p:attrName>ppt_x</p:attrName>
                                          <p:attrName>ppt_y</p:attrName>
                                        </p:attrNameLst>
                                      </p:cBhvr>
                                      <p:rCtr x="33958" y="116"/>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42" presetClass="path" presetSubtype="0" accel="50000" decel="50000" fill="hold" nodeType="withEffect">
                                  <p:stCondLst>
                                    <p:cond delay="0"/>
                                  </p:stCondLst>
                                  <p:childTnLst>
                                    <p:animMotion origin="layout" path="M 0.00035 -3.7037E-6 L -1.01284 -0.00902 " pathEditMode="relative" rAng="0" ptsTypes="AA">
                                      <p:cBhvr>
                                        <p:cTn id="66" dur="500" fill="hold"/>
                                        <p:tgtEl>
                                          <p:spTgt spid="18"/>
                                        </p:tgtEl>
                                        <p:attrNameLst>
                                          <p:attrName>ppt_x</p:attrName>
                                          <p:attrName>ppt_y</p:attrName>
                                        </p:attrNameLst>
                                      </p:cBhvr>
                                      <p:rCtr x="-50660" y="-463"/>
                                    </p:animMotion>
                                  </p:childTnLst>
                                </p:cTn>
                              </p:par>
                              <p:par>
                                <p:cTn id="67" presetID="35" presetClass="path" presetSubtype="0" accel="50000" decel="50000" fill="hold" nodeType="withEffect">
                                  <p:stCondLst>
                                    <p:cond delay="0"/>
                                  </p:stCondLst>
                                  <p:childTnLst>
                                    <p:animMotion origin="layout" path="M -2.77778E-6 -2.22222E-6 L -1.01215 0.00092 " pathEditMode="relative" rAng="0" ptsTypes="AA">
                                      <p:cBhvr>
                                        <p:cTn id="68" dur="500" fill="hold"/>
                                        <p:tgtEl>
                                          <p:spTgt spid="19"/>
                                        </p:tgtEl>
                                        <p:attrNameLst>
                                          <p:attrName>ppt_x</p:attrName>
                                          <p:attrName>ppt_y</p:attrName>
                                        </p:attrNameLst>
                                      </p:cBhvr>
                                      <p:rCtr x="-50608" y="0"/>
                                    </p:animMotion>
                                  </p:childTnLst>
                                </p:cTn>
                              </p:par>
                            </p:childTnLst>
                          </p:cTn>
                        </p:par>
                      </p:childTnLst>
                    </p:cTn>
                  </p:par>
                  <p:par>
                    <p:cTn id="69" fill="hold">
                      <p:stCondLst>
                        <p:cond delay="indefinite"/>
                      </p:stCondLst>
                      <p:childTnLst>
                        <p:par>
                          <p:cTn id="70" fill="hold">
                            <p:stCondLst>
                              <p:cond delay="0"/>
                            </p:stCondLst>
                            <p:childTnLst>
                              <p:par>
                                <p:cTn id="71" presetID="35" presetClass="path" presetSubtype="0" accel="50000" decel="50000" fill="hold" nodeType="clickEffect">
                                  <p:stCondLst>
                                    <p:cond delay="0"/>
                                  </p:stCondLst>
                                  <p:childTnLst>
                                    <p:animMotion origin="layout" path="M -1.01215 0.00093 L -2.02343 0.00116 " pathEditMode="relative" rAng="0" ptsTypes="AA">
                                      <p:cBhvr>
                                        <p:cTn id="72" dur="500" fill="hold"/>
                                        <p:tgtEl>
                                          <p:spTgt spid="19"/>
                                        </p:tgtEl>
                                        <p:attrNameLst>
                                          <p:attrName>ppt_x</p:attrName>
                                          <p:attrName>ppt_y</p:attrName>
                                        </p:attrNameLst>
                                      </p:cBhvr>
                                      <p:rCtr x="-50556" y="0"/>
                                    </p:animMotion>
                                  </p:childTnLst>
                                </p:cTn>
                              </p:par>
                              <p:par>
                                <p:cTn id="73" presetID="35" presetClass="path" presetSubtype="0" accel="50000" decel="50000" fill="hold" nodeType="withEffect">
                                  <p:stCondLst>
                                    <p:cond delay="0"/>
                                  </p:stCondLst>
                                  <p:childTnLst>
                                    <p:animMotion origin="layout" path="M -2.77778E-6 -4.07407E-6 L -1.01215 -0.00092 " pathEditMode="relative" rAng="0" ptsTypes="AA">
                                      <p:cBhvr>
                                        <p:cTn id="74" dur="500" fill="hold"/>
                                        <p:tgtEl>
                                          <p:spTgt spid="20"/>
                                        </p:tgtEl>
                                        <p:attrNameLst>
                                          <p:attrName>ppt_x</p:attrName>
                                          <p:attrName>ppt_y</p:attrName>
                                        </p:attrNameLst>
                                      </p:cBhvr>
                                      <p:rCtr x="-50608" y="-46"/>
                                    </p:animMotion>
                                  </p:childTnLst>
                                </p:cTn>
                              </p:par>
                            </p:childTnLst>
                          </p:cTn>
                        </p:par>
                      </p:childTnLst>
                    </p:cTn>
                  </p:par>
                  <p:par>
                    <p:cTn id="75" fill="hold">
                      <p:stCondLst>
                        <p:cond delay="indefinite"/>
                      </p:stCondLst>
                      <p:childTnLst>
                        <p:par>
                          <p:cTn id="76" fill="hold">
                            <p:stCondLst>
                              <p:cond delay="0"/>
                            </p:stCondLst>
                            <p:childTnLst>
                              <p:par>
                                <p:cTn id="77" presetID="64" presetClass="path" presetSubtype="0" accel="50000" decel="50000" fill="hold" nodeType="clickEffect">
                                  <p:stCondLst>
                                    <p:cond delay="0"/>
                                  </p:stCondLst>
                                  <p:childTnLst>
                                    <p:animMotion origin="layout" path="M 0 -0.62246 L 0 -3.7037E-7 " pathEditMode="relative" rAng="0" ptsTypes="AA">
                                      <p:cBhvr>
                                        <p:cTn id="78" dur="500" fill="hold"/>
                                        <p:tgtEl>
                                          <p:spTgt spid="16"/>
                                        </p:tgtEl>
                                        <p:attrNameLst>
                                          <p:attrName>ppt_x</p:attrName>
                                          <p:attrName>ppt_y</p:attrName>
                                        </p:attrNameLst>
                                      </p:cBhvr>
                                      <p:rCtr x="0" y="31134"/>
                                    </p:animMotion>
                                  </p:childTnLst>
                                </p:cTn>
                              </p:par>
                              <p:par>
                                <p:cTn id="79" presetID="42" presetClass="path" presetSubtype="0" accel="50000" decel="50000" fill="hold" nodeType="withEffect">
                                  <p:stCondLst>
                                    <p:cond delay="0"/>
                                  </p:stCondLst>
                                  <p:childTnLst>
                                    <p:animMotion origin="layout" path="M 3.88889E-6 0.10903 L 3.88889E-6 0.18357 " pathEditMode="relative" rAng="0" ptsTypes="AA">
                                      <p:cBhvr>
                                        <p:cTn id="80" dur="10" fill="hold"/>
                                        <p:tgtEl>
                                          <p:spTgt spid="2"/>
                                        </p:tgtEl>
                                        <p:attrNameLst>
                                          <p:attrName>ppt_x</p:attrName>
                                          <p:attrName>ppt_y</p:attrName>
                                        </p:attrNameLst>
                                      </p:cBhvr>
                                      <p:rCtr x="0" y="3727"/>
                                    </p:animMotion>
                                  </p:childTnLst>
                                </p:cTn>
                              </p:par>
                              <p:par>
                                <p:cTn id="81" presetID="1" presetClass="exit" presetSubtype="0" fill="hold"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par>
                                <p:cTn id="83" presetID="10" presetClass="exit" presetSubtype="0" fill="hold" nodeType="withEffect">
                                  <p:stCondLst>
                                    <p:cond delay="250"/>
                                  </p:stCondLst>
                                  <p:childTnLst>
                                    <p:animEffect transition="out" filter="fade">
                                      <p:cBhvr>
                                        <p:cTn id="84" dur="500"/>
                                        <p:tgtEl>
                                          <p:spTgt spid="15"/>
                                        </p:tgtEl>
                                      </p:cBhvr>
                                    </p:animEffect>
                                    <p:set>
                                      <p:cBhvr>
                                        <p:cTn id="85" dur="1" fill="hold">
                                          <p:stCondLst>
                                            <p:cond delay="499"/>
                                          </p:stCondLst>
                                        </p:cTn>
                                        <p:tgtEl>
                                          <p:spTgt spid="1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50" presetClass="path" presetSubtype="0" accel="50000" decel="50000" fill="hold" nodeType="clickEffect">
                                  <p:stCondLst>
                                    <p:cond delay="0"/>
                                  </p:stCondLst>
                                  <p:childTnLst>
                                    <p:animMotion origin="layout" path="M -0.13784 -0.03101 L -0.20156 -0.03101 C -0.2302 -0.03101 -0.26527 -0.0537 -0.26527 -0.07199 L -0.26527 -0.11296 " pathEditMode="relative" rAng="0" ptsTypes="AAAA">
                                      <p:cBhvr>
                                        <p:cTn id="89" dur="1000" fill="hold"/>
                                        <p:tgtEl>
                                          <p:spTgt spid="4"/>
                                        </p:tgtEl>
                                        <p:attrNameLst>
                                          <p:attrName>ppt_x</p:attrName>
                                          <p:attrName>ppt_y</p:attrName>
                                        </p:attrNameLst>
                                      </p:cBhvr>
                                      <p:rCtr x="-6372" y="-4097"/>
                                    </p:animMotion>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
                                        </p:tgtEl>
                                      </p:cBhvr>
                                    </p:animEffect>
                                    <p:set>
                                      <p:cBhvr>
                                        <p:cTn id="94" dur="1" fill="hold">
                                          <p:stCondLst>
                                            <p:cond delay="499"/>
                                          </p:stCondLst>
                                        </p:cTn>
                                        <p:tgtEl>
                                          <p:spTgt spid="2"/>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0 -0.69722 L 0 -3.7037E-7 " pathEditMode="relative" rAng="0" ptsTypes="AA">
                                      <p:cBhvr>
                                        <p:cTn id="96" dur="500" fill="hold"/>
                                        <p:tgtEl>
                                          <p:spTgt spid="9"/>
                                        </p:tgtEl>
                                        <p:attrNameLst>
                                          <p:attrName>ppt_x</p:attrName>
                                          <p:attrName>ppt_y</p:attrName>
                                        </p:attrNameLst>
                                      </p:cBhvr>
                                      <p:rCtr x="0" y="34931"/>
                                    </p:animMotion>
                                  </p:childTnLst>
                                </p:cTn>
                              </p:par>
                              <p:par>
                                <p:cTn id="97" presetID="10" presetClass="exit" presetSubtype="0" fill="hold" nodeType="withEffect">
                                  <p:stCondLst>
                                    <p:cond delay="250"/>
                                  </p:stCondLst>
                                  <p:childTnLst>
                                    <p:animEffect transition="out" filter="fade">
                                      <p:cBhvr>
                                        <p:cTn id="98" dur="500"/>
                                        <p:tgtEl>
                                          <p:spTgt spid="12"/>
                                        </p:tgtEl>
                                      </p:cBhvr>
                                    </p:animEffect>
                                    <p:set>
                                      <p:cBhvr>
                                        <p:cTn id="99" dur="1" fill="hold">
                                          <p:stCondLst>
                                            <p:cond delay="499"/>
                                          </p:stCondLst>
                                        </p:cTn>
                                        <p:tgtEl>
                                          <p:spTgt spid="12"/>
                                        </p:tgtEl>
                                        <p:attrNameLst>
                                          <p:attrName>style.visibility</p:attrName>
                                        </p:attrNameLst>
                                      </p:cBhvr>
                                      <p:to>
                                        <p:strVal val="hidden"/>
                                      </p:to>
                                    </p:set>
                                  </p:childTnLst>
                                </p:cTn>
                              </p:par>
                            </p:childTnLst>
                          </p:cTn>
                        </p:par>
                        <p:par>
                          <p:cTn id="100" fill="hold">
                            <p:stCondLst>
                              <p:cond delay="750"/>
                            </p:stCondLst>
                            <p:childTnLst>
                              <p:par>
                                <p:cTn id="101" presetID="10" presetClass="entr" presetSubtype="0" fill="hold" nodeType="after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fade">
                                      <p:cBhvr>
                                        <p:cTn id="103" dur="500"/>
                                        <p:tgtEl>
                                          <p:spTgt spid="3"/>
                                        </p:tgtEl>
                                      </p:cBhvr>
                                    </p:animEffect>
                                  </p:childTnLst>
                                </p:cTn>
                              </p:par>
                            </p:childTnLst>
                          </p:cTn>
                        </p:par>
                        <p:par>
                          <p:cTn id="104" fill="hold">
                            <p:stCondLst>
                              <p:cond delay="1250"/>
                            </p:stCondLst>
                            <p:childTnLst>
                              <p:par>
                                <p:cTn id="105" presetID="10" presetClass="exit" presetSubtype="0" fill="hold" nodeType="afterEffect">
                                  <p:stCondLst>
                                    <p:cond delay="1000"/>
                                  </p:stCondLst>
                                  <p:childTnLst>
                                    <p:animEffect transition="out" filter="fade">
                                      <p:cBhvr>
                                        <p:cTn id="106" dur="500"/>
                                        <p:tgtEl>
                                          <p:spTgt spid="3"/>
                                        </p:tgtEl>
                                      </p:cBhvr>
                                    </p:animEffect>
                                    <p:set>
                                      <p:cBhvr>
                                        <p:cTn id="10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Kapiteltitel der Präsentation&amp;#x0D;&amp;#x0A;Subtitel max. 2-zeilig&amp;quot;&quot;/&gt;&lt;property id=&quot;20307&quot; value=&quot;262&quot;/&gt;&lt;/object&gt;&lt;object type=&quot;3&quot; unique_id=&quot;10005&quot;&gt;&lt;property id=&quot;20148&quot; value=&quot;5&quot;/&gt;&lt;property id=&quot;20300&quot; value=&quot;Slide 3 - &amp;quot;Kapiteltitel der Präsentation&amp;#x0D;&amp;#x0A;Subtitel max. 2-zeilig&amp;quot;&quot;/&gt;&lt;property id=&quot;20307&quot; value=&quot;256&quot;/&gt;&lt;/object&gt;&lt;object type=&quot;3&quot; unique_id=&quot;10006&quot;&gt;&lt;property id=&quot;20148&quot; value=&quot;5&quot;/&gt;&lt;property id=&quot;20300&quot; value=&quot;Slide 2 - &amp;quot;Kapiteltitel der Präsentation&amp;#x0D;&amp;#x0A;Subtitel max. 2-zeilig&amp;quot;&quot;/&gt;&lt;property id=&quot;20307&quot; value=&quot;263&quot;/&gt;&lt;/object&gt;&lt;object type=&quot;3&quot; unique_id=&quot;10007&quot;&gt;&lt;property id=&quot;20148&quot; value=&quot;5&quot;/&gt;&lt;property id=&quot;20300&quot; value=&quot;Slide 4 - &amp;quot;Titel Inhaltsverzeichnis&amp;#x0D;&amp;#x0A;Linie 2&amp;quot;&quot;/&gt;&lt;property id=&quot;20307&quot; value=&quot;264&quot;/&gt;&lt;/object&gt;&lt;object type=&quot;3&quot; unique_id=&quot;10008&quot;&gt;&lt;property id=&quot;20148&quot; value=&quot;5&quot;/&gt;&lt;property id=&quot;20300&quot; value=&quot;Slide 5 - &amp;quot;Titel Kapiteltrennseite&amp;#x0D;&amp;#x0A;Linie 2&amp;quot;&quot;/&gt;&lt;property id=&quot;20307&quot; value=&quot;265&quot;/&gt;&lt;/object&gt;&lt;object type=&quot;3&quot; unique_id=&quot;10009&quot;&gt;&lt;property id=&quot;20148&quot; value=&quot;5&quot;/&gt;&lt;property id=&quot;20300&quot; value=&quot;Slide 6 - &amp;quot;Titel, Headline erste Zeile&amp;#x0D;&amp;#x0A;Headline zweite Zeile&amp;quot;&quot;/&gt;&lt;property id=&quot;20307&quot; value=&quot;266&quot;/&gt;&lt;/object&gt;&lt;object type=&quot;3&quot; unique_id=&quot;10010&quot;&gt;&lt;property id=&quot;20148&quot; value=&quot;5&quot;/&gt;&lt;property id=&quot;20300&quot; value=&quot;Slide 7 - &amp;quot;Titel, Headline erste Zeile&amp;#x0D;&amp;#x0A;Headline zweite Zeile&amp;quot;&quot;/&gt;&lt;property id=&quot;20307&quot; value=&quot;268&quot;/&gt;&lt;/object&gt;&lt;object type=&quot;3&quot; unique_id=&quot;10011&quot;&gt;&lt;property id=&quot;20148&quot; value=&quot;5&quot;/&gt;&lt;property id=&quot;20300&quot; value=&quot;Slide 8 - &amp;quot;Titel, Headline erste Zeile&amp;#x0D;&amp;#x0A;Headline zweite Zeile&amp;quot;&quot;/&gt;&lt;property id=&quot;20307&quot; value=&quot;269&quot;/&gt;&lt;/object&gt;&lt;object type=&quot;3&quot; unique_id=&quot;10012&quot;&gt;&lt;property id=&quot;20148&quot; value=&quot;5&quot;/&gt;&lt;property id=&quot;20300&quot; value=&quot;Slide 9 - &amp;quot;Titel Bild &amp;amp; Text&amp;#x0D;&amp;#x0A;Bild &amp;amp; Text Linie 2&amp;quot;&quot;/&gt;&lt;property id=&quot;20307&quot; value=&quot;270&quot;/&gt;&lt;/object&gt;&lt;object type=&quot;3&quot; unique_id=&quot;10013&quot;&gt;&lt;property id=&quot;20148&quot; value=&quot;5&quot;/&gt;&lt;property id=&quot;20300&quot; value=&quot;Slide 10 - &amp;quot;Titel SmartArt&amp;#x0D;&amp;#x0A;Smart Art Linie 2&amp;quot;&quot;/&gt;&lt;property id=&quot;20307&quot; value=&quot;257&quot;/&gt;&lt;/object&gt;&lt;object type=&quot;3&quot; unique_id=&quot;10014&quot;&gt;&lt;property id=&quot;20148&quot; value=&quot;5&quot;/&gt;&lt;property id=&quot;20300&quot; value=&quot;Slide 11 - &amp;quot;Titel Chart&amp;#x0D;&amp;#x0A;Chart Linie 2&amp;quot;&quot;/&gt;&lt;property id=&quot;20307&quot; value=&quot;258&quot;/&gt;&lt;/object&gt;&lt;object type=&quot;3&quot; unique_id=&quot;10015&quot;&gt;&lt;property id=&quot;20148&quot; value=&quot;5&quot;/&gt;&lt;property id=&quot;20300&quot; value=&quot;Slide 12 - &amp;quot;Titel Line Chart Variante 1&amp;#x0D;&amp;#x0A;Linie 2&amp;quot;&quot;/&gt;&lt;property id=&quot;20307&quot; value=&quot;259&quot;/&gt;&lt;/object&gt;&lt;object type=&quot;3&quot; unique_id=&quot;10016&quot;&gt;&lt;property id=&quot;20148&quot; value=&quot;5&quot;/&gt;&lt;property id=&quot;20300&quot; value=&quot;Slide 13 - &amp;quot;Titel Line Chart Variante 2&amp;#x0D;&amp;#x0A;Linie 2&amp;quot;&quot;/&gt;&lt;property id=&quot;20307&quot; value=&quot;261&quot;/&gt;&lt;/object&gt;&lt;object type=&quot;3&quot; unique_id=&quot;10017&quot;&gt;&lt;property id=&quot;20148&quot; value=&quot;5&quot;/&gt;&lt;property id=&quot;20300&quot; value=&quot;Slide 14 - &amp;quot;Titel Donut chart&amp;#x0D;&amp;#x0A;Linie 2&amp;quot;&quot;/&gt;&lt;property id=&quot;20307&quot; value=&quot;260&quot;/&gt;&lt;/object&gt;&lt;object type=&quot;3&quot; unique_id=&quot;10018&quot;&gt;&lt;property id=&quot;20148&quot; value=&quot;5&quot;/&gt;&lt;property id=&quot;20300&quot; value=&quot;Slide 15&quot;/&gt;&lt;property id=&quot;20307&quot; value=&quot;267&quot;/&gt;&lt;/object&gt;&lt;/object&gt;&lt;/object&gt;&lt;/database&gt;"/>
  <p:tag name="SECTOMILLISECCONVERTED" val="1"/>
</p:tagLst>
</file>

<file path=ppt/theme/theme1.xml><?xml version="1.0" encoding="utf-8"?>
<a:theme xmlns:a="http://schemas.openxmlformats.org/drawingml/2006/main" name="Bison_ppt_Vorlage">
  <a:themeElements>
    <a:clrScheme name="Bison_colorscheme">
      <a:dk1>
        <a:srgbClr val="786B4C"/>
      </a:dk1>
      <a:lt1>
        <a:srgbClr val="FBF6E8"/>
      </a:lt1>
      <a:dk2>
        <a:srgbClr val="C9C4B7"/>
      </a:dk2>
      <a:lt2>
        <a:srgbClr val="FBF6E8"/>
      </a:lt2>
      <a:accent1>
        <a:srgbClr val="E6003C"/>
      </a:accent1>
      <a:accent2>
        <a:srgbClr val="F4E8C5"/>
      </a:accent2>
      <a:accent3>
        <a:srgbClr val="786B4C"/>
      </a:accent3>
      <a:accent4>
        <a:srgbClr val="AEA694"/>
      </a:accent4>
      <a:accent5>
        <a:srgbClr val="C9C4B7"/>
      </a:accent5>
      <a:accent6>
        <a:srgbClr val="FBF6E8"/>
      </a:accent6>
      <a:hlink>
        <a:srgbClr val="0000FF"/>
      </a:hlink>
      <a:folHlink>
        <a:srgbClr val="800080"/>
      </a:folHlink>
    </a:clrScheme>
    <a:fontScheme name="Bison_font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w="12700">
          <a:no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ojekt Dokument" ma:contentTypeID="0x01010001D5FAB45E6956418A4211A72D2C9EA300EBC0FBDDC9BE89479923CE2F7138161D" ma:contentTypeVersion="5" ma:contentTypeDescription="" ma:contentTypeScope="" ma:versionID="555c568b2d3b7395d537f47a616d3077">
  <xsd:schema xmlns:xsd="http://www.w3.org/2001/XMLSchema" xmlns:xs="http://www.w3.org/2001/XMLSchema" xmlns:p="http://schemas.microsoft.com/office/2006/metadata/properties" xmlns:ns1="http://schemas.microsoft.com/sharepoint/v3" xmlns:ns2="f3eff1d1-90b8-4749-a4d2-d89825475531" targetNamespace="http://schemas.microsoft.com/office/2006/metadata/properties" ma:root="true" ma:fieldsID="19ad8bad6fc814d8e7f1161c90e99068" ns1:_="" ns2:_="">
    <xsd:import namespace="http://schemas.microsoft.com/sharepoint/v3"/>
    <xsd:import namespace="f3eff1d1-90b8-4749-a4d2-d89825475531"/>
    <xsd:element name="properties">
      <xsd:complexType>
        <xsd:sequence>
          <xsd:element name="documentManagement">
            <xsd:complexType>
              <xsd:all>
                <xsd:element ref="ns2:ccbb5d826d9040ff898b62af0b410ecb" minOccurs="0"/>
                <xsd:element ref="ns2:TaxCatchAll" minOccurs="0"/>
                <xsd:element ref="ns2:TaxCatchAllLabel" minOccurs="0"/>
                <xsd:element ref="ns2:Kund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3"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ma:readOnly="false">
      <xsd:simpleType>
        <xsd:restriction base="dms:Unknown"/>
      </xsd:simpleType>
    </xsd:element>
    <xsd:element name="PublishingExpirationDate" ma:index="14"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eff1d1-90b8-4749-a4d2-d89825475531" elementFormDefault="qualified">
    <xsd:import namespace="http://schemas.microsoft.com/office/2006/documentManagement/types"/>
    <xsd:import namespace="http://schemas.microsoft.com/office/infopath/2007/PartnerControls"/>
    <xsd:element name="ccbb5d826d9040ff898b62af0b410ecb" ma:index="8" nillable="true" ma:taxonomy="true" ma:internalName="ccbb5d826d9040ff898b62af0b410ecb" ma:taxonomyFieldName="Dokumenttyp" ma:displayName="Dokumenttyp" ma:indexed="true" ma:readOnly="false" ma:default="" ma:fieldId="{ccbb5d82-6d90-40ff-898b-62af0b410ecb}" ma:sspId="3ee2e90c-23a7-465b-b358-6f4417dad3cb" ma:termSetId="860e4ffd-ecb7-462f-9d8d-4af55323e385" ma:anchorId="00000000-0000-0000-0000-000000000000" ma:open="false" ma:isKeyword="false">
      <xsd:complexType>
        <xsd:sequence>
          <xsd:element ref="pc:Terms" minOccurs="0" maxOccurs="1"/>
        </xsd:sequence>
      </xsd:complexType>
    </xsd:element>
    <xsd:element name="TaxCatchAll" ma:index="9" nillable="true" ma:displayName="Taxonomiespalte &quot;Alle abfangen&quot;" ma:hidden="true" ma:list="{32e3ce2b-d75b-425a-a1dd-8efc2b4f2584}" ma:internalName="TaxCatchAll" ma:readOnly="false" ma:showField="CatchAllData" ma:web="38b5667e-a073-434c-9128-6af4cac9dcc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iespalte &quot;Alle abfangen&quot;1" ma:hidden="true" ma:list="{32e3ce2b-d75b-425a-a1dd-8efc2b4f2584}" ma:internalName="TaxCatchAllLabel" ma:readOnly="true" ma:showField="CatchAllDataLabel" ma:web="38b5667e-a073-434c-9128-6af4cac9dcc7">
      <xsd:complexType>
        <xsd:complexContent>
          <xsd:extension base="dms:MultiChoiceLookup">
            <xsd:sequence>
              <xsd:element name="Value" type="dms:Lookup" maxOccurs="unbounded" minOccurs="0" nillable="true"/>
            </xsd:sequence>
          </xsd:extension>
        </xsd:complexContent>
      </xsd:complexType>
    </xsd:element>
    <xsd:element name="Kunde" ma:index="12" nillable="true" ma:displayName="Kunde" ma:internalName="Kunde"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unde xmlns="f3eff1d1-90b8-4749-a4d2-d89825475531">Bison Schweiz AG</Kunde>
    <TaxCatchAll xmlns="f3eff1d1-90b8-4749-a4d2-d89825475531"/>
    <PublishingExpirationDate xmlns="http://schemas.microsoft.com/sharepoint/v3" xsi:nil="true"/>
    <ccbb5d826d9040ff898b62af0b410ecb xmlns="f3eff1d1-90b8-4749-a4d2-d89825475531">
      <Terms xmlns="http://schemas.microsoft.com/office/infopath/2007/PartnerControls"/>
    </ccbb5d826d9040ff898b62af0b410ecb>
    <PublishingStartDate xmlns="http://schemas.microsoft.com/sharepoint/v3" xsi:nil="true"/>
  </documentManagement>
</p:properties>
</file>

<file path=customXml/itemProps1.xml><?xml version="1.0" encoding="utf-8"?>
<ds:datastoreItem xmlns:ds="http://schemas.openxmlformats.org/officeDocument/2006/customXml" ds:itemID="{7331EC1C-C82E-4816-A8B4-7706D835A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eff1d1-90b8-4749-a4d2-d898254755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6B2A54-CF76-491C-BAF6-EA7A5BC71CE4}">
  <ds:schemaRefs>
    <ds:schemaRef ds:uri="http://schemas.microsoft.com/sharepoint/v3/contenttype/forms"/>
  </ds:schemaRefs>
</ds:datastoreItem>
</file>

<file path=customXml/itemProps3.xml><?xml version="1.0" encoding="utf-8"?>
<ds:datastoreItem xmlns:ds="http://schemas.openxmlformats.org/officeDocument/2006/customXml" ds:itemID="{2293E485-803C-4768-A43A-7CCDB808C3C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f3eff1d1-90b8-4749-a4d2-d8982547553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4</Words>
  <Application>Microsoft Office PowerPoint</Application>
  <PresentationFormat>Bildschirmpräsentation (4:3)</PresentationFormat>
  <Paragraphs>2</Paragraphs>
  <Slides>2</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Verdana</vt:lpstr>
      <vt:lpstr>Bison_ppt_Vorlage</vt:lpstr>
      <vt:lpstr>PowerPoint-Präsentation</vt:lpstr>
      <vt:lpstr>PowerPoint-Präsentation</vt:lpstr>
    </vt:vector>
  </TitlesOfParts>
  <Company>BISON Schweiz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Info</dc:title>
  <dc:creator>ulr</dc:creator>
  <cp:lastModifiedBy>Schönholzer Philip</cp:lastModifiedBy>
  <cp:revision>992</cp:revision>
  <cp:lastPrinted>2014-03-27T09:10:07Z</cp:lastPrinted>
  <dcterms:created xsi:type="dcterms:W3CDTF">2012-02-07T06:55:20Z</dcterms:created>
  <dcterms:modified xsi:type="dcterms:W3CDTF">2014-03-28T14:13:57Z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0x01010001D5FAB45E6956418A4211A72D2C9EA300EBC0FBDDC9BE89479923CE2F7138161D</vt:lpwstr>
  </property>
  <property fmtid="{D5CDD505-2E9C-101B-9397-08002B2CF9AE}" pid="3" name="Date">
    <vt:lpwstr>2013-04-16T22:00:00+00:00</vt:lpwstr>
  </property>
  <property fmtid="{D5CDD505-2E9C-101B-9397-08002B2CF9AE}" pid="4" name="Dokumenttyp">
    <vt:lpwstr/>
  </property>
</Properties>
</file>