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7.jpeg" ContentType="image/jpeg"/>
  <Override PartName="/ppt/media/image8.gif" ContentType="image/gif"/>
  <Override PartName="/ppt/media/image6.png" ContentType="image/png"/>
  <Override PartName="/ppt/media/image9.gif" ContentType="image/gif"/>
  <Override PartName="/ppt/media/image5.png" ContentType="image/png"/>
  <Override PartName="/ppt/media/image10.gif" ContentType="image/gif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pt-BR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CF3D18A-3037-4CF7-A161-850837A12AC7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r>
              <a:rPr lang="pt-BR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D9AEE0-4619-4F64-B8ED-F85D16980FB5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BB3C27D-DA4C-47ED-BDC2-7EC5D3F0A508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gi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Bioestatística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</a:rPr>
              <a:t>Análise de dados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440" y="509760"/>
            <a:ext cx="3438000" cy="1695240"/>
          </a:xfrm>
          <a:prstGeom prst="rect">
            <a:avLst/>
          </a:prstGeom>
          <a:ln>
            <a:noFill/>
          </a:ln>
        </p:spPr>
      </p:pic>
      <p:pic>
        <p:nvPicPr>
          <p:cNvPr id="131" name="Shape 8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80" y="2584800"/>
            <a:ext cx="3809520" cy="2276280"/>
          </a:xfrm>
          <a:prstGeom prst="rect">
            <a:avLst/>
          </a:prstGeom>
          <a:ln>
            <a:noFill/>
          </a:ln>
        </p:spPr>
      </p:pic>
      <p:pic>
        <p:nvPicPr>
          <p:cNvPr id="132" name="Shape 8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50840" y="2584800"/>
            <a:ext cx="4238280" cy="2542680"/>
          </a:xfrm>
          <a:prstGeom prst="rect">
            <a:avLst/>
          </a:prstGeom>
          <a:ln>
            <a:noFill/>
          </a:ln>
        </p:spPr>
      </p:pic>
      <p:pic>
        <p:nvPicPr>
          <p:cNvPr id="133" name="Shape 8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15400" y="41760"/>
            <a:ext cx="2542680" cy="2542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Informações gerais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Docente: Felipe Figueiredo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Email: </a:t>
            </a:r>
            <a:r>
              <a:rPr lang="pt-BR" sz="2400" u="sng">
                <a:solidFill>
                  <a:srgbClr val="1155cc"/>
                </a:solidFill>
                <a:latin typeface="Arial"/>
                <a:ea typeface="Arial"/>
              </a:rPr>
              <a:t>prof.felipefigueiredo@gmail.com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Site: </a:t>
            </a:r>
            <a:r>
              <a:rPr lang="pt-BR" sz="2400" u="sng">
                <a:solidFill>
                  <a:srgbClr val="1155cc"/>
                </a:solidFill>
                <a:latin typeface="Arial"/>
                <a:ea typeface="Arial"/>
              </a:rPr>
              <a:t>http://sites.google.com/site/proffelipefigueiredo/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4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5040" y="281520"/>
            <a:ext cx="3914280" cy="42476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527040" y="836280"/>
            <a:ext cx="3562560" cy="331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”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The Statistician is the Wizard who makes ’scientific’ statements about invisible states and quantities. However, contrary to the real wishes (or witches), he attaches uncertainties to his statements” – Carlos A. Pereira.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</a:rPr>
              <a:t>A Estatística é a arte de torturar os dados até que eles confessem a verdade.” - Autor desconhecido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Método científico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Observação do fenômeno (problema)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Formulação de uma hipótese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Experimentação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Validação ou refutação da hipótese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Método científico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Experimentos tem incertezas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Coleta de dados imperfeita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Incompletude dos dados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Erros de medição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Formulação incompleta de hipóteses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Método científico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Como lidar com as incertezas?</a:t>
            </a:r>
            <a:endParaRPr/>
          </a:p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Como extrair informação a partir dos dados?</a:t>
            </a:r>
            <a:endParaRPr/>
          </a:p>
        </p:txBody>
      </p:sp>
      <p:pic>
        <p:nvPicPr>
          <p:cNvPr id="123" name="Shape 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6160" y="2314440"/>
            <a:ext cx="2371320" cy="2190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Estatística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Planejamento do experimento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Coleta/aquisição de dados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Organização e descrição dos dados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Análise/interpretação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Informação/tomada de decisão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Estatística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Análise descritiva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999999"/>
                </a:solidFill>
                <a:latin typeface="Arial"/>
                <a:ea typeface="Arial"/>
              </a:rPr>
              <a:t>Probabilidade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Inferência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Modelagem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Descrição dos dados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Medidas sumárias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Medidas de tendência central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Medidas de dispersão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Apresentação/organização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Tabelas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Gráficos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