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3" r:id="rId9"/>
    <p:sldId id="266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56439A-FA3E-4E6E-88DC-B8CA427DEB5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Header Placeholder 1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/>
          <p:cNvSpPr txBox="1">
            <a:spLocks noGrp="1"/>
          </p:cNvSpPr>
          <p:nvPr>
            <p:ph type="dt" sz="quarter" idx="7"/>
          </p:nvPr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C801CD-1424-4E4E-AB32-12B062302864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1/30/2017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0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4402141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DDEB84-7EF7-47C3-83C5-3792F49253E4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261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1F9B4AC-EC6A-4EFD-AE46-B516CE171D98}" type="datetime1">
              <a:rPr lang="en-US"/>
              <a:pPr lvl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0" y="1257300"/>
            <a:ext cx="4524378" cy="339407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77870" y="4840284"/>
            <a:ext cx="6216648" cy="3960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Image Placeholder 7"/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8"/>
          <p:cNvSpPr txBox="1">
            <a:spLocks noGrp="1"/>
          </p:cNvSpPr>
          <p:nvPr>
            <p:ph type="body" sz="quarter" idx="4294967295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8" name="Header Placeholder 9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10"/>
          <p:cNvSpPr txBox="1">
            <a:spLocks noGrp="1"/>
          </p:cNvSpPr>
          <p:nvPr>
            <p:ph type="dt" sz="quarter" idx="7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105D5FC-377B-45E1-9AE7-482F9D5988F8}" type="slidenum">
              <a:t>‹#›</a:t>
            </a:fld>
            <a:endParaRPr lang="en-US"/>
          </a:p>
        </p:txBody>
      </p:sp>
      <p:sp>
        <p:nvSpPr>
          <p:cNvPr id="1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0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402141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14E6257-6994-4624-A4D4-9C4623C2B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8C7C59-E765-4522-8793-069114F6728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1/30/2017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61D180-9B2D-4ADE-9BDA-9B40956A5E7F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1A5835-BFF5-45D4-B753-36D314F78381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F8418B-57F4-4698-AD07-6C4F9778AE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1/30/2017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270383-1D7B-4ED9-A375-62183F3AF642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D224D2-DE75-4C75-979C-0CDC57CDB01A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1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5BDA9-0C7F-4872-87DF-5A20A9C3D2F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1/30/2017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24CF5-D166-47E8-8AEC-A0BFBCADB517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6FF9AD-0153-46A0-8FEE-F948024DDE2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5BDA9-0C7F-4872-87DF-5A20A9C3D2F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1/30/2017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24CF5-D166-47E8-8AEC-A0BFBCADB517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6FF9AD-0153-46A0-8FEE-F948024DDE2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5BDA9-0C7F-4872-87DF-5A20A9C3D2F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1/30/2017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24CF5-D166-47E8-8AEC-A0BFBCADB517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6FF9AD-0153-46A0-8FEE-F948024DDE2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5BDA9-0C7F-4872-87DF-5A20A9C3D2F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1/30/2017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24CF5-D166-47E8-8AEC-A0BFBCADB517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6FF9AD-0153-46A0-8FEE-F948024DDE2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CF7E6-C707-4AA0-913C-2404B89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41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24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6067A-63B2-4CB8-B4FA-4D1B23E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14C505-8E47-46CE-8CCD-1F36C5C3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F9108-A82C-4D37-A88D-D98FEA02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47C96F-4D94-4E0E-86B8-767F1D8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8F3805-2DAE-4CDF-BDDE-C25C07E0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02298-BAF9-49A0-8731-C2540247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9D7EEF-2D96-4EC6-8CFC-461FA583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9DA97B-E93E-48EC-B946-7951656A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97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F00B83-5C35-4D77-9C56-8E461100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C3D69-50FF-42B6-A3DA-08DF2E24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ivrdesigngroup/vuid-toolk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uids.slack.com/pric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65388" y="1768475"/>
            <a:ext cx="9072562" cy="1262063"/>
          </a:xfrm>
        </p:spPr>
        <p:txBody>
          <a:bodyPr/>
          <a:lstStyle/>
          <a:p>
            <a:pPr lvl="0"/>
            <a:r>
              <a:rPr lang="en-US" dirty="0"/>
              <a:t>VUID Toolkit 2.1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72563" cy="4384675"/>
          </a:xfrm>
        </p:spPr>
        <p:txBody>
          <a:bodyPr anchor="ctr" anchorCtr="1"/>
          <a:lstStyle/>
          <a:p>
            <a:pPr lvl="0"/>
            <a:r>
              <a:rPr lang="en-US" dirty="0"/>
              <a:t>Phil Shinn</a:t>
            </a:r>
          </a:p>
          <a:p>
            <a:pPr lvl="0"/>
            <a:r>
              <a:rPr lang="en-US" dirty="0"/>
              <a:t>philshinn@yahoo.com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1.0 History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VTK 1.0 Free and open source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Placed in public domain 2007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Visio custom object library for </a:t>
            </a:r>
            <a:r>
              <a:rPr lang="en-US"/>
              <a:t>VUI design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VB Macros exported prompt list and grammar list to excel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Hand built test cases, Python scripts rebuilt test suite with prompts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Many have extended the concept and built interesting and useful tools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VTK 2.0 is the next evolution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1475" y="39687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2.0 - GUI </a:t>
            </a:r>
            <a:r>
              <a:rPr lang="en-US" dirty="0" err="1"/>
              <a:t>DrawIO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1475" y="1768475"/>
            <a:ext cx="7667626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No More VISIO – VTK GUI runs in </a:t>
            </a:r>
            <a:r>
              <a:rPr lang="en-US" dirty="0" err="1"/>
              <a:t>DrawIO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Online or desktop diagram flowchart maker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Save to Google Drive or local device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Enables flowcharts, org charts, wireframes, UML, mind maps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Uses the Google Drive Real Time collaboration functionality,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multiple users can work on the same diagram simultaneously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Library of custom shapes implements standard VUI objects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User export the data of these objects to XML file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XML graph imported into VTK Python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1475" y="39687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2.0 – Python 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" y="1768475"/>
            <a:ext cx="8039100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Python code is fully extensible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Object Oriented code imports design </a:t>
            </a:r>
            <a:r>
              <a:rPr lang="en-US" dirty="0" err="1"/>
              <a:t>XMl</a:t>
            </a:r>
            <a:r>
              <a:rPr lang="en-US" dirty="0"/>
              <a:t> graph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Like 1.0, Code exports grammar list and prompt list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But wait it also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Executes application interactively in text mode: </a:t>
            </a:r>
            <a:r>
              <a:rPr lang="en-US" dirty="0" err="1"/>
              <a:t>WoZ</a:t>
            </a:r>
            <a:r>
              <a:rPr lang="en-US" dirty="0"/>
              <a:t>!!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Outputs simulations as all paths through the graph in order to provide user journeys for client review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Outputs simulations in </a:t>
            </a:r>
            <a:r>
              <a:rPr lang="en-US" dirty="0" err="1"/>
              <a:t>Cyara</a:t>
            </a:r>
            <a:r>
              <a:rPr lang="en-US" dirty="0"/>
              <a:t> XML format, automatically creating regression suites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Saves all interactions for further analysis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Does anything else you would like to develop</a:t>
            </a:r>
          </a:p>
        </p:txBody>
      </p:sp>
    </p:spTree>
    <p:extLst>
      <p:ext uri="{BB962C8B-B14F-4D97-AF65-F5344CB8AC3E}">
        <p14:creationId xmlns:p14="http://schemas.microsoft.com/office/powerpoint/2010/main" val="39587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1475" y="39687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2.0 –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" y="1768475"/>
            <a:ext cx="8039100" cy="4384675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GUI: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Chrome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DrawIO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Python 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Python 2.7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Tested 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Mac OSX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Windows 7 &amp; 8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Debian</a:t>
            </a:r>
            <a:r>
              <a:rPr lang="en-US" dirty="0"/>
              <a:t> Linux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Download From: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hlinkClick r:id="rId3"/>
              </a:rPr>
              <a:t>https://sites.google.com/site/ivrdesigngroup/vuid-toolkit</a:t>
            </a:r>
            <a:r>
              <a:rPr lang="en-US" dirty="0"/>
              <a:t> 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7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1475" y="39687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2.1 – Slack Integration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87681" y="1658938"/>
            <a:ext cx="8039100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u="sng" dirty="0">
                <a:hlinkClick r:id="rId3"/>
              </a:rPr>
              <a:t>Slack</a:t>
            </a:r>
            <a:r>
              <a:rPr lang="en-US" dirty="0"/>
              <a:t> is a messaging app for teams  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It’s free to try out as long as you want, but there are </a:t>
            </a:r>
            <a:r>
              <a:rPr lang="en-US" u="sng" dirty="0">
                <a:hlinkClick r:id="rId4"/>
              </a:rPr>
              <a:t>premium versions</a:t>
            </a:r>
            <a:r>
              <a:rPr lang="en-US" dirty="0"/>
              <a:t> that have other features that a company might want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A really cool feature is they support creating bots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Integrating VTK as a bot with slack allows you to communicate with a VTK app over http, by typing into either a browser or into the slack app you can download to a smart phone</a:t>
            </a:r>
          </a:p>
          <a:p>
            <a:pPr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hilshinn\Google Drive\PythonCode\slackbot\f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833755"/>
            <a:ext cx="6979919" cy="545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96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hilshinn\Google Drive\PythonCode\slackbot\f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751840"/>
            <a:ext cx="7118032" cy="616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5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109345"/>
            <a:ext cx="7203440" cy="52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96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1245</TotalTime>
  <Words>358</Words>
  <Application>Microsoft Office PowerPoint</Application>
  <PresentationFormat>Custom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StarSymbol</vt:lpstr>
      <vt:lpstr>Trebuchet MS</vt:lpstr>
      <vt:lpstr>Wingdings 3</vt:lpstr>
      <vt:lpstr>Facet</vt:lpstr>
      <vt:lpstr>VUID Toolkit 2.1</vt:lpstr>
      <vt:lpstr>VTK 1.0 History</vt:lpstr>
      <vt:lpstr>VTK 2.0 - GUI DrawIO</vt:lpstr>
      <vt:lpstr>VTK 2.0 – Python Code</vt:lpstr>
      <vt:lpstr>VTK 2.0 – Requirements</vt:lpstr>
      <vt:lpstr>VTK 2.1 – Slack Integration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VUID Toolkit 2.0</dc:title>
  <dc:creator>philshinn</dc:creator>
  <cp:lastModifiedBy>Phil Shinn</cp:lastModifiedBy>
  <cp:revision>17</cp:revision>
  <dcterms:created xsi:type="dcterms:W3CDTF">2016-04-27T20:37:56Z</dcterms:created>
  <dcterms:modified xsi:type="dcterms:W3CDTF">2017-01-30T14:48:15Z</dcterms:modified>
</cp:coreProperties>
</file>