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7" r:id="rId4"/>
    <p:sldId id="280" r:id="rId5"/>
    <p:sldId id="274" r:id="rId6"/>
    <p:sldId id="285" r:id="rId7"/>
    <p:sldId id="273" r:id="rId8"/>
    <p:sldId id="276" r:id="rId9"/>
    <p:sldId id="275" r:id="rId10"/>
    <p:sldId id="281" r:id="rId11"/>
    <p:sldId id="284" r:id="rId12"/>
    <p:sldId id="282" r:id="rId13"/>
    <p:sldId id="283" r:id="rId14"/>
    <p:sldId id="289" r:id="rId15"/>
    <p:sldId id="290" r:id="rId16"/>
    <p:sldId id="291" r:id="rId17"/>
    <p:sldId id="286" r:id="rId18"/>
    <p:sldId id="288" r:id="rId19"/>
    <p:sldId id="287" r:id="rId20"/>
    <p:sldId id="292" r:id="rId21"/>
    <p:sldId id="293" r:id="rId22"/>
    <p:sldId id="294" r:id="rId23"/>
    <p:sldId id="296" r:id="rId24"/>
    <p:sldId id="295" r:id="rId25"/>
    <p:sldId id="297" r:id="rId26"/>
    <p:sldId id="299" r:id="rId27"/>
    <p:sldId id="298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694DE-DFD6-45BA-B184-A9E32E281C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9EB40D-8F14-444D-A975-718565B7C6CF}">
      <dgm:prSet/>
      <dgm:spPr/>
      <dgm:t>
        <a:bodyPr/>
        <a:lstStyle/>
        <a:p>
          <a:r>
            <a:rPr lang="en-US" dirty="0" err="1"/>
            <a:t>Helt</a:t>
          </a:r>
          <a:r>
            <a:rPr lang="en-US" dirty="0"/>
            <a:t> basic </a:t>
          </a:r>
          <a:r>
            <a:rPr lang="en-US" dirty="0" err="1"/>
            <a:t>biostat</a:t>
          </a:r>
          <a:endParaRPr lang="en-US" dirty="0"/>
        </a:p>
      </dgm:t>
    </dgm:pt>
    <dgm:pt modelId="{4AE7F228-7241-4EAC-A5A2-E433D3AFCF95}" type="parTrans" cxnId="{0A0D2D12-DC1C-4D82-B7ED-5EB6B75354A3}">
      <dgm:prSet/>
      <dgm:spPr/>
      <dgm:t>
        <a:bodyPr/>
        <a:lstStyle/>
        <a:p>
          <a:endParaRPr lang="en-US"/>
        </a:p>
      </dgm:t>
    </dgm:pt>
    <dgm:pt modelId="{91341220-11E2-4107-B3F9-4033EDE0BA43}" type="sibTrans" cxnId="{0A0D2D12-DC1C-4D82-B7ED-5EB6B75354A3}">
      <dgm:prSet/>
      <dgm:spPr/>
      <dgm:t>
        <a:bodyPr/>
        <a:lstStyle/>
        <a:p>
          <a:endParaRPr lang="en-US"/>
        </a:p>
      </dgm:t>
    </dgm:pt>
    <dgm:pt modelId="{E4ACCCF7-AF99-48E7-AB2C-561A737DD18B}">
      <dgm:prSet/>
      <dgm:spPr/>
      <dgm:t>
        <a:bodyPr/>
        <a:lstStyle/>
        <a:p>
          <a:r>
            <a:rPr lang="en-US" dirty="0"/>
            <a:t>Test </a:t>
          </a:r>
          <a:r>
            <a:rPr lang="en-US" dirty="0" err="1"/>
            <a:t>af</a:t>
          </a:r>
          <a:r>
            <a:rPr lang="en-US" dirty="0"/>
            <a:t> </a:t>
          </a:r>
          <a:r>
            <a:rPr lang="en-US" dirty="0" err="1"/>
            <a:t>normalfordeling</a:t>
          </a:r>
          <a:endParaRPr lang="en-US" dirty="0"/>
        </a:p>
      </dgm:t>
    </dgm:pt>
    <dgm:pt modelId="{4382DE98-1319-4636-A391-97B5C6FCFCF3}" type="parTrans" cxnId="{40CC3D9A-6145-4913-9658-71A8393E60BD}">
      <dgm:prSet/>
      <dgm:spPr/>
      <dgm:t>
        <a:bodyPr/>
        <a:lstStyle/>
        <a:p>
          <a:endParaRPr lang="en-US"/>
        </a:p>
      </dgm:t>
    </dgm:pt>
    <dgm:pt modelId="{4BA8D7B1-2995-4441-A216-B3B9AA2CF105}" type="sibTrans" cxnId="{40CC3D9A-6145-4913-9658-71A8393E60BD}">
      <dgm:prSet/>
      <dgm:spPr/>
      <dgm:t>
        <a:bodyPr/>
        <a:lstStyle/>
        <a:p>
          <a:endParaRPr lang="en-US"/>
        </a:p>
      </dgm:t>
    </dgm:pt>
    <dgm:pt modelId="{3527EB05-C699-4F72-B42E-20D39F4630C9}">
      <dgm:prSet/>
      <dgm:spPr/>
      <dgm:t>
        <a:bodyPr/>
        <a:lstStyle/>
        <a:p>
          <a:r>
            <a:rPr lang="en-US" dirty="0"/>
            <a:t>De </a:t>
          </a:r>
          <a:r>
            <a:rPr lang="en-US" dirty="0" err="1"/>
            <a:t>mest</a:t>
          </a:r>
          <a:r>
            <a:rPr lang="en-US" dirty="0"/>
            <a:t> </a:t>
          </a:r>
          <a:r>
            <a:rPr lang="en-US" dirty="0" err="1"/>
            <a:t>almindelige</a:t>
          </a:r>
          <a:r>
            <a:rPr lang="en-US" dirty="0"/>
            <a:t> </a:t>
          </a:r>
          <a:r>
            <a:rPr lang="en-US" dirty="0" err="1"/>
            <a:t>hypotesetests</a:t>
          </a:r>
          <a:endParaRPr lang="en-US" dirty="0"/>
        </a:p>
      </dgm:t>
    </dgm:pt>
    <dgm:pt modelId="{1EDDF355-8E45-463B-BA00-1F9EEC141276}" type="parTrans" cxnId="{B4872E7C-8C0C-43DC-AADC-F7D92AD106C1}">
      <dgm:prSet/>
      <dgm:spPr/>
      <dgm:t>
        <a:bodyPr/>
        <a:lstStyle/>
        <a:p>
          <a:endParaRPr lang="en-US"/>
        </a:p>
      </dgm:t>
    </dgm:pt>
    <dgm:pt modelId="{99F8B573-13C7-4787-BC7B-7515B93426F0}" type="sibTrans" cxnId="{B4872E7C-8C0C-43DC-AADC-F7D92AD106C1}">
      <dgm:prSet/>
      <dgm:spPr/>
      <dgm:t>
        <a:bodyPr/>
        <a:lstStyle/>
        <a:p>
          <a:endParaRPr lang="en-US"/>
        </a:p>
      </dgm:t>
    </dgm:pt>
    <dgm:pt modelId="{38880B31-6335-4AF7-8693-8A95DA29121C}">
      <dgm:prSet/>
      <dgm:spPr/>
      <dgm:t>
        <a:bodyPr/>
        <a:lstStyle/>
        <a:p>
          <a:r>
            <a:rPr lang="en-US" dirty="0"/>
            <a:t>“Table 1”  </a:t>
          </a:r>
        </a:p>
      </dgm:t>
    </dgm:pt>
    <dgm:pt modelId="{51466B11-193A-4AA3-9EC1-A8FA7AB45997}" type="parTrans" cxnId="{E8ED48AB-3F97-4687-890D-58405B6FB8F5}">
      <dgm:prSet/>
      <dgm:spPr/>
      <dgm:t>
        <a:bodyPr/>
        <a:lstStyle/>
        <a:p>
          <a:endParaRPr lang="en-US"/>
        </a:p>
      </dgm:t>
    </dgm:pt>
    <dgm:pt modelId="{80591FC5-85B4-4337-A799-BA35354C874F}" type="sibTrans" cxnId="{E8ED48AB-3F97-4687-890D-58405B6FB8F5}">
      <dgm:prSet/>
      <dgm:spPr/>
      <dgm:t>
        <a:bodyPr/>
        <a:lstStyle/>
        <a:p>
          <a:endParaRPr lang="en-US"/>
        </a:p>
      </dgm:t>
    </dgm:pt>
    <dgm:pt modelId="{5F8A560E-F6DD-4254-AF73-A5259FADD990}">
      <dgm:prSet/>
      <dgm:spPr/>
      <dgm:t>
        <a:bodyPr/>
        <a:lstStyle/>
        <a:p>
          <a:r>
            <a:rPr lang="en-US" dirty="0" err="1"/>
            <a:t>Eksport</a:t>
          </a:r>
          <a:r>
            <a:rPr lang="en-US" dirty="0"/>
            <a:t> </a:t>
          </a:r>
          <a:r>
            <a:rPr lang="en-US" dirty="0" err="1"/>
            <a:t>og</a:t>
          </a:r>
          <a:r>
            <a:rPr lang="en-US" dirty="0"/>
            <a:t> </a:t>
          </a:r>
          <a:r>
            <a:rPr lang="en-US" dirty="0" err="1"/>
            <a:t>gemme</a:t>
          </a:r>
          <a:r>
            <a:rPr lang="en-US" dirty="0"/>
            <a:t> </a:t>
          </a:r>
          <a:r>
            <a:rPr lang="en-US" dirty="0" err="1"/>
            <a:t>resultater</a:t>
          </a:r>
          <a:r>
            <a:rPr lang="en-US" dirty="0"/>
            <a:t> </a:t>
          </a:r>
        </a:p>
      </dgm:t>
    </dgm:pt>
    <dgm:pt modelId="{7D3519B5-DB5A-4E72-B6E0-2E445F3A1FBA}" type="parTrans" cxnId="{DCEA42F1-3763-494D-9A97-4A0B1EF1464F}">
      <dgm:prSet/>
      <dgm:spPr/>
      <dgm:t>
        <a:bodyPr/>
        <a:lstStyle/>
        <a:p>
          <a:endParaRPr lang="en-US"/>
        </a:p>
      </dgm:t>
    </dgm:pt>
    <dgm:pt modelId="{E9BDD97C-F395-4DD8-89D9-46331EA24A65}" type="sibTrans" cxnId="{DCEA42F1-3763-494D-9A97-4A0B1EF1464F}">
      <dgm:prSet/>
      <dgm:spPr/>
      <dgm:t>
        <a:bodyPr/>
        <a:lstStyle/>
        <a:p>
          <a:endParaRPr lang="en-US"/>
        </a:p>
      </dgm:t>
    </dgm:pt>
    <dgm:pt modelId="{E51C441C-DD9F-4E3B-9DB4-7EA3A6001EFA}">
      <dgm:prSet/>
      <dgm:spPr/>
      <dgm:t>
        <a:bodyPr/>
        <a:lstStyle/>
        <a:p>
          <a:r>
            <a:rPr lang="en-US" dirty="0" err="1"/>
            <a:t>Publisering</a:t>
          </a:r>
          <a:r>
            <a:rPr lang="en-US" dirty="0"/>
            <a:t> </a:t>
          </a:r>
          <a:r>
            <a:rPr lang="en-US" dirty="0" err="1"/>
            <a:t>af</a:t>
          </a:r>
          <a:r>
            <a:rPr lang="en-US" dirty="0"/>
            <a:t> </a:t>
          </a:r>
          <a:r>
            <a:rPr lang="en-US" dirty="0" err="1"/>
            <a:t>statistik</a:t>
          </a:r>
          <a:r>
            <a:rPr lang="en-US" dirty="0"/>
            <a:t> </a:t>
          </a:r>
          <a:r>
            <a:rPr lang="en-US" dirty="0" err="1"/>
            <a:t>koder</a:t>
          </a:r>
          <a:r>
            <a:rPr lang="en-US" dirty="0"/>
            <a:t> </a:t>
          </a:r>
        </a:p>
      </dgm:t>
    </dgm:pt>
    <dgm:pt modelId="{570245CF-D495-4915-AC58-6CC430274C59}" type="parTrans" cxnId="{F75F651B-FF07-407B-9D6D-A73F876EAC36}">
      <dgm:prSet/>
      <dgm:spPr/>
      <dgm:t>
        <a:bodyPr/>
        <a:lstStyle/>
        <a:p>
          <a:endParaRPr lang="en-US"/>
        </a:p>
      </dgm:t>
    </dgm:pt>
    <dgm:pt modelId="{A20D259C-8F27-40E1-A75B-32BCAA6A05AA}" type="sibTrans" cxnId="{F75F651B-FF07-407B-9D6D-A73F876EAC36}">
      <dgm:prSet/>
      <dgm:spPr/>
      <dgm:t>
        <a:bodyPr/>
        <a:lstStyle/>
        <a:p>
          <a:endParaRPr lang="en-US"/>
        </a:p>
      </dgm:t>
    </dgm:pt>
    <dgm:pt modelId="{16688A05-8CD1-422C-8D4B-754C457A9677}">
      <dgm:prSet/>
      <dgm:spPr/>
      <dgm:t>
        <a:bodyPr/>
        <a:lstStyle/>
        <a:p>
          <a:r>
            <a:rPr lang="en-US" dirty="0"/>
            <a:t>Svar </a:t>
          </a:r>
          <a:r>
            <a:rPr lang="en-US" dirty="0" err="1"/>
            <a:t>på</a:t>
          </a:r>
          <a:r>
            <a:rPr lang="en-US" dirty="0"/>
            <a:t> </a:t>
          </a:r>
          <a:r>
            <a:rPr lang="en-US" dirty="0" err="1"/>
            <a:t>øvelsen</a:t>
          </a:r>
          <a:endParaRPr lang="en-US" dirty="0"/>
        </a:p>
      </dgm:t>
    </dgm:pt>
    <dgm:pt modelId="{B83D6EE1-83BF-463F-8783-44D6D3637D9B}" type="parTrans" cxnId="{FDB5A5FC-9BF8-43EF-B6E1-1A40C1288A3B}">
      <dgm:prSet/>
      <dgm:spPr/>
      <dgm:t>
        <a:bodyPr/>
        <a:lstStyle/>
        <a:p>
          <a:endParaRPr lang="da-DK"/>
        </a:p>
      </dgm:t>
    </dgm:pt>
    <dgm:pt modelId="{172E18A5-9BE4-4CB1-9165-70B154AD6A8F}" type="sibTrans" cxnId="{FDB5A5FC-9BF8-43EF-B6E1-1A40C1288A3B}">
      <dgm:prSet/>
      <dgm:spPr/>
      <dgm:t>
        <a:bodyPr/>
        <a:lstStyle/>
        <a:p>
          <a:endParaRPr lang="da-DK"/>
        </a:p>
      </dgm:t>
    </dgm:pt>
    <dgm:pt modelId="{CD3C00BB-0D2D-4D6A-9950-E3A06AD4FC07}">
      <dgm:prSet/>
      <dgm:spPr/>
      <dgm:t>
        <a:bodyPr/>
        <a:lstStyle/>
        <a:p>
          <a:r>
            <a:rPr lang="en-US" dirty="0" err="1"/>
            <a:t>Spise</a:t>
          </a:r>
          <a:r>
            <a:rPr lang="en-US" dirty="0"/>
            <a:t> pause</a:t>
          </a:r>
        </a:p>
      </dgm:t>
    </dgm:pt>
    <dgm:pt modelId="{6421F028-5D7D-4CBE-8154-222B422E7DB3}" type="sibTrans" cxnId="{61263210-C965-4496-9ED8-78699BD0F2E2}">
      <dgm:prSet/>
      <dgm:spPr/>
      <dgm:t>
        <a:bodyPr/>
        <a:lstStyle/>
        <a:p>
          <a:endParaRPr lang="en-US"/>
        </a:p>
      </dgm:t>
    </dgm:pt>
    <dgm:pt modelId="{057A87B9-7F96-45DA-B38E-58F973C7F00E}" type="parTrans" cxnId="{61263210-C965-4496-9ED8-78699BD0F2E2}">
      <dgm:prSet/>
      <dgm:spPr/>
      <dgm:t>
        <a:bodyPr/>
        <a:lstStyle/>
        <a:p>
          <a:endParaRPr lang="en-US"/>
        </a:p>
      </dgm:t>
    </dgm:pt>
    <dgm:pt modelId="{BE46ED6D-D95F-4C62-9B0D-98F60E4C8ED5}" type="pres">
      <dgm:prSet presAssocID="{FB0694DE-DFD6-45BA-B184-A9E32E281C34}" presName="vert0" presStyleCnt="0">
        <dgm:presLayoutVars>
          <dgm:dir/>
          <dgm:animOne val="branch"/>
          <dgm:animLvl val="lvl"/>
        </dgm:presLayoutVars>
      </dgm:prSet>
      <dgm:spPr/>
    </dgm:pt>
    <dgm:pt modelId="{497F461D-EC6E-4179-927F-0C6AD93CBEAB}" type="pres">
      <dgm:prSet presAssocID="{16688A05-8CD1-422C-8D4B-754C457A9677}" presName="thickLine" presStyleLbl="alignNode1" presStyleIdx="0" presStyleCnt="8"/>
      <dgm:spPr/>
    </dgm:pt>
    <dgm:pt modelId="{300E4385-5189-4F6E-AFCA-6B3A01557297}" type="pres">
      <dgm:prSet presAssocID="{16688A05-8CD1-422C-8D4B-754C457A9677}" presName="horz1" presStyleCnt="0"/>
      <dgm:spPr/>
    </dgm:pt>
    <dgm:pt modelId="{6452D1B0-0F1F-4D43-8FF9-638585DFAE99}" type="pres">
      <dgm:prSet presAssocID="{16688A05-8CD1-422C-8D4B-754C457A9677}" presName="tx1" presStyleLbl="revTx" presStyleIdx="0" presStyleCnt="8"/>
      <dgm:spPr/>
    </dgm:pt>
    <dgm:pt modelId="{D500BA6E-E356-460C-B62D-516BE4F9C830}" type="pres">
      <dgm:prSet presAssocID="{16688A05-8CD1-422C-8D4B-754C457A9677}" presName="vert1" presStyleCnt="0"/>
      <dgm:spPr/>
    </dgm:pt>
    <dgm:pt modelId="{95EF4453-BF73-4C1D-BC7F-8AF5EDEEEF69}" type="pres">
      <dgm:prSet presAssocID="{A79EB40D-8F14-444D-A975-718565B7C6CF}" presName="thickLine" presStyleLbl="alignNode1" presStyleIdx="1" presStyleCnt="8"/>
      <dgm:spPr/>
    </dgm:pt>
    <dgm:pt modelId="{F68A23ED-E670-4F5F-82F0-8F70611CEAA5}" type="pres">
      <dgm:prSet presAssocID="{A79EB40D-8F14-444D-A975-718565B7C6CF}" presName="horz1" presStyleCnt="0"/>
      <dgm:spPr/>
    </dgm:pt>
    <dgm:pt modelId="{E113B2DD-6D52-4109-9B54-D95668AA6D67}" type="pres">
      <dgm:prSet presAssocID="{A79EB40D-8F14-444D-A975-718565B7C6CF}" presName="tx1" presStyleLbl="revTx" presStyleIdx="1" presStyleCnt="8"/>
      <dgm:spPr/>
    </dgm:pt>
    <dgm:pt modelId="{52A96121-CE56-48B6-BF0F-5BA8B27A52F1}" type="pres">
      <dgm:prSet presAssocID="{A79EB40D-8F14-444D-A975-718565B7C6CF}" presName="vert1" presStyleCnt="0"/>
      <dgm:spPr/>
    </dgm:pt>
    <dgm:pt modelId="{6D4E6855-10F1-4E4B-86F6-9420AEA4B5BC}" type="pres">
      <dgm:prSet presAssocID="{E4ACCCF7-AF99-48E7-AB2C-561A737DD18B}" presName="thickLine" presStyleLbl="alignNode1" presStyleIdx="2" presStyleCnt="8"/>
      <dgm:spPr/>
    </dgm:pt>
    <dgm:pt modelId="{925F6481-506F-4CA9-86C9-113872E0964C}" type="pres">
      <dgm:prSet presAssocID="{E4ACCCF7-AF99-48E7-AB2C-561A737DD18B}" presName="horz1" presStyleCnt="0"/>
      <dgm:spPr/>
    </dgm:pt>
    <dgm:pt modelId="{5FFDCD4C-7A1F-4C60-8BC4-AA16B12E29F2}" type="pres">
      <dgm:prSet presAssocID="{E4ACCCF7-AF99-48E7-AB2C-561A737DD18B}" presName="tx1" presStyleLbl="revTx" presStyleIdx="2" presStyleCnt="8"/>
      <dgm:spPr/>
    </dgm:pt>
    <dgm:pt modelId="{F9A8DF34-2695-4A2F-90EF-5C4A196924E9}" type="pres">
      <dgm:prSet presAssocID="{E4ACCCF7-AF99-48E7-AB2C-561A737DD18B}" presName="vert1" presStyleCnt="0"/>
      <dgm:spPr/>
    </dgm:pt>
    <dgm:pt modelId="{CD3C9203-DAE0-4D0C-BF9D-D55D55B76D8D}" type="pres">
      <dgm:prSet presAssocID="{3527EB05-C699-4F72-B42E-20D39F4630C9}" presName="thickLine" presStyleLbl="alignNode1" presStyleIdx="3" presStyleCnt="8"/>
      <dgm:spPr/>
    </dgm:pt>
    <dgm:pt modelId="{E252B961-A896-4289-B48A-265BE689B7C2}" type="pres">
      <dgm:prSet presAssocID="{3527EB05-C699-4F72-B42E-20D39F4630C9}" presName="horz1" presStyleCnt="0"/>
      <dgm:spPr/>
    </dgm:pt>
    <dgm:pt modelId="{ABCB087D-C304-42B5-B7B0-BE2EB5CD28A0}" type="pres">
      <dgm:prSet presAssocID="{3527EB05-C699-4F72-B42E-20D39F4630C9}" presName="tx1" presStyleLbl="revTx" presStyleIdx="3" presStyleCnt="8"/>
      <dgm:spPr/>
    </dgm:pt>
    <dgm:pt modelId="{01B56628-D5B0-4D9B-A9BD-56F0096D220E}" type="pres">
      <dgm:prSet presAssocID="{3527EB05-C699-4F72-B42E-20D39F4630C9}" presName="vert1" presStyleCnt="0"/>
      <dgm:spPr/>
    </dgm:pt>
    <dgm:pt modelId="{DBAAC0A5-4BE0-4198-A670-C41F5AA2C64A}" type="pres">
      <dgm:prSet presAssocID="{CD3C00BB-0D2D-4D6A-9950-E3A06AD4FC07}" presName="thickLine" presStyleLbl="alignNode1" presStyleIdx="4" presStyleCnt="8"/>
      <dgm:spPr/>
    </dgm:pt>
    <dgm:pt modelId="{4BCCDB29-63FB-4941-B8CB-36C31775691D}" type="pres">
      <dgm:prSet presAssocID="{CD3C00BB-0D2D-4D6A-9950-E3A06AD4FC07}" presName="horz1" presStyleCnt="0"/>
      <dgm:spPr/>
    </dgm:pt>
    <dgm:pt modelId="{8712898D-FEE3-49BD-883B-3FA1892C584E}" type="pres">
      <dgm:prSet presAssocID="{CD3C00BB-0D2D-4D6A-9950-E3A06AD4FC07}" presName="tx1" presStyleLbl="revTx" presStyleIdx="4" presStyleCnt="8"/>
      <dgm:spPr/>
    </dgm:pt>
    <dgm:pt modelId="{B25B7D02-C018-4000-B7E6-53AF2983D544}" type="pres">
      <dgm:prSet presAssocID="{CD3C00BB-0D2D-4D6A-9950-E3A06AD4FC07}" presName="vert1" presStyleCnt="0"/>
      <dgm:spPr/>
    </dgm:pt>
    <dgm:pt modelId="{911A70AB-5E9A-4DF8-A39B-960757FE3BCB}" type="pres">
      <dgm:prSet presAssocID="{38880B31-6335-4AF7-8693-8A95DA29121C}" presName="thickLine" presStyleLbl="alignNode1" presStyleIdx="5" presStyleCnt="8"/>
      <dgm:spPr/>
    </dgm:pt>
    <dgm:pt modelId="{30940C09-D36B-4121-BB7F-E169A6BC896C}" type="pres">
      <dgm:prSet presAssocID="{38880B31-6335-4AF7-8693-8A95DA29121C}" presName="horz1" presStyleCnt="0"/>
      <dgm:spPr/>
    </dgm:pt>
    <dgm:pt modelId="{2AAA0AD9-6DE0-4676-AA2D-39949CBB9021}" type="pres">
      <dgm:prSet presAssocID="{38880B31-6335-4AF7-8693-8A95DA29121C}" presName="tx1" presStyleLbl="revTx" presStyleIdx="5" presStyleCnt="8"/>
      <dgm:spPr/>
    </dgm:pt>
    <dgm:pt modelId="{1F4E83D4-14E0-4848-80A3-48891FD34568}" type="pres">
      <dgm:prSet presAssocID="{38880B31-6335-4AF7-8693-8A95DA29121C}" presName="vert1" presStyleCnt="0"/>
      <dgm:spPr/>
    </dgm:pt>
    <dgm:pt modelId="{18D39591-C8CB-477A-B24A-70531F1AE3D0}" type="pres">
      <dgm:prSet presAssocID="{5F8A560E-F6DD-4254-AF73-A5259FADD990}" presName="thickLine" presStyleLbl="alignNode1" presStyleIdx="6" presStyleCnt="8"/>
      <dgm:spPr/>
    </dgm:pt>
    <dgm:pt modelId="{FB118834-1620-4C75-A26A-D50BFA69B9C1}" type="pres">
      <dgm:prSet presAssocID="{5F8A560E-F6DD-4254-AF73-A5259FADD990}" presName="horz1" presStyleCnt="0"/>
      <dgm:spPr/>
    </dgm:pt>
    <dgm:pt modelId="{929CB212-6DAA-4A10-B729-94E1FD65CBAD}" type="pres">
      <dgm:prSet presAssocID="{5F8A560E-F6DD-4254-AF73-A5259FADD990}" presName="tx1" presStyleLbl="revTx" presStyleIdx="6" presStyleCnt="8"/>
      <dgm:spPr/>
    </dgm:pt>
    <dgm:pt modelId="{F0FDFFC8-CF37-4ADE-A1CD-038CAE4FAC6A}" type="pres">
      <dgm:prSet presAssocID="{5F8A560E-F6DD-4254-AF73-A5259FADD990}" presName="vert1" presStyleCnt="0"/>
      <dgm:spPr/>
    </dgm:pt>
    <dgm:pt modelId="{171725A7-A228-46AC-B73D-550B0E628AC3}" type="pres">
      <dgm:prSet presAssocID="{E51C441C-DD9F-4E3B-9DB4-7EA3A6001EFA}" presName="thickLine" presStyleLbl="alignNode1" presStyleIdx="7" presStyleCnt="8"/>
      <dgm:spPr/>
    </dgm:pt>
    <dgm:pt modelId="{AE0B1B25-94C7-4F34-8BCB-B177C22FA0D4}" type="pres">
      <dgm:prSet presAssocID="{E51C441C-DD9F-4E3B-9DB4-7EA3A6001EFA}" presName="horz1" presStyleCnt="0"/>
      <dgm:spPr/>
    </dgm:pt>
    <dgm:pt modelId="{F3E97B70-D60C-4FDB-97DF-88BF5DE7CAA2}" type="pres">
      <dgm:prSet presAssocID="{E51C441C-DD9F-4E3B-9DB4-7EA3A6001EFA}" presName="tx1" presStyleLbl="revTx" presStyleIdx="7" presStyleCnt="8"/>
      <dgm:spPr/>
    </dgm:pt>
    <dgm:pt modelId="{735ECF1D-A152-484A-96FD-67BA82E562BB}" type="pres">
      <dgm:prSet presAssocID="{E51C441C-DD9F-4E3B-9DB4-7EA3A6001EFA}" presName="vert1" presStyleCnt="0"/>
      <dgm:spPr/>
    </dgm:pt>
  </dgm:ptLst>
  <dgm:cxnLst>
    <dgm:cxn modelId="{5D837F0D-D538-418D-AEED-F4C502C8C74E}" type="presOf" srcId="{5F8A560E-F6DD-4254-AF73-A5259FADD990}" destId="{929CB212-6DAA-4A10-B729-94E1FD65CBAD}" srcOrd="0" destOrd="0" presId="urn:microsoft.com/office/officeart/2008/layout/LinedList"/>
    <dgm:cxn modelId="{61263210-C965-4496-9ED8-78699BD0F2E2}" srcId="{FB0694DE-DFD6-45BA-B184-A9E32E281C34}" destId="{CD3C00BB-0D2D-4D6A-9950-E3A06AD4FC07}" srcOrd="4" destOrd="0" parTransId="{057A87B9-7F96-45DA-B38E-58F973C7F00E}" sibTransId="{6421F028-5D7D-4CBE-8154-222B422E7DB3}"/>
    <dgm:cxn modelId="{0A0D2D12-DC1C-4D82-B7ED-5EB6B75354A3}" srcId="{FB0694DE-DFD6-45BA-B184-A9E32E281C34}" destId="{A79EB40D-8F14-444D-A975-718565B7C6CF}" srcOrd="1" destOrd="0" parTransId="{4AE7F228-7241-4EAC-A5A2-E433D3AFCF95}" sibTransId="{91341220-11E2-4107-B3F9-4033EDE0BA43}"/>
    <dgm:cxn modelId="{6C81AD14-8BB2-484E-9EDB-0C0CBCB93B16}" type="presOf" srcId="{CD3C00BB-0D2D-4D6A-9950-E3A06AD4FC07}" destId="{8712898D-FEE3-49BD-883B-3FA1892C584E}" srcOrd="0" destOrd="0" presId="urn:microsoft.com/office/officeart/2008/layout/LinedList"/>
    <dgm:cxn modelId="{00523C19-6427-4085-B528-98E6A90430F7}" type="presOf" srcId="{A79EB40D-8F14-444D-A975-718565B7C6CF}" destId="{E113B2DD-6D52-4109-9B54-D95668AA6D67}" srcOrd="0" destOrd="0" presId="urn:microsoft.com/office/officeart/2008/layout/LinedList"/>
    <dgm:cxn modelId="{F75F651B-FF07-407B-9D6D-A73F876EAC36}" srcId="{FB0694DE-DFD6-45BA-B184-A9E32E281C34}" destId="{E51C441C-DD9F-4E3B-9DB4-7EA3A6001EFA}" srcOrd="7" destOrd="0" parTransId="{570245CF-D495-4915-AC58-6CC430274C59}" sibTransId="{A20D259C-8F27-40E1-A75B-32BCAA6A05AA}"/>
    <dgm:cxn modelId="{47879B6D-E870-4A4B-8E17-C5EECE054898}" type="presOf" srcId="{38880B31-6335-4AF7-8693-8A95DA29121C}" destId="{2AAA0AD9-6DE0-4676-AA2D-39949CBB9021}" srcOrd="0" destOrd="0" presId="urn:microsoft.com/office/officeart/2008/layout/LinedList"/>
    <dgm:cxn modelId="{43D88853-D341-4B85-9EA1-D35C75C3B811}" type="presOf" srcId="{16688A05-8CD1-422C-8D4B-754C457A9677}" destId="{6452D1B0-0F1F-4D43-8FF9-638585DFAE99}" srcOrd="0" destOrd="0" presId="urn:microsoft.com/office/officeart/2008/layout/LinedList"/>
    <dgm:cxn modelId="{B4872E7C-8C0C-43DC-AADC-F7D92AD106C1}" srcId="{FB0694DE-DFD6-45BA-B184-A9E32E281C34}" destId="{3527EB05-C699-4F72-B42E-20D39F4630C9}" srcOrd="3" destOrd="0" parTransId="{1EDDF355-8E45-463B-BA00-1F9EEC141276}" sibTransId="{99F8B573-13C7-4787-BC7B-7515B93426F0}"/>
    <dgm:cxn modelId="{ABDD698B-E527-4AE9-906C-56158B5A7632}" type="presOf" srcId="{3527EB05-C699-4F72-B42E-20D39F4630C9}" destId="{ABCB087D-C304-42B5-B7B0-BE2EB5CD28A0}" srcOrd="0" destOrd="0" presId="urn:microsoft.com/office/officeart/2008/layout/LinedList"/>
    <dgm:cxn modelId="{40CC3D9A-6145-4913-9658-71A8393E60BD}" srcId="{FB0694DE-DFD6-45BA-B184-A9E32E281C34}" destId="{E4ACCCF7-AF99-48E7-AB2C-561A737DD18B}" srcOrd="2" destOrd="0" parTransId="{4382DE98-1319-4636-A391-97B5C6FCFCF3}" sibTransId="{4BA8D7B1-2995-4441-A216-B3B9AA2CF105}"/>
    <dgm:cxn modelId="{82B263A9-32D9-4310-B2AF-56C55AF300AF}" type="presOf" srcId="{E51C441C-DD9F-4E3B-9DB4-7EA3A6001EFA}" destId="{F3E97B70-D60C-4FDB-97DF-88BF5DE7CAA2}" srcOrd="0" destOrd="0" presId="urn:microsoft.com/office/officeart/2008/layout/LinedList"/>
    <dgm:cxn modelId="{E8ED48AB-3F97-4687-890D-58405B6FB8F5}" srcId="{FB0694DE-DFD6-45BA-B184-A9E32E281C34}" destId="{38880B31-6335-4AF7-8693-8A95DA29121C}" srcOrd="5" destOrd="0" parTransId="{51466B11-193A-4AA3-9EC1-A8FA7AB45997}" sibTransId="{80591FC5-85B4-4337-A799-BA35354C874F}"/>
    <dgm:cxn modelId="{A2373CE8-E9C0-404F-BC7F-6EB79F185D62}" type="presOf" srcId="{FB0694DE-DFD6-45BA-B184-A9E32E281C34}" destId="{BE46ED6D-D95F-4C62-9B0D-98F60E4C8ED5}" srcOrd="0" destOrd="0" presId="urn:microsoft.com/office/officeart/2008/layout/LinedList"/>
    <dgm:cxn modelId="{DCEA42F1-3763-494D-9A97-4A0B1EF1464F}" srcId="{FB0694DE-DFD6-45BA-B184-A9E32E281C34}" destId="{5F8A560E-F6DD-4254-AF73-A5259FADD990}" srcOrd="6" destOrd="0" parTransId="{7D3519B5-DB5A-4E72-B6E0-2E445F3A1FBA}" sibTransId="{E9BDD97C-F395-4DD8-89D9-46331EA24A65}"/>
    <dgm:cxn modelId="{7243E6FB-C209-4C7E-A35E-E497D41CCEDE}" type="presOf" srcId="{E4ACCCF7-AF99-48E7-AB2C-561A737DD18B}" destId="{5FFDCD4C-7A1F-4C60-8BC4-AA16B12E29F2}" srcOrd="0" destOrd="0" presId="urn:microsoft.com/office/officeart/2008/layout/LinedList"/>
    <dgm:cxn modelId="{FDB5A5FC-9BF8-43EF-B6E1-1A40C1288A3B}" srcId="{FB0694DE-DFD6-45BA-B184-A9E32E281C34}" destId="{16688A05-8CD1-422C-8D4B-754C457A9677}" srcOrd="0" destOrd="0" parTransId="{B83D6EE1-83BF-463F-8783-44D6D3637D9B}" sibTransId="{172E18A5-9BE4-4CB1-9165-70B154AD6A8F}"/>
    <dgm:cxn modelId="{043D36E0-0A5D-42D4-8BC2-AF3F3AFAFA68}" type="presParOf" srcId="{BE46ED6D-D95F-4C62-9B0D-98F60E4C8ED5}" destId="{497F461D-EC6E-4179-927F-0C6AD93CBEAB}" srcOrd="0" destOrd="0" presId="urn:microsoft.com/office/officeart/2008/layout/LinedList"/>
    <dgm:cxn modelId="{2DF741DD-0CA7-4B37-93B2-28E52EE82ADD}" type="presParOf" srcId="{BE46ED6D-D95F-4C62-9B0D-98F60E4C8ED5}" destId="{300E4385-5189-4F6E-AFCA-6B3A01557297}" srcOrd="1" destOrd="0" presId="urn:microsoft.com/office/officeart/2008/layout/LinedList"/>
    <dgm:cxn modelId="{81D8C7A3-37A1-41B9-BAAF-4DDD77D9144C}" type="presParOf" srcId="{300E4385-5189-4F6E-AFCA-6B3A01557297}" destId="{6452D1B0-0F1F-4D43-8FF9-638585DFAE99}" srcOrd="0" destOrd="0" presId="urn:microsoft.com/office/officeart/2008/layout/LinedList"/>
    <dgm:cxn modelId="{0AC450FA-5BAF-4F6D-8D98-6D5D2697EB60}" type="presParOf" srcId="{300E4385-5189-4F6E-AFCA-6B3A01557297}" destId="{D500BA6E-E356-460C-B62D-516BE4F9C830}" srcOrd="1" destOrd="0" presId="urn:microsoft.com/office/officeart/2008/layout/LinedList"/>
    <dgm:cxn modelId="{2FB24933-BF00-4049-B7E3-2AF8272CC3CD}" type="presParOf" srcId="{BE46ED6D-D95F-4C62-9B0D-98F60E4C8ED5}" destId="{95EF4453-BF73-4C1D-BC7F-8AF5EDEEEF69}" srcOrd="2" destOrd="0" presId="urn:microsoft.com/office/officeart/2008/layout/LinedList"/>
    <dgm:cxn modelId="{3775F2BA-7DBA-4DCD-AFC8-D70FA399E812}" type="presParOf" srcId="{BE46ED6D-D95F-4C62-9B0D-98F60E4C8ED5}" destId="{F68A23ED-E670-4F5F-82F0-8F70611CEAA5}" srcOrd="3" destOrd="0" presId="urn:microsoft.com/office/officeart/2008/layout/LinedList"/>
    <dgm:cxn modelId="{472083D6-A692-4E82-8DDC-09DC40E38762}" type="presParOf" srcId="{F68A23ED-E670-4F5F-82F0-8F70611CEAA5}" destId="{E113B2DD-6D52-4109-9B54-D95668AA6D67}" srcOrd="0" destOrd="0" presId="urn:microsoft.com/office/officeart/2008/layout/LinedList"/>
    <dgm:cxn modelId="{6B78D58F-07A3-47DE-85D9-DAEE85ED46B7}" type="presParOf" srcId="{F68A23ED-E670-4F5F-82F0-8F70611CEAA5}" destId="{52A96121-CE56-48B6-BF0F-5BA8B27A52F1}" srcOrd="1" destOrd="0" presId="urn:microsoft.com/office/officeart/2008/layout/LinedList"/>
    <dgm:cxn modelId="{F7D7DEEC-5584-4EB6-B5C2-5B7274F2F132}" type="presParOf" srcId="{BE46ED6D-D95F-4C62-9B0D-98F60E4C8ED5}" destId="{6D4E6855-10F1-4E4B-86F6-9420AEA4B5BC}" srcOrd="4" destOrd="0" presId="urn:microsoft.com/office/officeart/2008/layout/LinedList"/>
    <dgm:cxn modelId="{1CF404A7-C73F-4DC3-A472-8A93F2630F76}" type="presParOf" srcId="{BE46ED6D-D95F-4C62-9B0D-98F60E4C8ED5}" destId="{925F6481-506F-4CA9-86C9-113872E0964C}" srcOrd="5" destOrd="0" presId="urn:microsoft.com/office/officeart/2008/layout/LinedList"/>
    <dgm:cxn modelId="{F5470B52-D668-48C9-A9D0-9D061C0AF05E}" type="presParOf" srcId="{925F6481-506F-4CA9-86C9-113872E0964C}" destId="{5FFDCD4C-7A1F-4C60-8BC4-AA16B12E29F2}" srcOrd="0" destOrd="0" presId="urn:microsoft.com/office/officeart/2008/layout/LinedList"/>
    <dgm:cxn modelId="{FAE9D506-4180-420B-9F20-7A64666B2A6F}" type="presParOf" srcId="{925F6481-506F-4CA9-86C9-113872E0964C}" destId="{F9A8DF34-2695-4A2F-90EF-5C4A196924E9}" srcOrd="1" destOrd="0" presId="urn:microsoft.com/office/officeart/2008/layout/LinedList"/>
    <dgm:cxn modelId="{BAC448EB-8FF3-4BC2-9540-629FE00BD542}" type="presParOf" srcId="{BE46ED6D-D95F-4C62-9B0D-98F60E4C8ED5}" destId="{CD3C9203-DAE0-4D0C-BF9D-D55D55B76D8D}" srcOrd="6" destOrd="0" presId="urn:microsoft.com/office/officeart/2008/layout/LinedList"/>
    <dgm:cxn modelId="{903C0153-831D-4E2B-947E-06CFE69A8C3F}" type="presParOf" srcId="{BE46ED6D-D95F-4C62-9B0D-98F60E4C8ED5}" destId="{E252B961-A896-4289-B48A-265BE689B7C2}" srcOrd="7" destOrd="0" presId="urn:microsoft.com/office/officeart/2008/layout/LinedList"/>
    <dgm:cxn modelId="{E367B23B-348E-4680-B2FC-F9EA86479A7D}" type="presParOf" srcId="{E252B961-A896-4289-B48A-265BE689B7C2}" destId="{ABCB087D-C304-42B5-B7B0-BE2EB5CD28A0}" srcOrd="0" destOrd="0" presId="urn:microsoft.com/office/officeart/2008/layout/LinedList"/>
    <dgm:cxn modelId="{1B0720E3-192B-4355-806C-4D348F1464A0}" type="presParOf" srcId="{E252B961-A896-4289-B48A-265BE689B7C2}" destId="{01B56628-D5B0-4D9B-A9BD-56F0096D220E}" srcOrd="1" destOrd="0" presId="urn:microsoft.com/office/officeart/2008/layout/LinedList"/>
    <dgm:cxn modelId="{CBDC2953-6FD8-47D1-9DFB-8231E1B78E3F}" type="presParOf" srcId="{BE46ED6D-D95F-4C62-9B0D-98F60E4C8ED5}" destId="{DBAAC0A5-4BE0-4198-A670-C41F5AA2C64A}" srcOrd="8" destOrd="0" presId="urn:microsoft.com/office/officeart/2008/layout/LinedList"/>
    <dgm:cxn modelId="{2D9DF66F-6A51-4AE9-8398-5F7A035C369D}" type="presParOf" srcId="{BE46ED6D-D95F-4C62-9B0D-98F60E4C8ED5}" destId="{4BCCDB29-63FB-4941-B8CB-36C31775691D}" srcOrd="9" destOrd="0" presId="urn:microsoft.com/office/officeart/2008/layout/LinedList"/>
    <dgm:cxn modelId="{52931BB9-E126-4930-84DB-64D043E0CE00}" type="presParOf" srcId="{4BCCDB29-63FB-4941-B8CB-36C31775691D}" destId="{8712898D-FEE3-49BD-883B-3FA1892C584E}" srcOrd="0" destOrd="0" presId="urn:microsoft.com/office/officeart/2008/layout/LinedList"/>
    <dgm:cxn modelId="{BF993B12-6CC7-462B-87BA-2B52098D51CE}" type="presParOf" srcId="{4BCCDB29-63FB-4941-B8CB-36C31775691D}" destId="{B25B7D02-C018-4000-B7E6-53AF2983D544}" srcOrd="1" destOrd="0" presId="urn:microsoft.com/office/officeart/2008/layout/LinedList"/>
    <dgm:cxn modelId="{A2270727-383A-40F3-A41D-C7BC190CCE4B}" type="presParOf" srcId="{BE46ED6D-D95F-4C62-9B0D-98F60E4C8ED5}" destId="{911A70AB-5E9A-4DF8-A39B-960757FE3BCB}" srcOrd="10" destOrd="0" presId="urn:microsoft.com/office/officeart/2008/layout/LinedList"/>
    <dgm:cxn modelId="{B9D7274E-B57F-4FB3-9D34-4D238D997C4A}" type="presParOf" srcId="{BE46ED6D-D95F-4C62-9B0D-98F60E4C8ED5}" destId="{30940C09-D36B-4121-BB7F-E169A6BC896C}" srcOrd="11" destOrd="0" presId="urn:microsoft.com/office/officeart/2008/layout/LinedList"/>
    <dgm:cxn modelId="{74D02DDE-3293-4492-AE0D-907CC39F818F}" type="presParOf" srcId="{30940C09-D36B-4121-BB7F-E169A6BC896C}" destId="{2AAA0AD9-6DE0-4676-AA2D-39949CBB9021}" srcOrd="0" destOrd="0" presId="urn:microsoft.com/office/officeart/2008/layout/LinedList"/>
    <dgm:cxn modelId="{2264BE38-A26C-42E7-816D-709765CCDFEF}" type="presParOf" srcId="{30940C09-D36B-4121-BB7F-E169A6BC896C}" destId="{1F4E83D4-14E0-4848-80A3-48891FD34568}" srcOrd="1" destOrd="0" presId="urn:microsoft.com/office/officeart/2008/layout/LinedList"/>
    <dgm:cxn modelId="{B807B0C5-ACD5-442D-B09B-A0ADA1BD8178}" type="presParOf" srcId="{BE46ED6D-D95F-4C62-9B0D-98F60E4C8ED5}" destId="{18D39591-C8CB-477A-B24A-70531F1AE3D0}" srcOrd="12" destOrd="0" presId="urn:microsoft.com/office/officeart/2008/layout/LinedList"/>
    <dgm:cxn modelId="{222E298C-B85D-4B03-B7E7-BFB87A0D7C1F}" type="presParOf" srcId="{BE46ED6D-D95F-4C62-9B0D-98F60E4C8ED5}" destId="{FB118834-1620-4C75-A26A-D50BFA69B9C1}" srcOrd="13" destOrd="0" presId="urn:microsoft.com/office/officeart/2008/layout/LinedList"/>
    <dgm:cxn modelId="{87344097-971C-4A80-9701-C5B0C40829AD}" type="presParOf" srcId="{FB118834-1620-4C75-A26A-D50BFA69B9C1}" destId="{929CB212-6DAA-4A10-B729-94E1FD65CBAD}" srcOrd="0" destOrd="0" presId="urn:microsoft.com/office/officeart/2008/layout/LinedList"/>
    <dgm:cxn modelId="{B603CD79-4126-4600-9751-6EE91E300307}" type="presParOf" srcId="{FB118834-1620-4C75-A26A-D50BFA69B9C1}" destId="{F0FDFFC8-CF37-4ADE-A1CD-038CAE4FAC6A}" srcOrd="1" destOrd="0" presId="urn:microsoft.com/office/officeart/2008/layout/LinedList"/>
    <dgm:cxn modelId="{62BB6469-0081-4320-8EDB-44E205BDBCA8}" type="presParOf" srcId="{BE46ED6D-D95F-4C62-9B0D-98F60E4C8ED5}" destId="{171725A7-A228-46AC-B73D-550B0E628AC3}" srcOrd="14" destOrd="0" presId="urn:microsoft.com/office/officeart/2008/layout/LinedList"/>
    <dgm:cxn modelId="{CB64A679-2FD4-4DD5-9B87-973B3C19F68C}" type="presParOf" srcId="{BE46ED6D-D95F-4C62-9B0D-98F60E4C8ED5}" destId="{AE0B1B25-94C7-4F34-8BCB-B177C22FA0D4}" srcOrd="15" destOrd="0" presId="urn:microsoft.com/office/officeart/2008/layout/LinedList"/>
    <dgm:cxn modelId="{B07EC20F-A78C-4ED7-A429-DF13B0DF6BF6}" type="presParOf" srcId="{AE0B1B25-94C7-4F34-8BCB-B177C22FA0D4}" destId="{F3E97B70-D60C-4FDB-97DF-88BF5DE7CAA2}" srcOrd="0" destOrd="0" presId="urn:microsoft.com/office/officeart/2008/layout/LinedList"/>
    <dgm:cxn modelId="{EAD83402-1FF0-4F15-8A53-E94210DB7265}" type="presParOf" srcId="{AE0B1B25-94C7-4F34-8BCB-B177C22FA0D4}" destId="{735ECF1D-A152-484A-96FD-67BA82E562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F461D-EC6E-4179-927F-0C6AD93CBEAB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2D1B0-0F1F-4D43-8FF9-638585DFAE99}">
      <dsp:nvSpPr>
        <dsp:cNvPr id="0" name=""/>
        <dsp:cNvSpPr/>
      </dsp:nvSpPr>
      <dsp:spPr>
        <a:xfrm>
          <a:off x="0" y="0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Svar </a:t>
          </a:r>
          <a:r>
            <a:rPr lang="en-US" sz="3100" kern="1200" dirty="0" err="1"/>
            <a:t>på</a:t>
          </a:r>
          <a:r>
            <a:rPr lang="en-US" sz="3100" kern="1200" dirty="0"/>
            <a:t> </a:t>
          </a:r>
          <a:r>
            <a:rPr lang="en-US" sz="3100" kern="1200" dirty="0" err="1"/>
            <a:t>øvelsen</a:t>
          </a:r>
          <a:endParaRPr lang="en-US" sz="3100" kern="1200" dirty="0"/>
        </a:p>
      </dsp:txBody>
      <dsp:txXfrm>
        <a:off x="0" y="0"/>
        <a:ext cx="6291714" cy="691341"/>
      </dsp:txXfrm>
    </dsp:sp>
    <dsp:sp modelId="{95EF4453-BF73-4C1D-BC7F-8AF5EDEEEF69}">
      <dsp:nvSpPr>
        <dsp:cNvPr id="0" name=""/>
        <dsp:cNvSpPr/>
      </dsp:nvSpPr>
      <dsp:spPr>
        <a:xfrm>
          <a:off x="0" y="691341"/>
          <a:ext cx="6291714" cy="0"/>
        </a:xfrm>
        <a:prstGeom prst="line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3B2DD-6D52-4109-9B54-D95668AA6D67}">
      <dsp:nvSpPr>
        <dsp:cNvPr id="0" name=""/>
        <dsp:cNvSpPr/>
      </dsp:nvSpPr>
      <dsp:spPr>
        <a:xfrm>
          <a:off x="0" y="69134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Helt</a:t>
          </a:r>
          <a:r>
            <a:rPr lang="en-US" sz="3100" kern="1200" dirty="0"/>
            <a:t> basic </a:t>
          </a:r>
          <a:r>
            <a:rPr lang="en-US" sz="3100" kern="1200" dirty="0" err="1"/>
            <a:t>biostat</a:t>
          </a:r>
          <a:endParaRPr lang="en-US" sz="3100" kern="1200" dirty="0"/>
        </a:p>
      </dsp:txBody>
      <dsp:txXfrm>
        <a:off x="0" y="691341"/>
        <a:ext cx="6291714" cy="691341"/>
      </dsp:txXfrm>
    </dsp:sp>
    <dsp:sp modelId="{6D4E6855-10F1-4E4B-86F6-9420AEA4B5BC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DCD4C-7A1F-4C60-8BC4-AA16B12E29F2}">
      <dsp:nvSpPr>
        <dsp:cNvPr id="0" name=""/>
        <dsp:cNvSpPr/>
      </dsp:nvSpPr>
      <dsp:spPr>
        <a:xfrm>
          <a:off x="0" y="138268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 </a:t>
          </a:r>
          <a:r>
            <a:rPr lang="en-US" sz="3100" kern="1200" dirty="0" err="1"/>
            <a:t>af</a:t>
          </a:r>
          <a:r>
            <a:rPr lang="en-US" sz="3100" kern="1200" dirty="0"/>
            <a:t> </a:t>
          </a:r>
          <a:r>
            <a:rPr lang="en-US" sz="3100" kern="1200" dirty="0" err="1"/>
            <a:t>normalfordeling</a:t>
          </a:r>
          <a:endParaRPr lang="en-US" sz="3100" kern="1200" dirty="0"/>
        </a:p>
      </dsp:txBody>
      <dsp:txXfrm>
        <a:off x="0" y="1382683"/>
        <a:ext cx="6291714" cy="691341"/>
      </dsp:txXfrm>
    </dsp:sp>
    <dsp:sp modelId="{CD3C9203-DAE0-4D0C-BF9D-D55D55B76D8D}">
      <dsp:nvSpPr>
        <dsp:cNvPr id="0" name=""/>
        <dsp:cNvSpPr/>
      </dsp:nvSpPr>
      <dsp:spPr>
        <a:xfrm>
          <a:off x="0" y="2074025"/>
          <a:ext cx="6291714" cy="0"/>
        </a:xfrm>
        <a:prstGeom prst="line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B087D-C304-42B5-B7B0-BE2EB5CD28A0}">
      <dsp:nvSpPr>
        <dsp:cNvPr id="0" name=""/>
        <dsp:cNvSpPr/>
      </dsp:nvSpPr>
      <dsp:spPr>
        <a:xfrm>
          <a:off x="0" y="2074025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 </a:t>
          </a:r>
          <a:r>
            <a:rPr lang="en-US" sz="3100" kern="1200" dirty="0" err="1"/>
            <a:t>mest</a:t>
          </a:r>
          <a:r>
            <a:rPr lang="en-US" sz="3100" kern="1200" dirty="0"/>
            <a:t> </a:t>
          </a:r>
          <a:r>
            <a:rPr lang="en-US" sz="3100" kern="1200" dirty="0" err="1"/>
            <a:t>almindelige</a:t>
          </a:r>
          <a:r>
            <a:rPr lang="en-US" sz="3100" kern="1200" dirty="0"/>
            <a:t> </a:t>
          </a:r>
          <a:r>
            <a:rPr lang="en-US" sz="3100" kern="1200" dirty="0" err="1"/>
            <a:t>hypotesetests</a:t>
          </a:r>
          <a:endParaRPr lang="en-US" sz="3100" kern="1200" dirty="0"/>
        </a:p>
      </dsp:txBody>
      <dsp:txXfrm>
        <a:off x="0" y="2074025"/>
        <a:ext cx="6291714" cy="691341"/>
      </dsp:txXfrm>
    </dsp:sp>
    <dsp:sp modelId="{DBAAC0A5-4BE0-4198-A670-C41F5AA2C64A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2898D-FEE3-49BD-883B-3FA1892C584E}">
      <dsp:nvSpPr>
        <dsp:cNvPr id="0" name=""/>
        <dsp:cNvSpPr/>
      </dsp:nvSpPr>
      <dsp:spPr>
        <a:xfrm>
          <a:off x="0" y="2765367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Spise</a:t>
          </a:r>
          <a:r>
            <a:rPr lang="en-US" sz="3100" kern="1200" dirty="0"/>
            <a:t> pause</a:t>
          </a:r>
        </a:p>
      </dsp:txBody>
      <dsp:txXfrm>
        <a:off x="0" y="2765367"/>
        <a:ext cx="6291714" cy="691341"/>
      </dsp:txXfrm>
    </dsp:sp>
    <dsp:sp modelId="{911A70AB-5E9A-4DF8-A39B-960757FE3BCB}">
      <dsp:nvSpPr>
        <dsp:cNvPr id="0" name=""/>
        <dsp:cNvSpPr/>
      </dsp:nvSpPr>
      <dsp:spPr>
        <a:xfrm>
          <a:off x="0" y="3456709"/>
          <a:ext cx="6291714" cy="0"/>
        </a:xfrm>
        <a:prstGeom prst="line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A0AD9-6DE0-4676-AA2D-39949CBB9021}">
      <dsp:nvSpPr>
        <dsp:cNvPr id="0" name=""/>
        <dsp:cNvSpPr/>
      </dsp:nvSpPr>
      <dsp:spPr>
        <a:xfrm>
          <a:off x="0" y="3456709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“Table 1”  </a:t>
          </a:r>
        </a:p>
      </dsp:txBody>
      <dsp:txXfrm>
        <a:off x="0" y="3456709"/>
        <a:ext cx="6291714" cy="691341"/>
      </dsp:txXfrm>
    </dsp:sp>
    <dsp:sp modelId="{18D39591-C8CB-477A-B24A-70531F1AE3D0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CB212-6DAA-4A10-B729-94E1FD65CBAD}">
      <dsp:nvSpPr>
        <dsp:cNvPr id="0" name=""/>
        <dsp:cNvSpPr/>
      </dsp:nvSpPr>
      <dsp:spPr>
        <a:xfrm>
          <a:off x="0" y="414805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Eksport</a:t>
          </a:r>
          <a:r>
            <a:rPr lang="en-US" sz="3100" kern="1200" dirty="0"/>
            <a:t> </a:t>
          </a:r>
          <a:r>
            <a:rPr lang="en-US" sz="3100" kern="1200" dirty="0" err="1"/>
            <a:t>og</a:t>
          </a:r>
          <a:r>
            <a:rPr lang="en-US" sz="3100" kern="1200" dirty="0"/>
            <a:t> </a:t>
          </a:r>
          <a:r>
            <a:rPr lang="en-US" sz="3100" kern="1200" dirty="0" err="1"/>
            <a:t>gemme</a:t>
          </a:r>
          <a:r>
            <a:rPr lang="en-US" sz="3100" kern="1200" dirty="0"/>
            <a:t> </a:t>
          </a:r>
          <a:r>
            <a:rPr lang="en-US" sz="3100" kern="1200" dirty="0" err="1"/>
            <a:t>resultater</a:t>
          </a:r>
          <a:r>
            <a:rPr lang="en-US" sz="3100" kern="1200" dirty="0"/>
            <a:t> </a:t>
          </a:r>
        </a:p>
      </dsp:txBody>
      <dsp:txXfrm>
        <a:off x="0" y="4148051"/>
        <a:ext cx="6291714" cy="691341"/>
      </dsp:txXfrm>
    </dsp:sp>
    <dsp:sp modelId="{171725A7-A228-46AC-B73D-550B0E628AC3}">
      <dsp:nvSpPr>
        <dsp:cNvPr id="0" name=""/>
        <dsp:cNvSpPr/>
      </dsp:nvSpPr>
      <dsp:spPr>
        <a:xfrm>
          <a:off x="0" y="4839393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97B70-D60C-4FDB-97DF-88BF5DE7CAA2}">
      <dsp:nvSpPr>
        <dsp:cNvPr id="0" name=""/>
        <dsp:cNvSpPr/>
      </dsp:nvSpPr>
      <dsp:spPr>
        <a:xfrm>
          <a:off x="0" y="483939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Publisering</a:t>
          </a:r>
          <a:r>
            <a:rPr lang="en-US" sz="3100" kern="1200" dirty="0"/>
            <a:t> </a:t>
          </a:r>
          <a:r>
            <a:rPr lang="en-US" sz="3100" kern="1200" dirty="0" err="1"/>
            <a:t>af</a:t>
          </a:r>
          <a:r>
            <a:rPr lang="en-US" sz="3100" kern="1200" dirty="0"/>
            <a:t> </a:t>
          </a:r>
          <a:r>
            <a:rPr lang="en-US" sz="3100" kern="1200" dirty="0" err="1"/>
            <a:t>statistik</a:t>
          </a:r>
          <a:r>
            <a:rPr lang="en-US" sz="3100" kern="1200" dirty="0"/>
            <a:t> </a:t>
          </a:r>
          <a:r>
            <a:rPr lang="en-US" sz="3100" kern="1200" dirty="0" err="1"/>
            <a:t>koder</a:t>
          </a:r>
          <a:r>
            <a:rPr lang="en-US" sz="3100" kern="1200" dirty="0"/>
            <a:t> </a:t>
          </a:r>
        </a:p>
      </dsp:txBody>
      <dsp:txXfrm>
        <a:off x="0" y="4839393"/>
        <a:ext cx="6291714" cy="69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56939-B675-48EC-832C-1A67790AD94F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72562-EED8-45F3-9F76-7108979F30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542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72562-EED8-45F3-9F76-7108979F30F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45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CA25F-A812-5BF5-CC75-FE2D49721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69596A1-2665-CA37-F26C-72F0CA99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14E2D5-C466-2F06-7CC0-9609E4B3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9EBB9D-792A-DBF8-2DA0-0A4BF096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5FA6FE1-D515-3CC5-2C71-6C4B63E6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362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FE628-45C8-CDCB-E98C-034815F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F6281E-6620-866A-CD9A-779062718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A7E9FD-E6D9-2B3B-AF91-42FA6E81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939013-21BB-32CF-D89D-CB66661F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2772FD-E232-01C6-7C0A-5A3059FD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863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9C6B1AD-8B1C-9EE9-5E6A-F50CF0215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7017135-D469-9F0C-5781-8CE2EF84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A2E234-32A3-3CC6-0AF8-856ACB54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96FB21-A282-88E0-669F-A32B5AED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E8632A-660A-1222-B2A2-0D8210C9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59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3A612-4D72-3292-97AD-490B3E43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B7EAAF-8F0D-9AE9-4B02-1CD12DDC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B3CA30-8E93-697B-E957-057B08B3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A2D868-6DED-6C19-0695-905C5D36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FD1369-BD30-9C80-355B-98B741AE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350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1ED69-2EB6-48C3-7DFB-B5DDBE69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9038A8-A8BF-3BFD-FE81-888C50BB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3D37FD-5F26-8A2C-45B1-54F96B1F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25A5AF-D572-F4B1-D34D-4CDD3EA5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10134E-B379-7C0D-8912-45075CD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910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16B8-779E-BD5E-B7F6-8E4D87FD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B32098-C6D9-139C-F38F-BFD7F6DE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931E067-C0B2-979C-045F-307F6F2B5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433440-FC08-0FD2-755E-C6F0773C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FB4E68-DD21-631E-50A7-7471028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6DC0526-FAA1-4319-1C6E-50A295F4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1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C792D-05F5-FBB5-0F0F-90106023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E82149D-3BE7-AAB4-9888-07099BB3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3251EF3-203E-F5F4-C4B7-C8DEAC65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7CCC1ED-E323-FCC2-6AFE-0E4392F9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168B0E7-B2CB-9673-5C97-2C32EF5E4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952C73A-D2A5-EC48-9580-BDC878D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A367848-67EC-8E49-E254-26E0306D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385F003-8FD8-3673-2C51-F4E19558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855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52CB-BDE5-2C28-7BFE-5D9F7248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B6AC977-61EA-D0E4-16DF-D58CBB2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B7B2F74-C6A2-1F01-D172-DE8AE3B8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A74FFD7-C22E-8962-61D6-9A34657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457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E678D7F-9D87-9EAF-B374-7A428BD6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FC8C957-AD73-E2E7-0E1D-DC28D200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DF9BB1E-4B39-2A1F-62F4-913DCD3F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09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9C702-5A5F-E15A-739B-B5BFEC7A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8DC5D9-08B2-151C-DDD1-55B9BDEE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7F79780-8573-1979-E328-1322002C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3A59778-276B-6ACE-4085-104A586F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EA618F-84DF-8501-1ED9-CCD0FA53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6B7C220-CE68-B10F-7B7C-7159B82D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274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755B0-842A-7685-2411-4BAA2F48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F5D6E53-D073-A694-2AB4-8B761AC31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1B7C978-77A0-A4C3-26D0-04F473DB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3675EF-041D-51ED-A2C7-3DED9B05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C24839-A55A-811E-6D0B-082DBCF3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44111A-8D8F-69ED-1EF7-88CFB4A5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07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41704A3-389D-CCFE-228E-7D6A7DC7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0C4126-2004-F967-69CE-60F9D05C3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6FA2E3-ACA3-1E19-5FAA-DF194169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AE6B9-E943-4EAF-A560-CBFA5357EA60}" type="datetimeFigureOut">
              <a:rPr lang="da-DK" smtClean="0"/>
              <a:t>30-09-2024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AF0B26-D64C-1F08-1DB5-C9A328168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561D332-D377-A319-9354-BE70A5D7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9EE14-3CCE-49CF-9B49-41A7D87911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14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9F863-0DA5-A9DE-E93D-CCE4CFBAF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R – </a:t>
            </a:r>
            <a:r>
              <a:rPr lang="en-US" dirty="0" err="1"/>
              <a:t>dag</a:t>
            </a:r>
            <a:r>
              <a:rPr lang="en-US" dirty="0"/>
              <a:t> 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2B4F43F-4BE5-2F86-AB74-69EBC1C07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</a:t>
            </a:r>
            <a:r>
              <a:rPr lang="en-US" dirty="0" err="1"/>
              <a:t>til</a:t>
            </a:r>
            <a:r>
              <a:rPr lang="en-US" dirty="0"/>
              <a:t> data </a:t>
            </a:r>
            <a:r>
              <a:rPr lang="en-US" dirty="0" err="1"/>
              <a:t>analyse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8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334C0-4F3E-1EB9-F5CF-AA34D19C8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 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EB23AA-E908-4756-ABC9-D47B33BD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Antagelser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582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re to Compare – Part 2 | Stats With Cats Blog">
            <a:extLst>
              <a:ext uri="{FF2B5EF4-FFF2-40B4-BE49-F238E27FC236}">
                <a16:creationId xmlns:a16="http://schemas.microsoft.com/office/drawing/2014/main" id="{C3117E4A-E9F8-66C4-61CB-3CD7681EDE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347787"/>
            <a:ext cx="55626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8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sumptions... Assumptions...everywhere... - Buzz and Woody (Toy Story) Meme  Meme Generator">
            <a:extLst>
              <a:ext uri="{FF2B5EF4-FFF2-40B4-BE49-F238E27FC236}">
                <a16:creationId xmlns:a16="http://schemas.microsoft.com/office/drawing/2014/main" id="{3975D70D-6AF1-C806-AD09-10562F1A4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08" y="1293640"/>
            <a:ext cx="7836183" cy="427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2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88613-54FA-B70D-8CC1-08F87F5D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resten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kurset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00C860-A071-8E38-DA18-E3417C4F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Glem</a:t>
            </a:r>
            <a:r>
              <a:rPr lang="en-US" dirty="0"/>
              <a:t> at der </a:t>
            </a:r>
            <a:r>
              <a:rPr lang="en-US" dirty="0" err="1"/>
              <a:t>findes</a:t>
            </a:r>
            <a:r>
              <a:rPr lang="en-US" dirty="0"/>
              <a:t> mange </a:t>
            </a:r>
            <a:r>
              <a:rPr lang="en-US" dirty="0" err="1"/>
              <a:t>antagelser</a:t>
            </a:r>
            <a:endParaRPr lang="en-US" dirty="0"/>
          </a:p>
          <a:p>
            <a:r>
              <a:rPr lang="en-US" dirty="0"/>
              <a:t>Kun </a:t>
            </a:r>
            <a:r>
              <a:rPr lang="en-US" dirty="0" err="1"/>
              <a:t>tænk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antagelser</a:t>
            </a:r>
            <a:r>
              <a:rPr lang="en-US" dirty="0"/>
              <a:t> om </a:t>
            </a:r>
            <a:r>
              <a:rPr lang="en-US" dirty="0" err="1"/>
              <a:t>fordeling</a:t>
            </a:r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93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334C0-4F3E-1EB9-F5CF-AA34D19C8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 3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EB23AA-E908-4756-ABC9-D47B33BD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Statistiske</a:t>
            </a:r>
            <a:r>
              <a:rPr lang="en-US" dirty="0"/>
              <a:t> </a:t>
            </a:r>
            <a:r>
              <a:rPr lang="en-US" dirty="0" err="1"/>
              <a:t>skoler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127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ayesian Statistics: An A/B Tester's ...">
            <a:extLst>
              <a:ext uri="{FF2B5EF4-FFF2-40B4-BE49-F238E27FC236}">
                <a16:creationId xmlns:a16="http://schemas.microsoft.com/office/drawing/2014/main" id="{4AA2F875-7056-ADD6-615B-D8A32D34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509" y="832051"/>
            <a:ext cx="2982982" cy="519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en I realize I used Bayesian Statistics Unconsciously - Futurama Fry Meme  Generator">
            <a:extLst>
              <a:ext uri="{FF2B5EF4-FFF2-40B4-BE49-F238E27FC236}">
                <a16:creationId xmlns:a16="http://schemas.microsoft.com/office/drawing/2014/main" id="{31194FF0-6DCA-B61B-BE62-2E32EB31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90638"/>
            <a:ext cx="5715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3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80B96-1C09-7A82-61E0-9F939BA1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Tilbage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R!</a:t>
            </a:r>
            <a:endParaRPr lang="da-DK" dirty="0"/>
          </a:p>
        </p:txBody>
      </p:sp>
      <p:pic>
        <p:nvPicPr>
          <p:cNvPr id="5122" name="Picture 2" descr="YARN | To the Batmobile. | Batman (1966) - S02E55 Black Widow Strikes Again  | Video clips by quotes | 7dfcc713 | 紗">
            <a:extLst>
              <a:ext uri="{FF2B5EF4-FFF2-40B4-BE49-F238E27FC236}">
                <a16:creationId xmlns:a16="http://schemas.microsoft.com/office/drawing/2014/main" id="{1E654B21-E65C-91C7-F43F-C8995001B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72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B735-D3D9-1493-7C0E-0AD96E5D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normalfordeling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0FD904D-C37E-6C79-AA00-AD9F191AA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50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6C9F1-CB9D-0775-D862-7FF908E4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1: Quick and dirty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F49975-E43F-C459-8C5F-A324A0E1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Ser det her </a:t>
            </a:r>
            <a:r>
              <a:rPr lang="en-US" dirty="0" err="1"/>
              <a:t>normaltfordelt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?</a:t>
            </a:r>
          </a:p>
          <a:p>
            <a:r>
              <a:rPr lang="en-US" dirty="0"/>
              <a:t>Step 2: done 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9187537-A533-0658-07FA-0AE4A7E20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409" y="2997133"/>
            <a:ext cx="3675821" cy="339082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0B76F88-EFF0-2E89-2D27-474A07043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3036" y="3591034"/>
            <a:ext cx="3145735" cy="290184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AA0D8826-AC1C-6CCE-89BD-09036410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1861" y="428348"/>
            <a:ext cx="3013417" cy="2779781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CDD6C732-68FB-1302-AB9D-2AC486F91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2818" y="3649872"/>
            <a:ext cx="2410238" cy="2223369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C6E9B394-2542-EC36-673A-7A11828DA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8791" y="2862069"/>
            <a:ext cx="2539447" cy="234256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35EA0DE-C46C-3860-6471-BE322E1EE5E8}"/>
              </a:ext>
            </a:extLst>
          </p:cNvPr>
          <p:cNvSpPr/>
          <p:nvPr/>
        </p:nvSpPr>
        <p:spPr>
          <a:xfrm>
            <a:off x="4473439" y="3580862"/>
            <a:ext cx="2970970" cy="26602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6CB769-DABC-19EB-72A6-88A32AED1235}"/>
              </a:ext>
            </a:extLst>
          </p:cNvPr>
          <p:cNvSpPr/>
          <p:nvPr/>
        </p:nvSpPr>
        <p:spPr>
          <a:xfrm>
            <a:off x="9182826" y="3081269"/>
            <a:ext cx="3101938" cy="30956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487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495B9F-CEAA-C88E-7F78-7758B929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  <a:endParaRPr lang="da-DK">
              <a:solidFill>
                <a:srgbClr val="FFFFFF"/>
              </a:solidFill>
            </a:endParaRP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C7C0F459-B1A2-7BE3-CF43-91DC17D7B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45560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93CD5-F62F-549E-8996-37160D8B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2: QQ-plots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F25676-1764-1CB1-3F63-5250010F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Lav</a:t>
            </a:r>
            <a:r>
              <a:rPr lang="en-US" dirty="0"/>
              <a:t> et QQ-plot </a:t>
            </a:r>
          </a:p>
          <a:p>
            <a:r>
              <a:rPr lang="en-US" dirty="0" err="1"/>
              <a:t>Hvis</a:t>
            </a:r>
            <a:r>
              <a:rPr lang="en-US" dirty="0"/>
              <a:t> de </a:t>
            </a:r>
            <a:r>
              <a:rPr lang="en-US" dirty="0" err="1"/>
              <a:t>falder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lige</a:t>
            </a:r>
            <a:r>
              <a:rPr lang="en-US" dirty="0"/>
              <a:t> </a:t>
            </a:r>
            <a:r>
              <a:rPr lang="en-US" dirty="0" err="1"/>
              <a:t>linje</a:t>
            </a:r>
            <a:r>
              <a:rPr lang="en-US" dirty="0"/>
              <a:t> er det </a:t>
            </a:r>
            <a:r>
              <a:rPr lang="en-US" dirty="0" err="1"/>
              <a:t>normalfordelt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259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47CD3-C20F-B650-4051-8B93D410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3: Frequentists tests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92B951-6BD8-A8E4-CEE5-868317FC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Statistisk</a:t>
            </a:r>
            <a:r>
              <a:rPr lang="en-US" dirty="0"/>
              <a:t> test for </a:t>
            </a:r>
            <a:r>
              <a:rPr lang="en-US" dirty="0" err="1"/>
              <a:t>normalfordeling</a:t>
            </a:r>
            <a:r>
              <a:rPr lang="en-US" dirty="0"/>
              <a:t> </a:t>
            </a:r>
          </a:p>
          <a:p>
            <a:r>
              <a:rPr lang="en-US" dirty="0" err="1"/>
              <a:t>Findes</a:t>
            </a:r>
            <a:r>
              <a:rPr lang="en-US" dirty="0"/>
              <a:t> mange </a:t>
            </a:r>
            <a:r>
              <a:rPr lang="en-US" dirty="0" err="1"/>
              <a:t>forskellige</a:t>
            </a:r>
            <a:r>
              <a:rPr lang="en-US" dirty="0"/>
              <a:t> der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fordele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ulemper</a:t>
            </a:r>
            <a:r>
              <a:rPr lang="en-US" dirty="0"/>
              <a:t>.</a:t>
            </a:r>
          </a:p>
          <a:p>
            <a:r>
              <a:rPr lang="en-US" dirty="0" err="1"/>
              <a:t>Mest</a:t>
            </a:r>
            <a:r>
              <a:rPr lang="en-US" dirty="0"/>
              <a:t> </a:t>
            </a:r>
            <a:r>
              <a:rPr lang="en-US" dirty="0" err="1"/>
              <a:t>almindelige</a:t>
            </a:r>
            <a:r>
              <a:rPr lang="en-US" dirty="0"/>
              <a:t> er Shapiro-Wilk</a:t>
            </a:r>
          </a:p>
          <a:p>
            <a:pPr lvl="1"/>
            <a:r>
              <a:rPr lang="en-US" dirty="0"/>
              <a:t>Tester om det er </a:t>
            </a:r>
            <a:r>
              <a:rPr lang="en-US" dirty="0" err="1"/>
              <a:t>forskelligt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normalfordeling</a:t>
            </a:r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35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01184-2E7A-1556-2264-13F147386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Øvelse</a:t>
            </a:r>
            <a:r>
              <a:rPr lang="en-US" dirty="0"/>
              <a:t> 4!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4F64E3F-CE8A-368F-F0D5-C1D352155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Fordeling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data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33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TATISTICAL TESTING. Overview of most common Statistical… | by  Kallepalliravi | Analytics Vidhya | Medium">
            <a:extLst>
              <a:ext uri="{FF2B5EF4-FFF2-40B4-BE49-F238E27FC236}">
                <a16:creationId xmlns:a16="http://schemas.microsoft.com/office/drawing/2014/main" id="{9CA912AE-6006-C0FB-55F9-3AB6A7FA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119188"/>
            <a:ext cx="61245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738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1938A-321F-4AA9-7531-236A2DBE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– den alle </a:t>
            </a:r>
            <a:r>
              <a:rPr lang="en-US" dirty="0" err="1"/>
              <a:t>kender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misbruger</a:t>
            </a:r>
            <a:endParaRPr lang="da-DK" dirty="0"/>
          </a:p>
        </p:txBody>
      </p:sp>
      <p:pic>
        <p:nvPicPr>
          <p:cNvPr id="11266" name="Picture 2" descr="statistics meme #3 : r/mathmemes">
            <a:extLst>
              <a:ext uri="{FF2B5EF4-FFF2-40B4-BE49-F238E27FC236}">
                <a16:creationId xmlns:a16="http://schemas.microsoft.com/office/drawing/2014/main" id="{9D32E908-7483-A4F8-CD3B-422F99F333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69" y="1825625"/>
            <a:ext cx="27290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2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7315F-71BF-9490-E0D9-E5A56A06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Statistiske</a:t>
            </a:r>
            <a:r>
              <a:rPr lang="en-US" dirty="0"/>
              <a:t> test 101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6332FE6-AA48-CB4B-0871-4C87F7A8D899}"/>
              </a:ext>
            </a:extLst>
          </p:cNvPr>
          <p:cNvSpPr txBox="1"/>
          <p:nvPr/>
        </p:nvSpPr>
        <p:spPr>
          <a:xfrm>
            <a:off x="6805819" y="649287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https://www.scribbr.com/statistics/statistical-tests/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018F0827-B15C-4672-485B-C9AC814D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1208"/>
              </p:ext>
            </p:extLst>
          </p:nvPr>
        </p:nvGraphicFramePr>
        <p:xfrm>
          <a:off x="923889" y="1822104"/>
          <a:ext cx="10814225" cy="45651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62845">
                  <a:extLst>
                    <a:ext uri="{9D8B030D-6E8A-4147-A177-3AD203B41FA5}">
                      <a16:colId xmlns:a16="http://schemas.microsoft.com/office/drawing/2014/main" val="2468181423"/>
                    </a:ext>
                  </a:extLst>
                </a:gridCol>
                <a:gridCol w="2162845">
                  <a:extLst>
                    <a:ext uri="{9D8B030D-6E8A-4147-A177-3AD203B41FA5}">
                      <a16:colId xmlns:a16="http://schemas.microsoft.com/office/drawing/2014/main" val="1245034961"/>
                    </a:ext>
                  </a:extLst>
                </a:gridCol>
                <a:gridCol w="2162845">
                  <a:extLst>
                    <a:ext uri="{9D8B030D-6E8A-4147-A177-3AD203B41FA5}">
                      <a16:colId xmlns:a16="http://schemas.microsoft.com/office/drawing/2014/main" val="2478939670"/>
                    </a:ext>
                  </a:extLst>
                </a:gridCol>
                <a:gridCol w="2162845">
                  <a:extLst>
                    <a:ext uri="{9D8B030D-6E8A-4147-A177-3AD203B41FA5}">
                      <a16:colId xmlns:a16="http://schemas.microsoft.com/office/drawing/2014/main" val="150449402"/>
                    </a:ext>
                  </a:extLst>
                </a:gridCol>
                <a:gridCol w="2162845">
                  <a:extLst>
                    <a:ext uri="{9D8B030D-6E8A-4147-A177-3AD203B41FA5}">
                      <a16:colId xmlns:a16="http://schemas.microsoft.com/office/drawing/2014/main" val="2340002696"/>
                    </a:ext>
                  </a:extLst>
                </a:gridCol>
              </a:tblGrid>
              <a:tr h="3042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Parametrisk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Non-</a:t>
                      </a:r>
                      <a:r>
                        <a:rPr lang="en-US" sz="1600" dirty="0" err="1">
                          <a:effectLst/>
                        </a:rPr>
                        <a:t>parametrisk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dirty="0" err="1">
                          <a:effectLst/>
                        </a:rPr>
                        <a:t>Predictor</a:t>
                      </a:r>
                      <a:r>
                        <a:rPr lang="da-DK" sz="1600" dirty="0">
                          <a:effectLst/>
                        </a:rPr>
                        <a:t> variabel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dirty="0" err="1">
                          <a:effectLst/>
                        </a:rPr>
                        <a:t>Outcome</a:t>
                      </a:r>
                      <a:r>
                        <a:rPr lang="da-DK" sz="1600" dirty="0">
                          <a:effectLst/>
                        </a:rPr>
                        <a:t> variabel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dirty="0">
                          <a:effectLst/>
                        </a:rPr>
                        <a:t>Research </a:t>
                      </a:r>
                      <a:r>
                        <a:rPr lang="da-DK" sz="1600" dirty="0" err="1">
                          <a:effectLst/>
                        </a:rPr>
                        <a:t>question</a:t>
                      </a:r>
                      <a:r>
                        <a:rPr lang="da-DK" sz="1600" dirty="0">
                          <a:effectLst/>
                        </a:rPr>
                        <a:t> </a:t>
                      </a:r>
                      <a:r>
                        <a:rPr lang="da-DK" sz="1600" dirty="0" err="1">
                          <a:effectLst/>
                        </a:rPr>
                        <a:t>example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940706485"/>
                  </a:ext>
                </a:extLst>
              </a:tr>
              <a:tr h="1308444"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dirty="0" err="1">
                          <a:effectLst/>
                        </a:rPr>
                        <a:t>Paired</a:t>
                      </a:r>
                      <a:r>
                        <a:rPr lang="da-DK" sz="1600" dirty="0">
                          <a:effectLst/>
                        </a:rPr>
                        <a:t> t-test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Wilcoxon signed rank test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da-DK" sz="1600" dirty="0">
                          <a:effectLst/>
                        </a:rPr>
                        <a:t>Kategorisk </a:t>
                      </a:r>
                    </a:p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da-DK" sz="1600" dirty="0">
                          <a:effectLst/>
                        </a:rPr>
                        <a:t>1 </a:t>
                      </a:r>
                      <a:r>
                        <a:rPr lang="da-DK" sz="1600" dirty="0" err="1">
                          <a:effectLst/>
                        </a:rPr>
                        <a:t>predictor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Kvantitativ</a:t>
                      </a:r>
                      <a:endParaRPr lang="en-US" sz="1600" dirty="0">
                        <a:effectLst/>
                      </a:endParaRPr>
                    </a:p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Grupper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samme</a:t>
                      </a:r>
                      <a:r>
                        <a:rPr lang="en-US" sz="1600" dirty="0">
                          <a:effectLst/>
                        </a:rPr>
                        <a:t> population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Er der </a:t>
                      </a:r>
                      <a:r>
                        <a:rPr lang="en-US" sz="1600" dirty="0" err="1">
                          <a:effectLst/>
                        </a:rPr>
                        <a:t>forskel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hvor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hurtigt</a:t>
                      </a:r>
                      <a:r>
                        <a:rPr lang="en-US" sz="1600" dirty="0">
                          <a:effectLst/>
                        </a:rPr>
                        <a:t> I </a:t>
                      </a:r>
                      <a:r>
                        <a:rPr lang="en-US" sz="1600" dirty="0" err="1">
                          <a:effectLst/>
                        </a:rPr>
                        <a:t>skriver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kode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før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og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efter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kurset</a:t>
                      </a:r>
                      <a:r>
                        <a:rPr lang="en-US" sz="1600" dirty="0">
                          <a:effectLst/>
                        </a:rPr>
                        <a:t>?</a:t>
                      </a: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3702121849"/>
                  </a:ext>
                </a:extLst>
              </a:tr>
              <a:tr h="852010"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dirty="0">
                          <a:effectLst/>
                        </a:rPr>
                        <a:t>Independent t-test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Wilcoxon rank-sum test</a:t>
                      </a:r>
                    </a:p>
                    <a:p>
                      <a:pPr algn="ctr" fontAlgn="t"/>
                      <a:r>
                        <a:rPr lang="en-US" sz="1600" dirty="0">
                          <a:effectLst/>
                        </a:rPr>
                        <a:t>/Mann Whitney U test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da-DK" sz="1600" dirty="0">
                          <a:effectLst/>
                        </a:rPr>
                        <a:t>Kategorisk</a:t>
                      </a:r>
                    </a:p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da-DK" sz="1600" dirty="0">
                          <a:effectLst/>
                        </a:rPr>
                        <a:t>1 </a:t>
                      </a:r>
                      <a:r>
                        <a:rPr lang="da-DK" sz="1600" dirty="0" err="1">
                          <a:effectLst/>
                        </a:rPr>
                        <a:t>predictor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Kvantitativ</a:t>
                      </a:r>
                      <a:endParaRPr lang="da-DK" sz="1600" dirty="0">
                        <a:effectLst/>
                      </a:endParaRPr>
                    </a:p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da-DK" sz="1600" dirty="0">
                          <a:effectLst/>
                        </a:rPr>
                        <a:t> Grupper fra forskellige populationer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Hvem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blev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bedst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efter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kurset</a:t>
                      </a:r>
                      <a:r>
                        <a:rPr lang="en-US" sz="1600" dirty="0">
                          <a:effectLst/>
                        </a:rPr>
                        <a:t>, dem </a:t>
                      </a:r>
                      <a:r>
                        <a:rPr lang="en-US" sz="1600" dirty="0" err="1">
                          <a:effectLst/>
                        </a:rPr>
                        <a:t>til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højre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eller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venstre</a:t>
                      </a:r>
                      <a:r>
                        <a:rPr lang="en-US" sz="1600" dirty="0">
                          <a:effectLst/>
                        </a:rPr>
                        <a:t>? </a:t>
                      </a: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1865672745"/>
                  </a:ext>
                </a:extLst>
              </a:tr>
              <a:tr h="1034584"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dirty="0">
                          <a:effectLst/>
                        </a:rPr>
                        <a:t>ANOVA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Kruskal-Wallis H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Kategorisk</a:t>
                      </a:r>
                      <a:endParaRPr lang="en-US" sz="1600" dirty="0">
                        <a:effectLst/>
                      </a:endParaRPr>
                    </a:p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1 (</a:t>
                      </a:r>
                      <a:r>
                        <a:rPr lang="en-US" sz="1600" dirty="0" err="1">
                          <a:effectLst/>
                        </a:rPr>
                        <a:t>eller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flere</a:t>
                      </a:r>
                      <a:r>
                        <a:rPr lang="en-US" sz="1600" dirty="0">
                          <a:effectLst/>
                        </a:rPr>
                        <a:t>) predictor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Kvantitativ</a:t>
                      </a:r>
                      <a:endParaRPr lang="da-DK" sz="1600" dirty="0">
                        <a:effectLst/>
                      </a:endParaRPr>
                    </a:p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da-DK" sz="1600" dirty="0">
                          <a:effectLst/>
                        </a:rPr>
                        <a:t>1 </a:t>
                      </a:r>
                      <a:r>
                        <a:rPr lang="da-DK" sz="1600" dirty="0" err="1">
                          <a:effectLst/>
                        </a:rPr>
                        <a:t>outcome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Er der </a:t>
                      </a:r>
                      <a:r>
                        <a:rPr lang="en-US" sz="1600" dirty="0" err="1">
                          <a:effectLst/>
                        </a:rPr>
                        <a:t>forskel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imellem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grupperne</a:t>
                      </a:r>
                      <a:r>
                        <a:rPr lang="en-US" sz="1600" dirty="0">
                          <a:effectLst/>
                        </a:rPr>
                        <a:t> I </a:t>
                      </a:r>
                      <a:r>
                        <a:rPr lang="en-US" sz="1600" dirty="0" err="1">
                          <a:effectLst/>
                        </a:rPr>
                        <a:t>testresultater</a:t>
                      </a:r>
                      <a:r>
                        <a:rPr lang="en-US" sz="1600" dirty="0">
                          <a:effectLst/>
                        </a:rPr>
                        <a:t>? </a:t>
                      </a: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3613218292"/>
                  </a:ext>
                </a:extLst>
              </a:tr>
              <a:tr h="852010"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dirty="0" err="1">
                          <a:effectLst/>
                        </a:rPr>
                        <a:t>Pearson’s</a:t>
                      </a:r>
                      <a:r>
                        <a:rPr lang="da-DK" sz="1600" dirty="0">
                          <a:effectLst/>
                        </a:rPr>
                        <a:t> r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Spearman’s r</a:t>
                      </a:r>
                      <a:endParaRPr lang="da-DK" sz="1600" dirty="0">
                        <a:effectLst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Continous</a:t>
                      </a:r>
                      <a:endParaRPr lang="en-US" sz="1600" dirty="0">
                        <a:effectLst/>
                      </a:endParaRPr>
                    </a:p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1 predictor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Continous</a:t>
                      </a:r>
                      <a:endParaRPr lang="en-US" sz="1600" dirty="0">
                        <a:effectLst/>
                      </a:endParaRPr>
                    </a:p>
                    <a:p>
                      <a:pPr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1 predictor</a:t>
                      </a: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Hvordan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hænger</a:t>
                      </a:r>
                      <a:r>
                        <a:rPr lang="en-US" sz="1600" dirty="0">
                          <a:effectLst/>
                        </a:rPr>
                        <a:t> alder </a:t>
                      </a:r>
                      <a:r>
                        <a:rPr lang="en-US" sz="1600" dirty="0" err="1">
                          <a:effectLst/>
                        </a:rPr>
                        <a:t>og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læringstid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sammen</a:t>
                      </a:r>
                      <a:r>
                        <a:rPr lang="en-US" sz="1600" dirty="0">
                          <a:effectLst/>
                        </a:rPr>
                        <a:t>?</a:t>
                      </a: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313419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7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F993B-9CC0-6710-775F-E960E719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46BABB-81C3-0BF0-86CF-0A4C0C5A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1</a:t>
            </a:r>
            <a:r>
              <a:rPr lang="da-DK" dirty="0"/>
              <a:t> (og nemme sammenligning af grupper) </a:t>
            </a:r>
          </a:p>
          <a:p>
            <a:r>
              <a:rPr lang="da-DK" dirty="0"/>
              <a:t>Eksport af resultater </a:t>
            </a:r>
          </a:p>
          <a:p>
            <a:r>
              <a:rPr lang="da-DK" dirty="0"/>
              <a:t>Hvordan du sender koder med i et manus </a:t>
            </a:r>
          </a:p>
          <a:p>
            <a:pPr lvl="1"/>
            <a:r>
              <a:rPr lang="da-DK" dirty="0"/>
              <a:t>#OpenScience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54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96CDB-DA19-02ED-0B81-58996092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Koncepter</a:t>
            </a:r>
            <a:r>
              <a:rPr lang="en-US" dirty="0"/>
              <a:t> vi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snakket</a:t>
            </a:r>
            <a:r>
              <a:rPr lang="en-US" dirty="0"/>
              <a:t> om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CEFE9B-F979-A9D4-E80C-8F42295D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  <a:p>
            <a:r>
              <a:rPr lang="en-US" dirty="0"/>
              <a:t>Time-to-event</a:t>
            </a:r>
          </a:p>
          <a:p>
            <a:r>
              <a:rPr lang="en-US" dirty="0" err="1"/>
              <a:t>Baysiansk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  <a:p>
            <a:r>
              <a:rPr lang="en-US" dirty="0"/>
              <a:t>Machine learning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260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A2A5-8C4B-D1BC-72B4-DE29A2ED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Øvelserne</a:t>
            </a:r>
            <a:r>
              <a:rPr lang="en-US" dirty="0"/>
              <a:t> </a:t>
            </a:r>
            <a:r>
              <a:rPr lang="en-US" dirty="0" err="1"/>
              <a:t>imellem</a:t>
            </a:r>
            <a:r>
              <a:rPr lang="en-US" dirty="0"/>
              <a:t>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635A08-BF34-CC00-CDF7-B45326C7E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Sorry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sendte</a:t>
            </a:r>
            <a:r>
              <a:rPr lang="en-US" dirty="0"/>
              <a:t> </a:t>
            </a:r>
            <a:r>
              <a:rPr lang="en-US" dirty="0" err="1"/>
              <a:t>versionen</a:t>
            </a:r>
            <a:r>
              <a:rPr lang="en-US" dirty="0"/>
              <a:t> med </a:t>
            </a: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26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FB607-6D2E-C5BF-9C9E-DD9E53D70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 1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7A5B4D-C76A-ECA9-85E3-C41F67416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Normalfordeling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47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91F5F-BD18-791A-E23F-62870009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“normal” </a:t>
            </a:r>
            <a:r>
              <a:rPr lang="en-US" dirty="0" err="1"/>
              <a:t>fordeling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9B2B4CA-D31D-E3CE-5E08-C9BE48B27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351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rmal Distribution meme Meme Generator">
            <a:extLst>
              <a:ext uri="{FF2B5EF4-FFF2-40B4-BE49-F238E27FC236}">
                <a16:creationId xmlns:a16="http://schemas.microsoft.com/office/drawing/2014/main" id="{F32D1A7C-5EC7-120A-553D-C43707DC5B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253331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0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a Normal Distribution in Statistics? • RPP Baseball">
            <a:extLst>
              <a:ext uri="{FF2B5EF4-FFF2-40B4-BE49-F238E27FC236}">
                <a16:creationId xmlns:a16="http://schemas.microsoft.com/office/drawing/2014/main" id="{DE65F32B-C674-0891-49E4-FC9E7ED2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55" y="985837"/>
            <a:ext cx="85725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8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2DC4B-CB74-6B4B-B694-91AAB018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</a:t>
            </a:r>
            <a:r>
              <a:rPr lang="en-US" dirty="0" err="1"/>
              <a:t>normalfordeling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50FEFC-D48B-9312-CC76-8D9FDF32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hyppig</a:t>
            </a:r>
            <a:r>
              <a:rPr lang="en-US" dirty="0"/>
              <a:t> </a:t>
            </a:r>
            <a:r>
              <a:rPr lang="en-US" dirty="0" err="1"/>
              <a:t>måde</a:t>
            </a:r>
            <a:r>
              <a:rPr lang="en-US" dirty="0"/>
              <a:t> for ting at </a:t>
            </a:r>
            <a:r>
              <a:rPr lang="en-US" dirty="0" err="1"/>
              <a:t>fordele</a:t>
            </a:r>
            <a:r>
              <a:rPr lang="en-US" dirty="0"/>
              <a:t> sig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naturen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antagelse</a:t>
            </a:r>
            <a:r>
              <a:rPr lang="en-US" dirty="0"/>
              <a:t> for mange </a:t>
            </a:r>
            <a:r>
              <a:rPr lang="en-US" dirty="0" err="1"/>
              <a:t>statistiske</a:t>
            </a:r>
            <a:r>
              <a:rPr lang="en-US" dirty="0"/>
              <a:t> tests</a:t>
            </a:r>
          </a:p>
          <a:p>
            <a:pPr lvl="1"/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kaldet</a:t>
            </a:r>
            <a:r>
              <a:rPr lang="en-US" dirty="0"/>
              <a:t> “</a:t>
            </a:r>
            <a:r>
              <a:rPr lang="en-US" dirty="0" err="1"/>
              <a:t>parametriske</a:t>
            </a:r>
            <a:r>
              <a:rPr lang="en-US" dirty="0"/>
              <a:t>” tests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896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8A2BC-074F-7A8C-6B58-B6B0D7D8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</a:t>
            </a:r>
            <a:r>
              <a:rPr lang="en-US" dirty="0" err="1"/>
              <a:t>normalfordeling</a:t>
            </a:r>
            <a:r>
              <a:rPr lang="en-US" dirty="0"/>
              <a:t> IKKE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845187-4D97-1905-FA45-1494B0B4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Magisk</a:t>
            </a:r>
            <a:endParaRPr lang="en-US" dirty="0"/>
          </a:p>
          <a:p>
            <a:r>
              <a:rPr lang="en-US" dirty="0" err="1"/>
              <a:t>Bedre</a:t>
            </a:r>
            <a:r>
              <a:rPr lang="en-US" dirty="0"/>
              <a:t> end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distributioner</a:t>
            </a:r>
            <a:r>
              <a:rPr lang="en-US" dirty="0"/>
              <a:t> </a:t>
            </a:r>
          </a:p>
          <a:p>
            <a:r>
              <a:rPr lang="da-DK" dirty="0"/>
              <a:t>Mere robust </a:t>
            </a:r>
          </a:p>
          <a:p>
            <a:r>
              <a:rPr lang="da-DK" dirty="0"/>
              <a:t>”normalt”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B226D01-CFA7-4D34-457C-F2B44BF5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45107" y="1491048"/>
            <a:ext cx="5073127" cy="507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372</Words>
  <Application>Microsoft Office PowerPoint</Application>
  <PresentationFormat>Widescreen</PresentationFormat>
  <Paragraphs>96</Paragraphs>
  <Slides>27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Wingdings</vt:lpstr>
      <vt:lpstr>Office-tema</vt:lpstr>
      <vt:lpstr>Basic R – dag 2</vt:lpstr>
      <vt:lpstr>Agenda</vt:lpstr>
      <vt:lpstr>Øvelserne imellem </vt:lpstr>
      <vt:lpstr>Basic concept 1</vt:lpstr>
      <vt:lpstr>Hvad er “normal” fordeling?</vt:lpstr>
      <vt:lpstr>PowerPoint-præsentation</vt:lpstr>
      <vt:lpstr>PowerPoint-præsentation</vt:lpstr>
      <vt:lpstr>Hvad er normalfordeling så?</vt:lpstr>
      <vt:lpstr>Hvad er normalfordeling IKKE</vt:lpstr>
      <vt:lpstr>Basic concept 2</vt:lpstr>
      <vt:lpstr>PowerPoint-præsentation</vt:lpstr>
      <vt:lpstr>PowerPoint-præsentation</vt:lpstr>
      <vt:lpstr>For resten af kurset:</vt:lpstr>
      <vt:lpstr>Basic concept 3</vt:lpstr>
      <vt:lpstr>PowerPoint-præsentation</vt:lpstr>
      <vt:lpstr>PowerPoint-præsentation</vt:lpstr>
      <vt:lpstr>Tilbage til R!</vt:lpstr>
      <vt:lpstr>Test af normalfordeling</vt:lpstr>
      <vt:lpstr>Metode 1: Quick and dirty</vt:lpstr>
      <vt:lpstr>Metode 2: QQ-plots</vt:lpstr>
      <vt:lpstr>Metode 3: Frequentists tests</vt:lpstr>
      <vt:lpstr>Øvelse 4!</vt:lpstr>
      <vt:lpstr>PowerPoint-præsentation</vt:lpstr>
      <vt:lpstr>T-Test – den alle kender og misbruger</vt:lpstr>
      <vt:lpstr>Statistiske test 101</vt:lpstr>
      <vt:lpstr>Diverse</vt:lpstr>
      <vt:lpstr>Koncepter vi ikke har snakket 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Phillip Kaasgaard Sperling</dc:creator>
  <cp:lastModifiedBy>Phillip Kaasgaard Sperling</cp:lastModifiedBy>
  <cp:revision>7</cp:revision>
  <dcterms:created xsi:type="dcterms:W3CDTF">2024-09-15T18:08:56Z</dcterms:created>
  <dcterms:modified xsi:type="dcterms:W3CDTF">2024-10-01T14:03:47Z</dcterms:modified>
</cp:coreProperties>
</file>