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65" r:id="rId4"/>
    <p:sldId id="257" r:id="rId5"/>
    <p:sldId id="258" r:id="rId6"/>
    <p:sldId id="259" r:id="rId7"/>
    <p:sldId id="260" r:id="rId8"/>
    <p:sldId id="261" r:id="rId9"/>
    <p:sldId id="262" r:id="rId10"/>
    <p:sldId id="263" r:id="rId11"/>
    <p:sldId id="264"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3" d="100"/>
          <a:sy n="103" d="100"/>
        </p:scale>
        <p:origin x="-20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9116833-E4C9-466F-A091-37D3A7B9E8DE}" type="datetimeFigureOut">
              <a:rPr lang="en-US" smtClean="0"/>
              <a:t>3/17/2014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226703-EAEC-436C-AA91-075E35B6D1E6}" type="slidenum">
              <a:rPr lang="en-US" smtClean="0"/>
              <a:t>‹#›</a:t>
            </a:fld>
            <a:endParaRPr lang="en-US"/>
          </a:p>
        </p:txBody>
      </p:sp>
    </p:spTree>
    <p:extLst>
      <p:ext uri="{BB962C8B-B14F-4D97-AF65-F5344CB8AC3E}">
        <p14:creationId xmlns:p14="http://schemas.microsoft.com/office/powerpoint/2010/main" val="17393147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116833-E4C9-466F-A091-37D3A7B9E8DE}" type="datetimeFigureOut">
              <a:rPr lang="en-US" smtClean="0"/>
              <a:t>3/17/2014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226703-EAEC-436C-AA91-075E35B6D1E6}" type="slidenum">
              <a:rPr lang="en-US" smtClean="0"/>
              <a:t>‹#›</a:t>
            </a:fld>
            <a:endParaRPr lang="en-US"/>
          </a:p>
        </p:txBody>
      </p:sp>
    </p:spTree>
    <p:extLst>
      <p:ext uri="{BB962C8B-B14F-4D97-AF65-F5344CB8AC3E}">
        <p14:creationId xmlns:p14="http://schemas.microsoft.com/office/powerpoint/2010/main" val="21856882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116833-E4C9-466F-A091-37D3A7B9E8DE}" type="datetimeFigureOut">
              <a:rPr lang="en-US" smtClean="0"/>
              <a:t>3/17/2014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226703-EAEC-436C-AA91-075E35B6D1E6}" type="slidenum">
              <a:rPr lang="en-US" smtClean="0"/>
              <a:t>‹#›</a:t>
            </a:fld>
            <a:endParaRPr lang="en-US"/>
          </a:p>
        </p:txBody>
      </p:sp>
    </p:spTree>
    <p:extLst>
      <p:ext uri="{BB962C8B-B14F-4D97-AF65-F5344CB8AC3E}">
        <p14:creationId xmlns:p14="http://schemas.microsoft.com/office/powerpoint/2010/main" val="31984736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116833-E4C9-466F-A091-37D3A7B9E8DE}" type="datetimeFigureOut">
              <a:rPr lang="en-US" smtClean="0"/>
              <a:t>3/17/2014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226703-EAEC-436C-AA91-075E35B6D1E6}" type="slidenum">
              <a:rPr lang="en-US" smtClean="0"/>
              <a:t>‹#›</a:t>
            </a:fld>
            <a:endParaRPr lang="en-US"/>
          </a:p>
        </p:txBody>
      </p:sp>
    </p:spTree>
    <p:extLst>
      <p:ext uri="{BB962C8B-B14F-4D97-AF65-F5344CB8AC3E}">
        <p14:creationId xmlns:p14="http://schemas.microsoft.com/office/powerpoint/2010/main" val="2786677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9116833-E4C9-466F-A091-37D3A7B9E8DE}" type="datetimeFigureOut">
              <a:rPr lang="en-US" smtClean="0"/>
              <a:t>3/17/2014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226703-EAEC-436C-AA91-075E35B6D1E6}" type="slidenum">
              <a:rPr lang="en-US" smtClean="0"/>
              <a:t>‹#›</a:t>
            </a:fld>
            <a:endParaRPr lang="en-US"/>
          </a:p>
        </p:txBody>
      </p:sp>
    </p:spTree>
    <p:extLst>
      <p:ext uri="{BB962C8B-B14F-4D97-AF65-F5344CB8AC3E}">
        <p14:creationId xmlns:p14="http://schemas.microsoft.com/office/powerpoint/2010/main" val="3846357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9116833-E4C9-466F-A091-37D3A7B9E8DE}" type="datetimeFigureOut">
              <a:rPr lang="en-US" smtClean="0"/>
              <a:t>3/17/2014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226703-EAEC-436C-AA91-075E35B6D1E6}" type="slidenum">
              <a:rPr lang="en-US" smtClean="0"/>
              <a:t>‹#›</a:t>
            </a:fld>
            <a:endParaRPr lang="en-US"/>
          </a:p>
        </p:txBody>
      </p:sp>
    </p:spTree>
    <p:extLst>
      <p:ext uri="{BB962C8B-B14F-4D97-AF65-F5344CB8AC3E}">
        <p14:creationId xmlns:p14="http://schemas.microsoft.com/office/powerpoint/2010/main" val="9472195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9116833-E4C9-466F-A091-37D3A7B9E8DE}" type="datetimeFigureOut">
              <a:rPr lang="en-US" smtClean="0"/>
              <a:t>3/17/2014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9226703-EAEC-436C-AA91-075E35B6D1E6}" type="slidenum">
              <a:rPr lang="en-US" smtClean="0"/>
              <a:t>‹#›</a:t>
            </a:fld>
            <a:endParaRPr lang="en-US"/>
          </a:p>
        </p:txBody>
      </p:sp>
    </p:spTree>
    <p:extLst>
      <p:ext uri="{BB962C8B-B14F-4D97-AF65-F5344CB8AC3E}">
        <p14:creationId xmlns:p14="http://schemas.microsoft.com/office/powerpoint/2010/main" val="34181804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9116833-E4C9-466F-A091-37D3A7B9E8DE}" type="datetimeFigureOut">
              <a:rPr lang="en-US" smtClean="0"/>
              <a:t>3/17/2014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9226703-EAEC-436C-AA91-075E35B6D1E6}" type="slidenum">
              <a:rPr lang="en-US" smtClean="0"/>
              <a:t>‹#›</a:t>
            </a:fld>
            <a:endParaRPr lang="en-US"/>
          </a:p>
        </p:txBody>
      </p:sp>
    </p:spTree>
    <p:extLst>
      <p:ext uri="{BB962C8B-B14F-4D97-AF65-F5344CB8AC3E}">
        <p14:creationId xmlns:p14="http://schemas.microsoft.com/office/powerpoint/2010/main" val="821291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116833-E4C9-466F-A091-37D3A7B9E8DE}" type="datetimeFigureOut">
              <a:rPr lang="en-US" smtClean="0"/>
              <a:t>3/17/2014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9226703-EAEC-436C-AA91-075E35B6D1E6}" type="slidenum">
              <a:rPr lang="en-US" smtClean="0"/>
              <a:t>‹#›</a:t>
            </a:fld>
            <a:endParaRPr lang="en-US"/>
          </a:p>
        </p:txBody>
      </p:sp>
    </p:spTree>
    <p:extLst>
      <p:ext uri="{BB962C8B-B14F-4D97-AF65-F5344CB8AC3E}">
        <p14:creationId xmlns:p14="http://schemas.microsoft.com/office/powerpoint/2010/main" val="22651670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116833-E4C9-466F-A091-37D3A7B9E8DE}" type="datetimeFigureOut">
              <a:rPr lang="en-US" smtClean="0"/>
              <a:t>3/17/2014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226703-EAEC-436C-AA91-075E35B6D1E6}" type="slidenum">
              <a:rPr lang="en-US" smtClean="0"/>
              <a:t>‹#›</a:t>
            </a:fld>
            <a:endParaRPr lang="en-US"/>
          </a:p>
        </p:txBody>
      </p:sp>
    </p:spTree>
    <p:extLst>
      <p:ext uri="{BB962C8B-B14F-4D97-AF65-F5344CB8AC3E}">
        <p14:creationId xmlns:p14="http://schemas.microsoft.com/office/powerpoint/2010/main" val="33584805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116833-E4C9-466F-A091-37D3A7B9E8DE}" type="datetimeFigureOut">
              <a:rPr lang="en-US" smtClean="0"/>
              <a:t>3/17/2014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226703-EAEC-436C-AA91-075E35B6D1E6}" type="slidenum">
              <a:rPr lang="en-US" smtClean="0"/>
              <a:t>‹#›</a:t>
            </a:fld>
            <a:endParaRPr lang="en-US"/>
          </a:p>
        </p:txBody>
      </p:sp>
    </p:spTree>
    <p:extLst>
      <p:ext uri="{BB962C8B-B14F-4D97-AF65-F5344CB8AC3E}">
        <p14:creationId xmlns:p14="http://schemas.microsoft.com/office/powerpoint/2010/main" val="24892375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116833-E4C9-466F-A091-37D3A7B9E8DE}" type="datetimeFigureOut">
              <a:rPr lang="en-US" smtClean="0"/>
              <a:t>3/17/2014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226703-EAEC-436C-AA91-075E35B6D1E6}" type="slidenum">
              <a:rPr lang="en-US" smtClean="0"/>
              <a:t>‹#›</a:t>
            </a:fld>
            <a:endParaRPr lang="en-US"/>
          </a:p>
        </p:txBody>
      </p:sp>
    </p:spTree>
    <p:extLst>
      <p:ext uri="{BB962C8B-B14F-4D97-AF65-F5344CB8AC3E}">
        <p14:creationId xmlns:p14="http://schemas.microsoft.com/office/powerpoint/2010/main" val="6922384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Weapon Stats List</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1334193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Oil Tank </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Provides the mower with a special ability that spews oil onto the ground that causes zombies to slip and fall to the ground for 5 seconds. (VERY OPTIONAL LOTS OF PROGRAMMING REQUIRED: maybe the oil on the ground can be ignited by the flame thrower and cause a circle of fire (5 damage/sec))</a:t>
            </a:r>
          </a:p>
          <a:p>
            <a:pPr marL="0" indent="0">
              <a:buNone/>
            </a:pPr>
            <a:r>
              <a:rPr lang="en-US" dirty="0" smtClean="0"/>
              <a:t>Zombies that slip and fall take 10 damage cause why not?</a:t>
            </a:r>
          </a:p>
          <a:p>
            <a:pPr marL="0" indent="0">
              <a:buNone/>
            </a:pPr>
            <a:endParaRPr lang="en-US" dirty="0"/>
          </a:p>
        </p:txBody>
      </p:sp>
      <p:pic>
        <p:nvPicPr>
          <p:cNvPr id="7170" name="Picture 2" descr="F:\Art Institute\7th Quarter\Mon- Team Production\Lawn of the Living Dead\Unwrapping\Oil Tank\Oil_Slick.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8673" y="228600"/>
            <a:ext cx="2133600" cy="1200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6628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Spiked Wheels</a:t>
            </a:r>
            <a:endParaRPr lang="en-US" dirty="0"/>
          </a:p>
        </p:txBody>
      </p:sp>
      <p:sp>
        <p:nvSpPr>
          <p:cNvPr id="3" name="Content Placeholder 2"/>
          <p:cNvSpPr>
            <a:spLocks noGrp="1"/>
          </p:cNvSpPr>
          <p:nvPr>
            <p:ph idx="1"/>
          </p:nvPr>
        </p:nvSpPr>
        <p:spPr/>
        <p:txBody>
          <a:bodyPr/>
          <a:lstStyle/>
          <a:p>
            <a:pPr marL="0" indent="0">
              <a:buNone/>
            </a:pPr>
            <a:r>
              <a:rPr lang="en-US" dirty="0" smtClean="0"/>
              <a:t>The wheel upgrade gives the mower a number of increased stats.</a:t>
            </a:r>
          </a:p>
          <a:p>
            <a:pPr marL="0" indent="0">
              <a:buNone/>
            </a:pPr>
            <a:r>
              <a:rPr lang="en-US" dirty="0" smtClean="0"/>
              <a:t>Speed: +20%</a:t>
            </a:r>
          </a:p>
          <a:p>
            <a:pPr marL="0" indent="0">
              <a:buNone/>
            </a:pPr>
            <a:r>
              <a:rPr lang="en-US" dirty="0" smtClean="0"/>
              <a:t>Collision: +20 damage</a:t>
            </a:r>
            <a:endParaRPr lang="en-US" dirty="0"/>
          </a:p>
        </p:txBody>
      </p:sp>
      <p:pic>
        <p:nvPicPr>
          <p:cNvPr id="8194" name="Picture 2" descr="F:\Art Institute\7th Quarter\Mon- Team Production\Lawn of the Living Dead\Unwrapping\Wheel\Wheel_Spike.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800" y="152400"/>
            <a:ext cx="2404533" cy="1352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01689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Zombies</a:t>
            </a:r>
            <a:endParaRPr lang="en-US" dirty="0"/>
          </a:p>
        </p:txBody>
      </p:sp>
      <p:sp>
        <p:nvSpPr>
          <p:cNvPr id="3" name="Content Placeholder 2"/>
          <p:cNvSpPr>
            <a:spLocks noGrp="1"/>
          </p:cNvSpPr>
          <p:nvPr>
            <p:ph idx="1"/>
          </p:nvPr>
        </p:nvSpPr>
        <p:spPr/>
        <p:txBody>
          <a:bodyPr>
            <a:normAutofit fontScale="92500"/>
          </a:bodyPr>
          <a:lstStyle/>
          <a:p>
            <a:pPr marL="0" indent="0">
              <a:buNone/>
            </a:pPr>
            <a:r>
              <a:rPr lang="en-US" dirty="0" smtClean="0"/>
              <a:t>There will be a variety of zombies that when damaged enough by weapons, will fall to the ground and be susceptible to being run over by the mower and finally killed. There will be two variations of two different kinds of zombies : the regular zombie and the short zombie</a:t>
            </a:r>
          </a:p>
          <a:p>
            <a:pPr marL="0" indent="0">
              <a:buNone/>
            </a:pPr>
            <a:r>
              <a:rPr lang="en-US" dirty="0" smtClean="0"/>
              <a:t>Regular zombie will have more health but the short zombie will be quicker. The stronger variations will have more health and do more damage. </a:t>
            </a:r>
            <a:endParaRPr lang="en-US" dirty="0"/>
          </a:p>
        </p:txBody>
      </p:sp>
    </p:spTree>
    <p:extLst>
      <p:ext uri="{BB962C8B-B14F-4D97-AF65-F5344CB8AC3E}">
        <p14:creationId xmlns:p14="http://schemas.microsoft.com/office/powerpoint/2010/main" val="30327568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Mower</a:t>
            </a:r>
            <a:endParaRPr lang="en-US" dirty="0"/>
          </a:p>
        </p:txBody>
      </p:sp>
      <p:sp>
        <p:nvSpPr>
          <p:cNvPr id="3" name="Content Placeholder 2"/>
          <p:cNvSpPr>
            <a:spLocks noGrp="1"/>
          </p:cNvSpPr>
          <p:nvPr>
            <p:ph idx="1"/>
          </p:nvPr>
        </p:nvSpPr>
        <p:spPr/>
        <p:txBody>
          <a:bodyPr>
            <a:normAutofit fontScale="85000" lnSpcReduction="10000"/>
          </a:bodyPr>
          <a:lstStyle/>
          <a:p>
            <a:pPr marL="0" indent="0">
              <a:buNone/>
            </a:pPr>
            <a:r>
              <a:rPr lang="en-US" dirty="0" smtClean="0"/>
              <a:t>The vehicle the main character will be riding on and upgrading throughout the course of the game. The player will have the ability to purchase upgrades from the store using currency obtained from fallen zombies.</a:t>
            </a:r>
          </a:p>
          <a:p>
            <a:pPr marL="0" indent="0">
              <a:buNone/>
            </a:pPr>
            <a:r>
              <a:rPr lang="en-US" dirty="0" smtClean="0"/>
              <a:t>When a zombie takes enough damage from the mower than it will fall over. If the mower collides with a zombie and it doesn’t fall over, than the mower will take 5 damage and stop in its tracks.</a:t>
            </a:r>
          </a:p>
          <a:p>
            <a:pPr marL="0" indent="0">
              <a:buNone/>
            </a:pPr>
            <a:r>
              <a:rPr lang="en-US" dirty="0" smtClean="0"/>
              <a:t>Health: 100</a:t>
            </a:r>
          </a:p>
          <a:p>
            <a:pPr marL="0" indent="0">
              <a:buNone/>
            </a:pPr>
            <a:r>
              <a:rPr lang="en-US" dirty="0" smtClean="0"/>
              <a:t>Collision Damage against zombies: 30</a:t>
            </a:r>
          </a:p>
          <a:p>
            <a:pPr marL="0" indent="0">
              <a:buNone/>
            </a:pPr>
            <a:r>
              <a:rPr lang="en-US" dirty="0" smtClean="0"/>
              <a:t> </a:t>
            </a:r>
          </a:p>
        </p:txBody>
      </p:sp>
    </p:spTree>
    <p:extLst>
      <p:ext uri="{BB962C8B-B14F-4D97-AF65-F5344CB8AC3E}">
        <p14:creationId xmlns:p14="http://schemas.microsoft.com/office/powerpoint/2010/main" val="7609108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Battering Ram</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t>Battering Ram provides the mower with extra damage and health against the zombies it collides with. When the Ram loses all of its hit points, it falls off and the mower returns to its default damage.</a:t>
            </a:r>
          </a:p>
          <a:p>
            <a:r>
              <a:rPr lang="en-US" dirty="0" smtClean="0"/>
              <a:t>Default Mower Health: 100 Health </a:t>
            </a:r>
          </a:p>
          <a:p>
            <a:r>
              <a:rPr lang="en-US" dirty="0" smtClean="0"/>
              <a:t>Default Mower collision damage: 30 Damage</a:t>
            </a:r>
          </a:p>
          <a:p>
            <a:r>
              <a:rPr lang="en-US" dirty="0" smtClean="0"/>
              <a:t>Battering Ram Health: 50 Health </a:t>
            </a:r>
          </a:p>
          <a:p>
            <a:r>
              <a:rPr lang="en-US" dirty="0" smtClean="0"/>
              <a:t>Battering Ram Damage: +50 Damage when collision with zombies</a:t>
            </a:r>
            <a:endParaRPr lang="en-US" dirty="0"/>
          </a:p>
        </p:txBody>
      </p:sp>
      <p:pic>
        <p:nvPicPr>
          <p:cNvPr id="1027" name="Picture 3" descr="F:\Art Institute\7th Quarter\Mon- Team Production\Lawn of the Living Dead\Unwrapping\Battering Ram\Battering_Ram.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155"/>
            <a:ext cx="2133600" cy="16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62880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Chainsaw</a:t>
            </a:r>
            <a:endParaRPr lang="en-US" dirty="0"/>
          </a:p>
        </p:txBody>
      </p:sp>
      <p:sp>
        <p:nvSpPr>
          <p:cNvPr id="3" name="Content Placeholder 2"/>
          <p:cNvSpPr>
            <a:spLocks noGrp="1"/>
          </p:cNvSpPr>
          <p:nvPr>
            <p:ph idx="1"/>
          </p:nvPr>
        </p:nvSpPr>
        <p:spPr>
          <a:xfrm>
            <a:off x="457200" y="1600200"/>
            <a:ext cx="8229600" cy="4525963"/>
          </a:xfrm>
        </p:spPr>
        <p:txBody>
          <a:bodyPr/>
          <a:lstStyle/>
          <a:p>
            <a:pPr marL="0" indent="0">
              <a:buNone/>
            </a:pPr>
            <a:r>
              <a:rPr lang="en-US" dirty="0" smtClean="0"/>
              <a:t>Chainsaw provides the mower with a close ranged melee attack that deals massive damage but burns through gasoline quickly.</a:t>
            </a:r>
          </a:p>
          <a:p>
            <a:pPr marL="0" indent="0">
              <a:buNone/>
            </a:pPr>
            <a:endParaRPr lang="en-US" dirty="0"/>
          </a:p>
          <a:p>
            <a:pPr marL="0" indent="0">
              <a:buNone/>
            </a:pPr>
            <a:r>
              <a:rPr lang="en-US" dirty="0" smtClean="0"/>
              <a:t>40 damage/second</a:t>
            </a:r>
          </a:p>
          <a:p>
            <a:pPr marL="0" indent="0">
              <a:buNone/>
            </a:pPr>
            <a:r>
              <a:rPr lang="en-US" dirty="0" smtClean="0"/>
              <a:t>Ammo( gasoline ): 30</a:t>
            </a:r>
          </a:p>
          <a:p>
            <a:pPr marL="0" indent="0">
              <a:buNone/>
            </a:pPr>
            <a:r>
              <a:rPr lang="en-US" dirty="0" smtClean="0"/>
              <a:t>Ammo consumption: 1 ammo/second</a:t>
            </a:r>
          </a:p>
          <a:p>
            <a:pPr marL="0" indent="0">
              <a:buNone/>
            </a:pPr>
            <a:r>
              <a:rPr lang="en-US" dirty="0" smtClean="0"/>
              <a:t>Range: Very Close</a:t>
            </a:r>
          </a:p>
          <a:p>
            <a:pPr marL="0" indent="0">
              <a:buNone/>
            </a:pPr>
            <a:endParaRPr lang="en-US" dirty="0"/>
          </a:p>
        </p:txBody>
      </p:sp>
      <p:pic>
        <p:nvPicPr>
          <p:cNvPr id="2050" name="Picture 2" descr="F:\Art Institute\7th Quarter\Mon- Team Production\Lawn of the Living Dead\Unwrapping\Chainsaw\Chainsaw Model.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3400" y="228600"/>
            <a:ext cx="2260600" cy="1271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54882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Flame Thrower</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Provides the mower with a medium range fire attack that damages zombies over time. Ammo consumption is high.</a:t>
            </a:r>
          </a:p>
          <a:p>
            <a:pPr marL="0" indent="0">
              <a:buNone/>
            </a:pPr>
            <a:endParaRPr lang="en-US" dirty="0"/>
          </a:p>
          <a:p>
            <a:pPr marL="0" indent="0">
              <a:buNone/>
            </a:pPr>
            <a:r>
              <a:rPr lang="en-US" dirty="0" smtClean="0"/>
              <a:t>20 Damage/second from the immediate flames.</a:t>
            </a:r>
          </a:p>
          <a:p>
            <a:pPr marL="0" indent="0">
              <a:buNone/>
            </a:pPr>
            <a:r>
              <a:rPr lang="en-US" dirty="0" smtClean="0"/>
              <a:t>5 damage/second from fire if flames collide with enemy.</a:t>
            </a:r>
          </a:p>
          <a:p>
            <a:pPr marL="0" indent="0">
              <a:buNone/>
            </a:pPr>
            <a:r>
              <a:rPr lang="en-US" dirty="0" smtClean="0"/>
              <a:t>Ammo: 20</a:t>
            </a:r>
          </a:p>
          <a:p>
            <a:pPr marL="0" indent="0">
              <a:buNone/>
            </a:pPr>
            <a:r>
              <a:rPr lang="en-US" dirty="0" smtClean="0"/>
              <a:t>Ammo Consumption: 1/sec</a:t>
            </a:r>
          </a:p>
          <a:p>
            <a:pPr marL="0" indent="0">
              <a:buNone/>
            </a:pPr>
            <a:r>
              <a:rPr lang="en-US" dirty="0" smtClean="0"/>
              <a:t>Range: Medium</a:t>
            </a:r>
          </a:p>
          <a:p>
            <a:pPr marL="0" indent="0">
              <a:buNone/>
            </a:pPr>
            <a:endParaRPr lang="en-US" dirty="0" smtClean="0"/>
          </a:p>
          <a:p>
            <a:pPr marL="0" indent="0">
              <a:buNone/>
            </a:pPr>
            <a:endParaRPr lang="en-US" dirty="0"/>
          </a:p>
          <a:p>
            <a:pPr marL="0" indent="0">
              <a:buNone/>
            </a:pPr>
            <a:endParaRPr lang="en-US" dirty="0" smtClean="0"/>
          </a:p>
        </p:txBody>
      </p:sp>
      <p:pic>
        <p:nvPicPr>
          <p:cNvPr id="3074" name="Picture 2" descr="F:\Art Institute\7th Quarter\Mon- Team Production\Lawn of the Living Dead\Unwrapping\Flamethrower\Flamethrower.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400" y="95250"/>
            <a:ext cx="1905000" cy="1428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96767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Shield</a:t>
            </a:r>
            <a:endParaRPr lang="en-US" dirty="0"/>
          </a:p>
        </p:txBody>
      </p:sp>
      <p:sp>
        <p:nvSpPr>
          <p:cNvPr id="3" name="Content Placeholder 2"/>
          <p:cNvSpPr>
            <a:spLocks noGrp="1"/>
          </p:cNvSpPr>
          <p:nvPr>
            <p:ph idx="1"/>
          </p:nvPr>
        </p:nvSpPr>
        <p:spPr/>
        <p:txBody>
          <a:bodyPr/>
          <a:lstStyle/>
          <a:p>
            <a:r>
              <a:rPr lang="en-US" dirty="0" smtClean="0"/>
              <a:t>Provides your mower with a significant health upgrade and damage reduction</a:t>
            </a:r>
          </a:p>
          <a:p>
            <a:endParaRPr lang="en-US" dirty="0" smtClean="0"/>
          </a:p>
          <a:p>
            <a:pPr marL="0" indent="0">
              <a:buNone/>
            </a:pPr>
            <a:r>
              <a:rPr lang="en-US" dirty="0" smtClean="0"/>
              <a:t>Health: 100(default) + 50(from shield)</a:t>
            </a:r>
          </a:p>
          <a:p>
            <a:pPr marL="0" indent="0">
              <a:buNone/>
            </a:pPr>
            <a:r>
              <a:rPr lang="en-US" dirty="0" smtClean="0"/>
              <a:t>Damage Reduction: 20% damage reduction </a:t>
            </a:r>
            <a:endParaRPr lang="en-US" dirty="0"/>
          </a:p>
        </p:txBody>
      </p:sp>
      <p:pic>
        <p:nvPicPr>
          <p:cNvPr id="4098" name="Picture 2" descr="F:\Art Institute\7th Quarter\Mon- Team Production\Lawn of the Living Dead\Unwrapping\Front Shield\Shield.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127" y="37523"/>
            <a:ext cx="1270000" cy="95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02479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Leaf Blower Launcher</a:t>
            </a:r>
            <a:endParaRPr lang="en-US" sz="3600"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Provides the mower with a long range explosive projectile launching device (or Leaf Blower). This device will shoot explosive grenades in an arc and they will explode on impact with the ground/zombie it collides with.</a:t>
            </a:r>
          </a:p>
          <a:p>
            <a:pPr marL="0" indent="0">
              <a:buNone/>
            </a:pPr>
            <a:r>
              <a:rPr lang="en-US" dirty="0" smtClean="0"/>
              <a:t>Damage: 50 damage per grenade</a:t>
            </a:r>
          </a:p>
          <a:p>
            <a:pPr marL="0" indent="0">
              <a:buNone/>
            </a:pPr>
            <a:r>
              <a:rPr lang="en-US" dirty="0" smtClean="0"/>
              <a:t>5 Ft explosive radius</a:t>
            </a:r>
          </a:p>
          <a:p>
            <a:pPr marL="0" indent="0">
              <a:buNone/>
            </a:pPr>
            <a:r>
              <a:rPr lang="en-US" dirty="0" smtClean="0"/>
              <a:t>15 Ft launch distance</a:t>
            </a:r>
          </a:p>
          <a:p>
            <a:pPr marL="0" indent="0">
              <a:buNone/>
            </a:pPr>
            <a:r>
              <a:rPr lang="en-US" dirty="0" smtClean="0"/>
              <a:t>Range: Long</a:t>
            </a:r>
          </a:p>
          <a:p>
            <a:pPr marL="0" indent="0">
              <a:buNone/>
            </a:pPr>
            <a:r>
              <a:rPr lang="en-US" dirty="0" smtClean="0"/>
              <a:t>Fire Rate: slow</a:t>
            </a:r>
            <a:endParaRPr lang="en-US" dirty="0"/>
          </a:p>
        </p:txBody>
      </p:sp>
      <p:pic>
        <p:nvPicPr>
          <p:cNvPr id="5122" name="Picture 2" descr="F:\Art Institute\7th Quarter\Mon- Team Production\Lawn of the Living Dead\Unwrapping\Leaf Blower\Leaf_Blower_Cannon.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800" y="304800"/>
            <a:ext cx="2065867" cy="1162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97092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Nail Gun</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The nail gun provides the mower with a long range, light damage weapon. This weapon will root the zombies to the ground and allow the player to easily run them over without taking damage.</a:t>
            </a:r>
          </a:p>
          <a:p>
            <a:pPr marL="0" indent="0">
              <a:buNone/>
            </a:pPr>
            <a:r>
              <a:rPr lang="en-US" dirty="0" smtClean="0"/>
              <a:t>Damage: 20 Damage per Nail</a:t>
            </a:r>
          </a:p>
          <a:p>
            <a:pPr marL="0" indent="0">
              <a:buNone/>
            </a:pPr>
            <a:r>
              <a:rPr lang="en-US" dirty="0" smtClean="0"/>
              <a:t>Ammo: 50</a:t>
            </a:r>
          </a:p>
          <a:p>
            <a:pPr marL="0" indent="0">
              <a:buNone/>
            </a:pPr>
            <a:r>
              <a:rPr lang="en-US" dirty="0" smtClean="0"/>
              <a:t>Long Range</a:t>
            </a:r>
          </a:p>
          <a:p>
            <a:pPr marL="0" indent="0">
              <a:buNone/>
            </a:pPr>
            <a:r>
              <a:rPr lang="en-US" dirty="0" smtClean="0"/>
              <a:t>Medium fire rate</a:t>
            </a:r>
          </a:p>
          <a:p>
            <a:pPr marL="0" indent="0">
              <a:buNone/>
            </a:pPr>
            <a:endParaRPr lang="en-US" dirty="0"/>
          </a:p>
        </p:txBody>
      </p:sp>
      <p:pic>
        <p:nvPicPr>
          <p:cNvPr id="6146" name="Picture 2" descr="F:\Art Institute\7th Quarter\Mon- Team Production\Lawn of the Living Dead\Unwrapping\Nail Gun\Nail_Gun.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800" y="228600"/>
            <a:ext cx="2133600" cy="1200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43836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117</TotalTime>
  <Words>566</Words>
  <Application>Microsoft Office PowerPoint</Application>
  <PresentationFormat>On-screen Show (4:3)</PresentationFormat>
  <Paragraphs>57</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Weapon Stats List</vt:lpstr>
      <vt:lpstr>Zombies</vt:lpstr>
      <vt:lpstr>Mower</vt:lpstr>
      <vt:lpstr>Battering Ram</vt:lpstr>
      <vt:lpstr>Chainsaw</vt:lpstr>
      <vt:lpstr>Flame Thrower</vt:lpstr>
      <vt:lpstr>Shield</vt:lpstr>
      <vt:lpstr>Leaf Blower Launcher</vt:lpstr>
      <vt:lpstr>Nail Gun</vt:lpstr>
      <vt:lpstr>Oil Tank </vt:lpstr>
      <vt:lpstr>Spiked Wheels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Student</dc:creator>
  <cp:lastModifiedBy>Student</cp:lastModifiedBy>
  <cp:revision>11</cp:revision>
  <dcterms:created xsi:type="dcterms:W3CDTF">2014-03-17T14:40:47Z</dcterms:created>
  <dcterms:modified xsi:type="dcterms:W3CDTF">2014-03-17T16:38:45Z</dcterms:modified>
</cp:coreProperties>
</file>