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845b58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845b58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5845b580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5845b58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5845b58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5845b58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5845b580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5845b580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845b580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845b580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5845b58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5845b58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JgYPuy6BNcA" TargetMode="External"/><Relationship Id="rId4" Type="http://schemas.openxmlformats.org/officeDocument/2006/relationships/hyperlink" Target="https://www.youtube.com/watch?v=qYqtvH7TyDQ&amp;t=139s" TargetMode="External"/><Relationship Id="rId5" Type="http://schemas.openxmlformats.org/officeDocument/2006/relationships/hyperlink" Target="https://wiki.seeedstudio.com/CAN-BUS_Shield_V2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Hai un veicolo d’epoca?</a:t>
            </a:r>
            <a:endParaRPr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75392" cy="252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2617" y="2571750"/>
            <a:ext cx="2520894" cy="25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6225" y="133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Tanti anni fa la calibratura e manutenzione delle vetture era quasi tutta fatta a mano, a cura del proprietario: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860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725" y="2767000"/>
            <a:ext cx="2599826" cy="19466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07275" y="4831375"/>
            <a:ext cx="3504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">
                <a:solidFill>
                  <a:schemeClr val="dk1"/>
                </a:solidFill>
              </a:rPr>
              <a:t>ndr: </a:t>
            </a:r>
            <a:r>
              <a:rPr lang="it" sz="600">
                <a:solidFill>
                  <a:schemeClr val="dk1"/>
                </a:solidFill>
              </a:rPr>
              <a:t>(oggi nelle istruzioni delle autovetture scriviamo “non bere il liquido delle batterie”)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93950" y="185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</a:rPr>
              <a:t>OBD (On Board Diagnosis):</a:t>
            </a:r>
            <a:endParaRPr sz="2000">
              <a:solidFill>
                <a:schemeClr val="dk1"/>
              </a:solidFill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50">
                <a:solidFill>
                  <a:schemeClr val="dk1"/>
                </a:solidFill>
              </a:rPr>
              <a:t>OBD is mandatory on vehicles from 2004.</a:t>
            </a:r>
            <a:endParaRPr sz="1150">
              <a:solidFill>
                <a:schemeClr val="dk1"/>
              </a:solidFill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50">
                <a:solidFill>
                  <a:schemeClr val="dk1"/>
                </a:solidFill>
              </a:rPr>
              <a:t>Scantool protocol is defined in OBD norm (SAEJ1979)</a:t>
            </a:r>
            <a:endParaRPr sz="1150">
              <a:solidFill>
                <a:schemeClr val="dk1"/>
              </a:solidFill>
            </a:endParaRPr>
          </a:p>
          <a:p>
            <a:pPr indent="-29067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50">
                <a:solidFill>
                  <a:schemeClr val="dk1"/>
                </a:solidFill>
              </a:rPr>
              <a:t>Scantool is one among many different services available in UDS standard defined for CAN protocol 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759588" y="3178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SAE</a:t>
            </a:r>
            <a:r>
              <a:rPr lang="it" sz="1100">
                <a:solidFill>
                  <a:schemeClr val="dk1"/>
                </a:solidFill>
              </a:rPr>
              <a:t> J1962 </a:t>
            </a:r>
            <a:r>
              <a:rPr i="1" lang="it" sz="1100">
                <a:solidFill>
                  <a:schemeClr val="dk1"/>
                </a:solidFill>
              </a:rPr>
              <a:t>diagnostic</a:t>
            </a:r>
            <a:r>
              <a:rPr lang="it" sz="1100">
                <a:solidFill>
                  <a:schemeClr val="dk1"/>
                </a:solidFill>
              </a:rPr>
              <a:t> link </a:t>
            </a:r>
            <a:r>
              <a:rPr i="1" lang="it" sz="1100">
                <a:solidFill>
                  <a:schemeClr val="dk1"/>
                </a:solidFill>
              </a:rPr>
              <a:t>connector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800" y="1410600"/>
            <a:ext cx="26955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8475" y="2310525"/>
            <a:ext cx="368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Esistono tantissimi dispositivi che permettono di comunicare con il protocollo Scantool delle ECU a bordo vettura.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2775" y="3106050"/>
            <a:ext cx="2232730" cy="169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/>
          <p:nvPr/>
        </p:nvCxnSpPr>
        <p:spPr>
          <a:xfrm flipH="1" rot="10800000">
            <a:off x="2685800" y="3966025"/>
            <a:ext cx="25167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 txBox="1"/>
          <p:nvPr/>
        </p:nvSpPr>
        <p:spPr>
          <a:xfrm>
            <a:off x="2619650" y="4142750"/>
            <a:ext cx="113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Servizio UDS (09)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096550" y="4187325"/>
            <a:ext cx="132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Tanti PIDs in codifica </a:t>
            </a:r>
            <a:r>
              <a:rPr lang="it"/>
              <a:t>SCANTOOL</a:t>
            </a:r>
            <a:endParaRPr/>
          </a:p>
        </p:txBody>
      </p:sp>
      <p:cxnSp>
        <p:nvCxnSpPr>
          <p:cNvPr id="77" name="Google Shape;77;p15"/>
          <p:cNvCxnSpPr>
            <a:stCxn id="75" idx="3"/>
            <a:endCxn id="76" idx="1"/>
          </p:cNvCxnSpPr>
          <p:nvPr/>
        </p:nvCxnSpPr>
        <p:spPr>
          <a:xfrm>
            <a:off x="3752750" y="4450550"/>
            <a:ext cx="3438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25534"/>
          <a:stretch/>
        </p:blipFill>
        <p:spPr>
          <a:xfrm>
            <a:off x="6416450" y="3605597"/>
            <a:ext cx="2343150" cy="145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274900" y="294325"/>
            <a:ext cx="29922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Il progetto:</a:t>
            </a:r>
            <a:endParaRPr sz="2400"/>
          </a:p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274900" y="840025"/>
            <a:ext cx="323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nodo di sensori rileva le grandezze di interesse e le esibisce su porta standard OBD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1273000" y="1810150"/>
            <a:ext cx="0" cy="13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>
            <a:off x="3811625" y="1832225"/>
            <a:ext cx="2163300" cy="7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4091250" y="1221500"/>
            <a:ext cx="11406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275" y="380500"/>
            <a:ext cx="23717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12175"/>
            <a:ext cx="28479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700" y="2495900"/>
            <a:ext cx="1680023" cy="25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378975" y="331125"/>
            <a:ext cx="4238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Giri motore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Temperatura 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Temperatura gomme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Giri di pista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4692225" y="2946525"/>
            <a:ext cx="423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Tensione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Temperatura acqua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Pressione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122750" y="4126825"/>
            <a:ext cx="197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Giri motore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Temperatura acqua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Velocità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Interfaccia: qualsiasi adattatore SCANTOOL (ed i relativi dispositivi)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152400"/>
            <a:ext cx="3703179" cy="252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3979" y="152400"/>
            <a:ext cx="2697621" cy="182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ctrTitle"/>
          </p:nvPr>
        </p:nvSpPr>
        <p:spPr>
          <a:xfrm>
            <a:off x="193950" y="220750"/>
            <a:ext cx="8520600" cy="9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 dispositivi per la decodifica dello scantool sono numerosi, e si interfacciano con Palmari dedicati, notebook e smartphone</a:t>
            </a:r>
            <a:endParaRPr sz="20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32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175" y="13232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187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Riferimenti: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SAEJ1979 (OBD regulation)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u="sng">
                <a:solidFill>
                  <a:schemeClr val="hlink"/>
                </a:solidFill>
                <a:hlinkClick r:id="rId3"/>
              </a:rPr>
              <a:t>Arduino e il CANbus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u="sng">
                <a:solidFill>
                  <a:schemeClr val="hlink"/>
                </a:solidFill>
                <a:hlinkClick r:id="rId4"/>
              </a:rPr>
              <a:t>Emulazione scantool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u="sng">
                <a:solidFill>
                  <a:schemeClr val="hlink"/>
                </a:solidFill>
                <a:hlinkClick r:id="rId5"/>
              </a:rPr>
              <a:t>CANBUS shield basato su mcp2515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