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3"/>
    <p:restoredTop sz="94541"/>
  </p:normalViewPr>
  <p:slideViewPr>
    <p:cSldViewPr snapToGrid="0" snapToObjects="1">
      <p:cViewPr varScale="1">
        <p:scale>
          <a:sx n="91" d="100"/>
          <a:sy n="91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A08-D3BD-0F43-BB9A-87961772C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FDEC-3CEA-0848-8AA6-A6DCB23B4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B2DE-350C-7743-B542-A00C06F3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C4A3-82FE-EE4B-9A8E-72519F59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1B65-87F9-6A4A-85BA-19D3B40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292D-6EBA-D84A-A53A-2CA29029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B0A5C-8764-3A4E-9C70-3D685A49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5AD4-1710-044E-8973-9AE0D65A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174A-2FE9-354B-A6EA-793840DF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2380-F56B-004A-BE7A-BF37CE5D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A969C-E15E-304C-B18D-5CEC0173D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883DD-D7AE-D341-AE6D-F46BF832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BA10-8983-A342-B339-D00DBB2D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6868-CD8C-8E4D-A49D-8AD1AC32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A479-5BE6-B746-9F86-FC17065F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C291-D176-5B44-AE6C-379C19CC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8F4D-91C2-5444-A7A6-9E5B6B5B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09DC-18BB-194B-9394-0C91C64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3597-97FE-334C-89AD-CA3BFC9F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70FE-1F0C-934B-BC25-605EE582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8F95-8C35-7345-B077-21A09425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8A68-CFFB-C741-8D8C-B678060D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12C7-7818-3C49-ADCF-BD0FE1AF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0570-C9A8-9C45-9C20-206361DF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7B41-92F7-B24E-BE11-A6BB7403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8EEE-C93E-AB46-93FA-39F92405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0058-3D60-214D-B51E-D7130EDC9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16D16-04B8-3F41-A56F-A9D526CE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97070-635B-C244-ADE5-910C4E37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BE4B-F97F-6341-90C4-869C3A9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03E76-EAEF-F54A-B422-7C1E64EC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5C37-3C4E-2A4E-A509-831953F4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44CF-8BE9-6E4B-A258-3AD1500D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25F66-3D97-8F44-BC69-81675EA5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631F4-E784-3F45-8AFD-B7A44BAB4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B2F89-4E0D-824E-BC01-8BA7F7445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42CBB-0367-2440-9AD7-777E4B7B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7A185-040D-934D-814A-29D3B74A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E2138-C5A7-C144-9CC7-95C20B25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945D-6382-9642-AF81-62C03BDC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9DC72-9795-DD4B-B81F-A4B7483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2AD2-B172-594D-B6B0-8A5BA91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9CBA3-01B3-904E-ACE8-AA5EC7E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D15DD-FC65-2D4C-BB2E-6BC018C1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EB804-EE09-B94B-991F-C00B88A0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7A79-ADBA-084E-8DF1-D52E6B4C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8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7CE9-2B17-2148-98D5-B5183A08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652D-BC82-6742-8343-DCB57D9C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6E6EC-79C9-6D4C-B182-DBFA00307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E839-1EBB-3B40-AA00-21E2ACC6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4CAC-D551-784E-A4A3-3499097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9FB98-66EC-7647-B4AA-5EBE9CF4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BEAC-AA06-7C42-8F0A-B5B15298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910A2-BC62-9041-956A-1ABEE7E28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C993-EACE-CF46-94E8-C3520DFC2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BB88-C3DC-4340-BA17-1FFC24FB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8321-BB57-1448-8DF7-E0E1BFE1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AC269-58C9-1D42-A1E2-D80D394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03C2F-B438-AD43-96E2-412B26C4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814E-F47B-574A-9112-ED8279856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5CF9-18FF-D845-BC9C-5A5C0A495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8242-5691-4B4C-9DBC-E891DEB16778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9E51-BC56-324A-A974-D5C9D09CD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E4DD-58E4-5043-9E66-75CF8446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2F25-F9EE-9541-857A-DAFF0D49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2057-915E-8646-A8C5-BD59B3B09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9A533-935D-2746-B38F-D1610709A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667999" y="521208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E7A84-E0DD-EF49-AE1F-EDF62854C8ED}"/>
              </a:ext>
            </a:extLst>
          </p:cNvPr>
          <p:cNvSpPr txBox="1"/>
          <p:nvPr/>
        </p:nvSpPr>
        <p:spPr>
          <a:xfrm>
            <a:off x="112543" y="1122363"/>
            <a:ext cx="1060117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b="1" i="1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   belong …</a:t>
            </a:r>
            <a:endParaRPr lang="en-US" sz="12500" b="1" i="1" dirty="0">
              <a:solidFill>
                <a:schemeClr val="bg1"/>
              </a:solidFill>
              <a:latin typeface="Franklin Gothic Medium" panose="020B0603020102020204" pitchFamily="34" charset="0"/>
              <a:ea typeface="Noteworthy Light" panose="02000400000000000000" pitchFamily="2" charset="77"/>
            </a:endParaRPr>
          </a:p>
          <a:p>
            <a:r>
              <a:rPr lang="en-US" sz="9600" dirty="0">
                <a:solidFill>
                  <a:schemeClr val="bg1"/>
                </a:solidFill>
                <a:latin typeface="Franklin Gothic Medium" panose="020B0603020102020204" pitchFamily="34" charset="0"/>
                <a:ea typeface="Noteworthy Light" panose="02000400000000000000" pitchFamily="2" charset="77"/>
              </a:rPr>
              <a:t>      stony hill church</a:t>
            </a:r>
            <a:endParaRPr lang="en-US" sz="9600" dirty="0">
              <a:solidFill>
                <a:schemeClr val="bg1"/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036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Medium</vt:lpstr>
      <vt:lpstr>Noteworthy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Lanny Lancaster</dc:creator>
  <cp:lastModifiedBy>Lanny Lancaster</cp:lastModifiedBy>
  <cp:revision>1</cp:revision>
  <dcterms:created xsi:type="dcterms:W3CDTF">2018-06-19T12:12:56Z</dcterms:created>
  <dcterms:modified xsi:type="dcterms:W3CDTF">2018-06-19T12:17:41Z</dcterms:modified>
</cp:coreProperties>
</file>