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90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4109-5648-AC47-9BAA-96621866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A82D9-9986-F840-A65A-37B011453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BC9A-5E7D-6346-89A1-82BCDAD9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8E18-FF4F-BD49-911B-002AFC49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A877-89F5-574F-A64B-51C1C718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B362-9FBE-6A4F-9AE1-B28664B1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8D590-4E2D-A246-AE38-802A51C1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9A5CC-85BD-6F42-B10B-B577F415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CCB0-42A9-EE48-AD67-0FE0A955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FC0F-F886-DD4D-978B-6817E1D3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571C6-16BF-F943-9E23-1FE3F72ED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B4A9B-BC9A-5147-B7A3-2BC65F07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545F-580F-3A46-9DE7-B67AC382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CAB-F41C-A740-A4E6-E83CAA70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39D6-68CA-9B48-816B-1C54C007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7973-1E7D-5841-BCEB-EBD2DE3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902C-3B32-4046-8D31-EF535E6C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9D70-6C4A-8642-A876-954DDBF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6A6D-B496-744A-9EF3-49211380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7ABC-8516-BB4B-BA25-5065E27B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1F94-A878-514F-A0CE-F8440909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FB13F-A6E5-0249-894C-04251E61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766F-21D1-6D47-B21D-F0E7FB0A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7E7F-3E84-E24B-91B1-C758C9C4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70EE-9ADD-5B44-8756-A3662053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94F3-EB2B-E04A-A498-5CBA34D3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9421-8759-9343-ADE5-3B6C9E1F8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27B7C-5B71-8E46-BCC1-0A3EF8D2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D297-A7C3-6A4D-804D-69B4EC4D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0964F-E793-5649-A37B-F9E5A91E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B702-725E-C043-A005-28905E8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E917-4B8C-A047-9C66-E0B6E1FF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6FDE-4352-7A4F-9329-2609DBF6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BE030-7459-8C4F-AC27-5C035B3B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E1D3B-9281-1B42-9293-3DDF6FA7C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4A1AA-F9D0-F748-9E0C-DC65C19DA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B0014-64E4-684A-8A9B-6825610E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52C20-B2AC-8942-A243-D85475E7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CEA50-1298-C647-94D5-1097425A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7F1-7F44-7F45-9369-261BA59A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D485B-5D84-CB44-B7EF-3A2C266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96CE3-1AB3-B34A-B054-03DB3244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B274E-82BF-7D4E-BE34-3AD7C5CB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E158F-CB9E-4346-97C8-3F5A44E9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57D1-9E3E-E640-BDBA-7DFFFC50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BBC8-C5EA-384A-95C2-F5C49568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429E-F1E9-1F49-AA1A-654C1D90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31BB-7F19-384D-AAE8-C6A62442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C9F1-BDC7-144A-BEAE-238B8A1C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0FDCF-4C92-0541-BA1E-E3D13833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A4F7-D218-ED43-AFA2-AB5DE5AF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64A66-BF11-8446-9493-19E742A0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6F91-DE11-4D43-BBF6-C1901A12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9E94F-7A53-F04C-BEE2-148F32672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31D43-F864-2543-A9F5-5CB8BC7C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7A0A9-CBA9-E141-9AF7-8BD8095D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B48CE-CF21-224C-AEB4-50A1AF50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373D-BA5C-2245-B208-7376EE8D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BEF32-4C98-DB41-A31F-3E327A14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79E0-EB2A-044F-9A7F-DB7F86E4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DC4F-7FB1-F04E-8FAF-F2F524B3C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B926-7C87-EA4B-AF2B-7DD7521EB51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D4E4-5EA3-C34C-AFAD-A6A534130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DCBF-864A-7E4F-9227-D849B1DF3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7330-CFD0-4B48-93BB-E880A1C48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40A3-59E3-C84B-9A85-EC3C0715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6280" y="79425"/>
            <a:ext cx="5679990" cy="582869"/>
          </a:xfrm>
        </p:spPr>
        <p:txBody>
          <a:bodyPr>
            <a:normAutofit/>
          </a:bodyPr>
          <a:lstStyle/>
          <a:p>
            <a:r>
              <a:rPr lang="en-US" sz="3200" dirty="0"/>
              <a:t>Crawling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D93570-EFB3-9445-B368-8EC83F15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852026"/>
            <a:ext cx="12192000" cy="4913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2D133A-8C50-0F40-8862-1DAEC4B6C966}"/>
              </a:ext>
            </a:extLst>
          </p:cNvPr>
          <p:cNvSpPr/>
          <p:nvPr/>
        </p:nvSpPr>
        <p:spPr>
          <a:xfrm>
            <a:off x="1241998" y="4804508"/>
            <a:ext cx="3657600" cy="441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66D16-29B9-4547-B0F6-A6DA9643279C}"/>
              </a:ext>
            </a:extLst>
          </p:cNvPr>
          <p:cNvSpPr txBox="1"/>
          <p:nvPr/>
        </p:nvSpPr>
        <p:spPr>
          <a:xfrm>
            <a:off x="5037441" y="4922060"/>
            <a:ext cx="434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 URL of each article and store into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1C742-71CE-FE46-B6F3-02312385177D}"/>
              </a:ext>
            </a:extLst>
          </p:cNvPr>
          <p:cNvSpPr txBox="1"/>
          <p:nvPr/>
        </p:nvSpPr>
        <p:spPr>
          <a:xfrm>
            <a:off x="123568" y="953429"/>
            <a:ext cx="393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</a:t>
            </a:r>
          </a:p>
          <a:p>
            <a:r>
              <a:rPr lang="en-US" dirty="0"/>
              <a:t>- </a:t>
            </a:r>
            <a:r>
              <a:rPr lang="en-US" dirty="0" err="1"/>
              <a:t>BeautifulSoup</a:t>
            </a:r>
            <a:r>
              <a:rPr lang="en-US" dirty="0"/>
              <a:t>, </a:t>
            </a:r>
            <a:r>
              <a:rPr lang="en-US" dirty="0" err="1"/>
              <a:t>HTMLParser</a:t>
            </a:r>
            <a:r>
              <a:rPr lang="en-US" dirty="0"/>
              <a:t>, selenium</a:t>
            </a:r>
          </a:p>
        </p:txBody>
      </p:sp>
    </p:spTree>
    <p:extLst>
      <p:ext uri="{BB962C8B-B14F-4D97-AF65-F5344CB8AC3E}">
        <p14:creationId xmlns:p14="http://schemas.microsoft.com/office/powerpoint/2010/main" val="66310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40A3-59E3-C84B-9A85-EC3C0715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6280" y="79425"/>
            <a:ext cx="5679990" cy="582869"/>
          </a:xfrm>
        </p:spPr>
        <p:txBody>
          <a:bodyPr>
            <a:normAutofit/>
          </a:bodyPr>
          <a:lstStyle/>
          <a:p>
            <a:r>
              <a:rPr lang="en-US" sz="3200" dirty="0"/>
              <a:t>Word2Vec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127F2-AB7E-D84B-9832-B5E49BA1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" y="5282230"/>
            <a:ext cx="12192000" cy="424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8CFEC-D08F-F644-98E3-915539215E15}"/>
              </a:ext>
            </a:extLst>
          </p:cNvPr>
          <p:cNvSpPr txBox="1"/>
          <p:nvPr/>
        </p:nvSpPr>
        <p:spPr>
          <a:xfrm>
            <a:off x="18676" y="2891484"/>
            <a:ext cx="118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token_sentence</a:t>
            </a:r>
            <a:r>
              <a:rPr lang="en-US" dirty="0"/>
              <a:t>  -  source of data</a:t>
            </a:r>
          </a:p>
          <a:p>
            <a:r>
              <a:rPr lang="en-US" dirty="0"/>
              <a:t>size - Dimensionality of the word vectors</a:t>
            </a:r>
          </a:p>
          <a:p>
            <a:r>
              <a:rPr lang="en-US" dirty="0"/>
              <a:t>window – Maximum distance between the current and predicted word within sentence</a:t>
            </a:r>
          </a:p>
          <a:p>
            <a:r>
              <a:rPr lang="en-US" dirty="0" err="1"/>
              <a:t>min_count</a:t>
            </a:r>
            <a:r>
              <a:rPr lang="en-US" dirty="0"/>
              <a:t> – Ignores all words with total frequency lower than this</a:t>
            </a:r>
          </a:p>
          <a:p>
            <a:r>
              <a:rPr lang="en-US" dirty="0"/>
              <a:t>workers – Use this number of workers threads to train the model </a:t>
            </a:r>
          </a:p>
          <a:p>
            <a:r>
              <a:rPr lang="en-US" dirty="0"/>
              <a:t>sg – 1 for </a:t>
            </a:r>
            <a:r>
              <a:rPr lang="en-US" dirty="0" err="1"/>
              <a:t>skipgram</a:t>
            </a:r>
            <a:r>
              <a:rPr lang="en-US" dirty="0"/>
              <a:t>, otherwise CBOW (CBOW is performed in this study)</a:t>
            </a:r>
          </a:p>
          <a:p>
            <a:r>
              <a:rPr lang="en-US" dirty="0" err="1"/>
              <a:t>iter</a:t>
            </a:r>
            <a:r>
              <a:rPr lang="en-US" dirty="0"/>
              <a:t> – Number of iterations(epochs) over the given corpus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EAFC0C-3B56-5045-B1D6-BB07E7A263F0}"/>
              </a:ext>
            </a:extLst>
          </p:cNvPr>
          <p:cNvSpPr/>
          <p:nvPr/>
        </p:nvSpPr>
        <p:spPr>
          <a:xfrm>
            <a:off x="18676" y="5943900"/>
            <a:ext cx="4531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Compute cosine similarity between two words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2083B5-38EC-9B4C-878B-A78EBB3C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0896"/>
            <a:ext cx="12192000" cy="763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C973DA-B936-F84C-BE26-D8257B35A58A}"/>
              </a:ext>
            </a:extLst>
          </p:cNvPr>
          <p:cNvSpPr txBox="1"/>
          <p:nvPr/>
        </p:nvSpPr>
        <p:spPr>
          <a:xfrm>
            <a:off x="123568" y="953429"/>
            <a:ext cx="214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</a:t>
            </a:r>
          </a:p>
          <a:p>
            <a:r>
              <a:rPr lang="en-US" dirty="0"/>
              <a:t>- </a:t>
            </a:r>
            <a:r>
              <a:rPr lang="en-US" dirty="0" err="1"/>
              <a:t>Gensim</a:t>
            </a:r>
            <a:r>
              <a:rPr lang="en-US" dirty="0"/>
              <a:t>, Word2Vec </a:t>
            </a:r>
          </a:p>
        </p:txBody>
      </p:sp>
    </p:spTree>
    <p:extLst>
      <p:ext uri="{BB962C8B-B14F-4D97-AF65-F5344CB8AC3E}">
        <p14:creationId xmlns:p14="http://schemas.microsoft.com/office/powerpoint/2010/main" val="1982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40A3-59E3-C84B-9A85-EC3C0715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6280" y="79425"/>
            <a:ext cx="5679990" cy="582869"/>
          </a:xfrm>
        </p:spPr>
        <p:txBody>
          <a:bodyPr>
            <a:normAutofit/>
          </a:bodyPr>
          <a:lstStyle/>
          <a:p>
            <a:r>
              <a:rPr lang="en-US" sz="3200" dirty="0"/>
              <a:t>UMAP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640BC-5D7B-C847-9041-F685D184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014"/>
            <a:ext cx="12192000" cy="607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0DE5E-2ED1-9E4A-BE3D-242B91BA0D92}"/>
              </a:ext>
            </a:extLst>
          </p:cNvPr>
          <p:cNvSpPr txBox="1"/>
          <p:nvPr/>
        </p:nvSpPr>
        <p:spPr>
          <a:xfrm>
            <a:off x="0" y="3233501"/>
            <a:ext cx="11843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n_neighbors</a:t>
            </a:r>
            <a:r>
              <a:rPr lang="en-US" dirty="0"/>
              <a:t>  - Size of the local neighborhood, when </a:t>
            </a:r>
            <a:r>
              <a:rPr lang="en-US" dirty="0" err="1"/>
              <a:t>n_neighbors</a:t>
            </a:r>
            <a:r>
              <a:rPr lang="en-US" dirty="0"/>
              <a:t> increase it means UMAP manages to see more of the overall structure of data</a:t>
            </a:r>
          </a:p>
          <a:p>
            <a:r>
              <a:rPr lang="en-US" dirty="0" err="1"/>
              <a:t>min_dist</a:t>
            </a:r>
            <a:r>
              <a:rPr lang="en-US" dirty="0"/>
              <a:t> – Controls how tightly UMAP is allowed to pack points together</a:t>
            </a:r>
          </a:p>
          <a:p>
            <a:r>
              <a:rPr lang="en-US" dirty="0" err="1"/>
              <a:t>n_components</a:t>
            </a:r>
            <a:r>
              <a:rPr lang="en-US" dirty="0"/>
              <a:t> -  Determine the dimensionality of the reduced dimension space</a:t>
            </a:r>
          </a:p>
          <a:p>
            <a:r>
              <a:rPr lang="en-US" dirty="0"/>
              <a:t>verbose – controls verbosity of 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5329E-434E-644B-91B4-0378334DBB63}"/>
              </a:ext>
            </a:extLst>
          </p:cNvPr>
          <p:cNvSpPr txBox="1"/>
          <p:nvPr/>
        </p:nvSpPr>
        <p:spPr>
          <a:xfrm>
            <a:off x="129605" y="1270008"/>
            <a:ext cx="192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</a:t>
            </a:r>
          </a:p>
          <a:p>
            <a:r>
              <a:rPr lang="en-US" dirty="0"/>
              <a:t>- </a:t>
            </a:r>
            <a:r>
              <a:rPr lang="en-US" dirty="0" err="1"/>
              <a:t>umap</a:t>
            </a:r>
            <a:r>
              <a:rPr lang="en-US" dirty="0"/>
              <a:t>, matplotlib</a:t>
            </a:r>
          </a:p>
        </p:txBody>
      </p:sp>
    </p:spTree>
    <p:extLst>
      <p:ext uri="{BB962C8B-B14F-4D97-AF65-F5344CB8AC3E}">
        <p14:creationId xmlns:p14="http://schemas.microsoft.com/office/powerpoint/2010/main" val="14978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40A3-59E3-C84B-9A85-EC3C0715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7867" y="79425"/>
            <a:ext cx="5679990" cy="582869"/>
          </a:xfrm>
        </p:spPr>
        <p:txBody>
          <a:bodyPr>
            <a:normAutofit/>
          </a:bodyPr>
          <a:lstStyle/>
          <a:p>
            <a:r>
              <a:rPr lang="en-US" sz="3200" dirty="0"/>
              <a:t>Network Analysis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B5E292-7693-2D45-9294-EACB8DA3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68" y="1317440"/>
            <a:ext cx="8791253" cy="54611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78B28-6C8D-0B43-835A-1DE7DEDFBE0C}"/>
              </a:ext>
            </a:extLst>
          </p:cNvPr>
          <p:cNvSpPr/>
          <p:nvPr/>
        </p:nvSpPr>
        <p:spPr>
          <a:xfrm>
            <a:off x="3152486" y="4125832"/>
            <a:ext cx="1928480" cy="201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63ACD-6D37-C545-8682-FC7B99E09F22}"/>
              </a:ext>
            </a:extLst>
          </p:cNvPr>
          <p:cNvSpPr txBox="1"/>
          <p:nvPr/>
        </p:nvSpPr>
        <p:spPr>
          <a:xfrm>
            <a:off x="5160840" y="4200635"/>
            <a:ext cx="19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graph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65773-6DCC-0248-8102-FCED1583F704}"/>
              </a:ext>
            </a:extLst>
          </p:cNvPr>
          <p:cNvSpPr/>
          <p:nvPr/>
        </p:nvSpPr>
        <p:spPr>
          <a:xfrm>
            <a:off x="3342947" y="5485703"/>
            <a:ext cx="3249594" cy="201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6391D-135F-0648-89A5-B1DBB11E3AD7}"/>
              </a:ext>
            </a:extLst>
          </p:cNvPr>
          <p:cNvSpPr txBox="1"/>
          <p:nvPr/>
        </p:nvSpPr>
        <p:spPr>
          <a:xfrm>
            <a:off x="6778102" y="5372303"/>
            <a:ext cx="257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jaccard</a:t>
            </a:r>
            <a:r>
              <a:rPr lang="en-US" dirty="0"/>
              <a:t> coefficient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E7D7E-894D-8B49-9507-4DB19C35F993}"/>
              </a:ext>
            </a:extLst>
          </p:cNvPr>
          <p:cNvSpPr txBox="1"/>
          <p:nvPr/>
        </p:nvSpPr>
        <p:spPr>
          <a:xfrm>
            <a:off x="223368" y="994274"/>
            <a:ext cx="118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</a:t>
            </a:r>
          </a:p>
          <a:p>
            <a:r>
              <a:rPr lang="en-US" dirty="0"/>
              <a:t>- </a:t>
            </a:r>
            <a:r>
              <a:rPr lang="en-US" dirty="0" err="1"/>
              <a:t>networkx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Crawling</vt:lpstr>
      <vt:lpstr>Word2Vec</vt:lpstr>
      <vt:lpstr>UMAP</vt:lpstr>
      <vt:lpstr>Network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crawling</dc:title>
  <dc:creator>youm sangpil</dc:creator>
  <cp:lastModifiedBy>youm sangpil</cp:lastModifiedBy>
  <cp:revision>6</cp:revision>
  <dcterms:created xsi:type="dcterms:W3CDTF">2020-07-27T17:54:19Z</dcterms:created>
  <dcterms:modified xsi:type="dcterms:W3CDTF">2020-07-27T19:24:12Z</dcterms:modified>
</cp:coreProperties>
</file>