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813-2DEA-4336-8A27-AEB40BC3ECB8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71B1E-B02E-40DF-9A43-4800CAAA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71B1E-B02E-40DF-9A43-4800CAAAB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7B57F0-E385-456C-A961-0925265F1FF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9B3054-1AA8-402D-9A12-AAA9807512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75" y="4227020"/>
            <a:ext cx="2934072" cy="2347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404663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NGÔN</a:t>
            </a:r>
            <a:r>
              <a:rPr lang="en-US" sz="4000" dirty="0" smtClean="0"/>
              <a:t> </a:t>
            </a:r>
            <a:r>
              <a:rPr lang="en-US" sz="4000" dirty="0" err="1" smtClean="0"/>
              <a:t>NGỮ</a:t>
            </a:r>
            <a:r>
              <a:rPr lang="en-US" sz="4000" dirty="0" smtClean="0"/>
              <a:t> </a:t>
            </a:r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HÓA</a:t>
            </a:r>
            <a:r>
              <a:rPr lang="en-US" sz="4000" dirty="0" smtClean="0"/>
              <a:t> </a:t>
            </a:r>
            <a:r>
              <a:rPr lang="en-US" sz="4000" dirty="0" err="1" smtClean="0"/>
              <a:t>UML</a:t>
            </a:r>
            <a:endParaRPr lang="en-US" sz="4000" dirty="0" smtClean="0"/>
          </a:p>
          <a:p>
            <a:pPr algn="ctr"/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: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cửa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rau</a:t>
            </a:r>
            <a:r>
              <a:rPr lang="en-US" sz="3200" dirty="0" smtClean="0"/>
              <a:t> </a:t>
            </a:r>
            <a:r>
              <a:rPr lang="en-US" sz="3200" dirty="0" err="1" smtClean="0"/>
              <a:t>sạch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32" y="4725144"/>
            <a:ext cx="3358068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55" y="1700808"/>
            <a:ext cx="1059713" cy="895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2833534"/>
            <a:ext cx="4454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err="1" smtClean="0"/>
              <a:t>Giảng</a:t>
            </a:r>
            <a:r>
              <a:rPr lang="en-US" sz="2400" i="1" u="sng" dirty="0" smtClean="0"/>
              <a:t> </a:t>
            </a:r>
            <a:r>
              <a:rPr lang="en-US" sz="2400" i="1" u="sng" dirty="0" err="1" smtClean="0"/>
              <a:t>viên</a:t>
            </a:r>
            <a:r>
              <a:rPr lang="en-US" sz="2400" i="1" u="sng" dirty="0" smtClean="0"/>
              <a:t>: </a:t>
            </a:r>
          </a:p>
          <a:p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Sơn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i="1" u="sng" dirty="0" err="1" smtClean="0"/>
              <a:t>Nhóm</a:t>
            </a:r>
            <a:r>
              <a:rPr lang="en-US" sz="2400" i="1" u="sng" dirty="0" smtClean="0"/>
              <a:t> 13: </a:t>
            </a:r>
          </a:p>
          <a:p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endParaRPr lang="en-US" sz="2400" dirty="0" smtClean="0"/>
          </a:p>
          <a:p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Kiều</a:t>
            </a:r>
            <a:r>
              <a:rPr lang="en-US" sz="2400" dirty="0" smtClean="0"/>
              <a:t> </a:t>
            </a:r>
            <a:r>
              <a:rPr lang="en-US" sz="2400" dirty="0" err="1" smtClean="0"/>
              <a:t>Linh</a:t>
            </a:r>
            <a:endParaRPr lang="en-US" sz="2400" dirty="0" smtClean="0"/>
          </a:p>
          <a:p>
            <a:r>
              <a:rPr lang="en-US" sz="2400" dirty="0" err="1" smtClean="0"/>
              <a:t>Vũ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Thảo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44" y="3356992"/>
            <a:ext cx="5364088" cy="18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II.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61447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2.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488832" cy="51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II.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061447"/>
            <a:ext cx="3888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3.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828092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2564904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mua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phẩm</a:t>
            </a:r>
            <a:r>
              <a:rPr lang="en-US" sz="2200" dirty="0"/>
              <a:t>.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kho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qua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kho</a:t>
            </a:r>
            <a:r>
              <a:rPr lang="en-US" sz="2200" dirty="0"/>
              <a:t> (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kho</a:t>
            </a:r>
            <a:r>
              <a:rPr lang="en-US" sz="2200" dirty="0"/>
              <a:t>),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cáo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kê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quý</a:t>
            </a:r>
            <a:r>
              <a:rPr lang="en-US" sz="2200" dirty="0"/>
              <a:t>/</a:t>
            </a:r>
            <a:r>
              <a:rPr lang="en-US" sz="2200" dirty="0" err="1"/>
              <a:t>tháng</a:t>
            </a:r>
            <a:r>
              <a:rPr lang="en-US" sz="2200" dirty="0"/>
              <a:t>/</a:t>
            </a:r>
            <a:r>
              <a:rPr lang="en-US" sz="2200" dirty="0" err="1"/>
              <a:t>năm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II.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7564" y="1061447"/>
            <a:ext cx="2844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4.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tuần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91580" y="1492334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Đăng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23221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354108"/>
            <a:ext cx="2052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784995"/>
            <a:ext cx="2052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243587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kê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674473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phiếu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4443914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phiếu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endParaRPr lang="en-US" sz="2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490"/>
            <a:ext cx="5868144" cy="5900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-19124"/>
            <a:ext cx="5868144" cy="58243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-19124"/>
            <a:ext cx="5868144" cy="5608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-19124"/>
            <a:ext cx="5868144" cy="58243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727"/>
            <a:ext cx="5886070" cy="5918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0"/>
            <a:ext cx="5870316" cy="59492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-19124"/>
            <a:ext cx="5885738" cy="58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2"/>
            <a:ext cx="2393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II.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58846" y="1086786"/>
            <a:ext cx="2877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5.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517673"/>
            <a:ext cx="1843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a. </a:t>
            </a:r>
            <a:r>
              <a:rPr lang="en-US" sz="2200" dirty="0" err="1" smtClean="0"/>
              <a:t>Đăng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2662"/>
            <a:ext cx="4077269" cy="3873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179" y="1948560"/>
            <a:ext cx="1673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b.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66" y="1517673"/>
            <a:ext cx="6398221" cy="53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4178" y="517322"/>
            <a:ext cx="2552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III. 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diện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02097"/>
            <a:ext cx="1843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1. </a:t>
            </a:r>
            <a:r>
              <a:rPr lang="en-US" sz="2200" dirty="0" err="1" smtClean="0"/>
              <a:t>Đăng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14259"/>
            <a:ext cx="3860532" cy="2514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7915" y="1532984"/>
            <a:ext cx="1489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2.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92" y="1102097"/>
            <a:ext cx="5039429" cy="3934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247" y="1989502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3.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92" y="1126332"/>
            <a:ext cx="5165500" cy="3910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3604" y="2374082"/>
            <a:ext cx="1712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4.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đốc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92" y="1113314"/>
            <a:ext cx="5165500" cy="45683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180" y="2843618"/>
            <a:ext cx="1850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5.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35" y="1102096"/>
            <a:ext cx="5309445" cy="57874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4378" y="3292872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6</a:t>
            </a:r>
            <a:r>
              <a:rPr lang="en-US" sz="2200" dirty="0" smtClean="0"/>
              <a:t>.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34" y="1126333"/>
            <a:ext cx="5309446" cy="57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823145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Cảm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ơn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thầy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và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các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bạn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đã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lắng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nghe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24" y="2636912"/>
            <a:ext cx="4536504" cy="2160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7664" y="5301208"/>
            <a:ext cx="6264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~~~~~***~~~~~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9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6470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Cửa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hàng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rau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sạch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ngày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càng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nhiều</a:t>
            </a:r>
            <a:r>
              <a:rPr lang="en-US" sz="2400" i="1" dirty="0" smtClean="0">
                <a:solidFill>
                  <a:srgbClr val="FF0000"/>
                </a:solidFill>
              </a:rPr>
              <a:t>!!!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461468" cy="4320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461468" cy="45811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461468" cy="458112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85172" y="2564903"/>
            <a:ext cx="1008112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2539542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Hệ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thống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quản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lý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chuỗi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cửa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hàng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rau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sạch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43" y="0"/>
            <a:ext cx="5904656" cy="704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rau</a:t>
            </a:r>
            <a:r>
              <a:rPr lang="en-US" sz="4000" dirty="0" smtClean="0"/>
              <a:t> </a:t>
            </a:r>
            <a:r>
              <a:rPr lang="en-US" sz="4000" dirty="0" err="1" smtClean="0"/>
              <a:t>sạch</a:t>
            </a:r>
            <a:endParaRPr lang="en-US" sz="1400" dirty="0" smtClean="0"/>
          </a:p>
          <a:p>
            <a:r>
              <a:rPr lang="en-US" sz="3200" dirty="0" err="1" smtClean="0"/>
              <a:t>Mục</a:t>
            </a:r>
            <a:r>
              <a:rPr lang="en-US" sz="3200" dirty="0" smtClean="0"/>
              <a:t> </a:t>
            </a:r>
            <a:r>
              <a:rPr lang="en-US" sz="3200" dirty="0" err="1" smtClean="0"/>
              <a:t>lục</a:t>
            </a:r>
            <a:endParaRPr lang="en-US" sz="3200" dirty="0" smtClean="0"/>
          </a:p>
          <a:p>
            <a:pPr marL="400050" indent="-400050">
              <a:spcAft>
                <a:spcPts val="1000"/>
              </a:spcAft>
              <a:buAutoNum type="romanUcPeriod"/>
            </a:pPr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 smtClean="0"/>
              <a:t>  1.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2.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3.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4.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 smtClean="0"/>
              <a:t>II.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1.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use case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2.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3.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 smtClean="0"/>
              <a:t>  4.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5.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endParaRPr lang="en-US" sz="2400" dirty="0" smtClean="0"/>
          </a:p>
          <a:p>
            <a:pPr>
              <a:spcAft>
                <a:spcPts val="1000"/>
              </a:spcAft>
            </a:pPr>
            <a:r>
              <a:rPr lang="en-US" sz="2400" dirty="0" smtClean="0"/>
              <a:t>III.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425671"/>
            <a:ext cx="4464496" cy="2067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24" y="2780928"/>
            <a:ext cx="2387376" cy="2517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77273"/>
            <a:ext cx="2696746" cy="2263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67" y="3943451"/>
            <a:ext cx="1795674" cy="13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72816"/>
            <a:ext cx="4932040" cy="50851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33680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I. </a:t>
            </a:r>
            <a:r>
              <a:rPr lang="en-US" sz="3200" dirty="0" err="1" smtClean="0"/>
              <a:t>Khảo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21577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1.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thiệu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52464"/>
            <a:ext cx="3600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Cửa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 </a:t>
            </a:r>
            <a:r>
              <a:rPr lang="en-US" sz="2200" dirty="0" err="1" smtClean="0"/>
              <a:t>rau</a:t>
            </a:r>
            <a:r>
              <a:rPr lang="en-US" sz="2200" dirty="0" smtClean="0"/>
              <a:t> </a:t>
            </a:r>
            <a:r>
              <a:rPr lang="en-US" sz="2200" dirty="0" err="1" smtClean="0"/>
              <a:t>sạch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Thảo</a:t>
            </a:r>
            <a:endParaRPr lang="en-US" sz="2200" dirty="0" smtClean="0"/>
          </a:p>
          <a:p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: 22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, Ba </a:t>
            </a:r>
            <a:r>
              <a:rPr lang="en-US" sz="2200" dirty="0" err="1" smtClean="0"/>
              <a:t>Đình</a:t>
            </a:r>
            <a:r>
              <a:rPr lang="en-US" sz="2200" dirty="0" smtClean="0"/>
              <a:t>, </a:t>
            </a:r>
            <a:r>
              <a:rPr lang="en-US" sz="2200" dirty="0" err="1" smtClean="0"/>
              <a:t>Hà</a:t>
            </a:r>
            <a:r>
              <a:rPr lang="en-US" sz="2200" dirty="0" smtClean="0"/>
              <a:t> </a:t>
            </a:r>
            <a:r>
              <a:rPr lang="en-US" sz="2200" dirty="0" err="1" smtClean="0"/>
              <a:t>Nội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- 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năm</a:t>
            </a:r>
            <a:r>
              <a:rPr lang="en-US" sz="2200" dirty="0" smtClean="0"/>
              <a:t> 2011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nay</a:t>
            </a:r>
          </a:p>
          <a:p>
            <a:pPr marL="342900" indent="-342900">
              <a:buFontTx/>
              <a:buChar char="-"/>
            </a:pP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/>
              <a:t>c</a:t>
            </a:r>
            <a:r>
              <a:rPr lang="en-US" sz="2200" dirty="0" err="1" smtClean="0"/>
              <a:t>huyên</a:t>
            </a:r>
            <a:r>
              <a:rPr lang="en-US" sz="2200" dirty="0" smtClean="0"/>
              <a:t> </a:t>
            </a:r>
            <a:r>
              <a:rPr lang="en-US" sz="2200" dirty="0" err="1" smtClean="0"/>
              <a:t>cung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sản</a:t>
            </a:r>
            <a:r>
              <a:rPr lang="en-US" sz="2200" dirty="0" smtClean="0"/>
              <a:t> </a:t>
            </a:r>
            <a:r>
              <a:rPr lang="en-US" sz="2200" dirty="0" err="1" smtClean="0"/>
              <a:t>phẩm</a:t>
            </a:r>
            <a:r>
              <a:rPr lang="en-US" sz="2200" dirty="0" smtClean="0"/>
              <a:t> </a:t>
            </a:r>
            <a:r>
              <a:rPr lang="en-US" sz="2200" dirty="0" err="1" smtClean="0"/>
              <a:t>rau</a:t>
            </a:r>
            <a:r>
              <a:rPr lang="en-US" sz="2200" dirty="0" smtClean="0"/>
              <a:t> </a:t>
            </a:r>
            <a:r>
              <a:rPr lang="en-US" sz="2200" dirty="0" err="1" smtClean="0"/>
              <a:t>sạch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mùa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vừa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endParaRPr lang="en-US" sz="2200" dirty="0" smtClean="0"/>
          </a:p>
          <a:p>
            <a:pPr marL="342900" indent="-342900">
              <a:buFontTx/>
              <a:buChar char="-"/>
            </a:pPr>
            <a:r>
              <a:rPr lang="en-US" sz="2200" dirty="0" err="1" smtClean="0"/>
              <a:t>Sản</a:t>
            </a:r>
            <a:r>
              <a:rPr lang="en-US" sz="2200" dirty="0" smtClean="0"/>
              <a:t> </a:t>
            </a:r>
            <a:r>
              <a:rPr lang="en-US" sz="2200" dirty="0" err="1" smtClean="0"/>
              <a:t>phẩm</a:t>
            </a:r>
            <a:r>
              <a:rPr lang="en-US" sz="2200" dirty="0" smtClean="0"/>
              <a:t> an </a:t>
            </a:r>
            <a:r>
              <a:rPr lang="en-US" sz="2200" dirty="0" err="1" smtClean="0"/>
              <a:t>toàn</a:t>
            </a:r>
            <a:r>
              <a:rPr lang="en-US" sz="2200" dirty="0" smtClean="0"/>
              <a:t>,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</a:t>
            </a:r>
            <a:r>
              <a:rPr lang="en-US" sz="2200" dirty="0" err="1" smtClean="0"/>
              <a:t>chất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,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dạng</a:t>
            </a:r>
            <a:r>
              <a:rPr lang="en-US" sz="2200" dirty="0" smtClean="0"/>
              <a:t> </a:t>
            </a:r>
            <a:r>
              <a:rPr lang="en-US" sz="2200" dirty="0" err="1" smtClean="0"/>
              <a:t>phong</a:t>
            </a:r>
            <a:r>
              <a:rPr lang="en-US" sz="2200" dirty="0" smtClean="0"/>
              <a:t> </a:t>
            </a:r>
            <a:r>
              <a:rPr lang="en-US" sz="2200" dirty="0" err="1" smtClean="0"/>
              <a:t>phú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0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I. </a:t>
            </a:r>
            <a:r>
              <a:rPr lang="en-US" sz="3200" dirty="0" err="1" smtClean="0"/>
              <a:t>Khảo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72501" y="108056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3517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rau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nông</a:t>
            </a:r>
            <a:r>
              <a:rPr lang="en-US" sz="2200" dirty="0" smtClean="0"/>
              <a:t> </a:t>
            </a:r>
            <a:r>
              <a:rPr lang="en-US" sz="2200" dirty="0" err="1" smtClean="0"/>
              <a:t>trại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2487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tin: </a:t>
            </a:r>
            <a:r>
              <a:rPr lang="en-US" sz="2200" dirty="0" err="1" smtClean="0"/>
              <a:t>tên</a:t>
            </a:r>
            <a:r>
              <a:rPr lang="en-US" sz="2200" dirty="0" smtClean="0"/>
              <a:t>, </a:t>
            </a:r>
            <a:r>
              <a:rPr lang="en-US" sz="2200" dirty="0" err="1" smtClean="0"/>
              <a:t>mã</a:t>
            </a:r>
            <a:r>
              <a:rPr lang="en-US" sz="2200" dirty="0" smtClean="0"/>
              <a:t>,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, </a:t>
            </a:r>
            <a:r>
              <a:rPr lang="en-US" sz="2200" dirty="0" err="1" smtClean="0"/>
              <a:t>tình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…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633374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</a:t>
            </a:r>
            <a:r>
              <a:rPr lang="en-US" sz="2200" dirty="0" smtClean="0"/>
              <a:t> </a:t>
            </a:r>
            <a:r>
              <a:rPr lang="en-US" sz="2200" dirty="0" err="1" smtClean="0"/>
              <a:t>trách</a:t>
            </a:r>
            <a:r>
              <a:rPr lang="en-US" sz="2200" dirty="0" smtClean="0"/>
              <a:t>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, </a:t>
            </a:r>
            <a:r>
              <a:rPr lang="en-US" sz="2200" dirty="0" err="1" smtClean="0"/>
              <a:t>tiếp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606824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kê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cáo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đốc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123866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kê</a:t>
            </a:r>
            <a:r>
              <a:rPr lang="en-US" sz="2200" dirty="0" smtClean="0"/>
              <a:t> </a:t>
            </a:r>
            <a:r>
              <a:rPr lang="en-US" sz="2200" dirty="0" err="1" smtClean="0"/>
              <a:t>doanh</a:t>
            </a:r>
            <a:r>
              <a:rPr lang="en-US" sz="2200" dirty="0" smtClean="0"/>
              <a:t> </a:t>
            </a:r>
            <a:r>
              <a:rPr lang="en-US" sz="2200" dirty="0" err="1" smtClean="0"/>
              <a:t>thu</a:t>
            </a:r>
            <a:r>
              <a:rPr lang="en-US" sz="2200" dirty="0" smtClean="0"/>
              <a:t>, chi </a:t>
            </a:r>
            <a:r>
              <a:rPr lang="en-US" sz="2200" dirty="0" err="1" smtClean="0"/>
              <a:t>tiêu</a:t>
            </a:r>
            <a:r>
              <a:rPr lang="en-US" sz="2200" dirty="0" smtClean="0"/>
              <a:t>,…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3404094"/>
            <a:ext cx="7128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652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I. </a:t>
            </a:r>
            <a:r>
              <a:rPr lang="en-US" sz="3200" dirty="0" err="1" smtClean="0"/>
              <a:t>Khảo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61447"/>
            <a:ext cx="468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r>
              <a:rPr lang="en-US" sz="2200" dirty="0" smtClean="0"/>
              <a:t>.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92334"/>
            <a:ext cx="5616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endParaRPr lang="en-US" sz="2200" dirty="0" smtClean="0"/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đốc</a:t>
            </a:r>
            <a:endParaRPr lang="en-US" sz="2200" dirty="0" smtClean="0"/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200" dirty="0" smtClean="0"/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endParaRPr lang="en-US" sz="2200" dirty="0" smtClean="0"/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 smtClean="0"/>
          </a:p>
          <a:p>
            <a:r>
              <a:rPr lang="en-US" sz="2200" dirty="0" smtClean="0"/>
              <a:t> -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4623" y="1492334"/>
            <a:ext cx="8208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endParaRPr lang="en-US" sz="2200" dirty="0" smtClean="0"/>
          </a:p>
          <a:p>
            <a:r>
              <a:rPr lang="en-US" sz="2000" dirty="0" err="1" smtClean="0"/>
              <a:t>Đại</a:t>
            </a:r>
            <a:r>
              <a:rPr lang="en-US" sz="2000" dirty="0" smtClean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r>
              <a:rPr lang="en-US" sz="2000" dirty="0"/>
              <a:t>+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tin: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rau</a:t>
            </a:r>
            <a:r>
              <a:rPr lang="en-US" sz="2000" dirty="0"/>
              <a:t>,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rau</a:t>
            </a:r>
            <a:r>
              <a:rPr lang="en-US" sz="2000" dirty="0"/>
              <a:t>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 smtClean="0"/>
              <a:t>sốs</a:t>
            </a:r>
            <a:r>
              <a:rPr lang="en-US" sz="2000" dirty="0" smtClean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,..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 </a:t>
            </a: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rau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,...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tin: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,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rau,tên</a:t>
            </a:r>
            <a:r>
              <a:rPr lang="en-US" sz="2000" dirty="0"/>
              <a:t> </a:t>
            </a:r>
            <a:r>
              <a:rPr lang="en-US" sz="2000" dirty="0" err="1"/>
              <a:t>rau</a:t>
            </a:r>
            <a:r>
              <a:rPr lang="en-US" sz="2000" dirty="0"/>
              <a:t>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tin:mã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,..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tin: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,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thoai</a:t>
            </a:r>
            <a:r>
              <a:rPr lang="en-US" sz="2000" dirty="0"/>
              <a:t>, email.</a:t>
            </a:r>
          </a:p>
          <a:p>
            <a:r>
              <a:rPr lang="en-US" sz="2000" dirty="0"/>
              <a:t>+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: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tin: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(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mau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),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47231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I. </a:t>
            </a:r>
            <a:r>
              <a:rPr lang="en-US" sz="3200" dirty="0" err="1" smtClean="0"/>
              <a:t>Khảo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8852" y="1057091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r>
              <a:rPr lang="en-US" sz="2200" dirty="0" smtClean="0"/>
              <a:t>.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78852" y="1487978"/>
            <a:ext cx="323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quyền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78852" y="2060848"/>
            <a:ext cx="5321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, </a:t>
            </a:r>
            <a:r>
              <a:rPr lang="en-US" sz="2200" dirty="0" err="1" smtClean="0"/>
              <a:t>thêm</a:t>
            </a:r>
            <a:r>
              <a:rPr lang="en-US" sz="2200" dirty="0" smtClean="0"/>
              <a:t>, </a:t>
            </a:r>
            <a:r>
              <a:rPr lang="en-US" sz="2200" dirty="0" err="1" smtClean="0"/>
              <a:t>sửa</a:t>
            </a:r>
            <a:r>
              <a:rPr lang="en-US" sz="2200" dirty="0" smtClean="0"/>
              <a:t>, </a:t>
            </a:r>
            <a:r>
              <a:rPr lang="en-US" sz="2200" dirty="0" err="1" smtClean="0"/>
              <a:t>xóa</a:t>
            </a:r>
            <a:r>
              <a:rPr lang="en-US" sz="2200" dirty="0" smtClean="0"/>
              <a:t>,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978852" y="2682846"/>
            <a:ext cx="288032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cáo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kê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39222" y="3284984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In </a:t>
            </a:r>
            <a:r>
              <a:rPr lang="en-US" sz="2200" dirty="0" err="1" smtClean="0"/>
              <a:t>ấn</a:t>
            </a:r>
            <a:r>
              <a:rPr lang="en-US" sz="2200" dirty="0" smtClean="0"/>
              <a:t> </a:t>
            </a:r>
            <a:r>
              <a:rPr lang="en-US" sz="2200" dirty="0" err="1" smtClean="0"/>
              <a:t>văn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49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II.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61447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1.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use case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92333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a.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23220"/>
            <a:ext cx="6192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200" dirty="0" err="1" smtClean="0"/>
              <a:t>Khách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: </a:t>
            </a:r>
            <a:r>
              <a:rPr lang="en-US" sz="2200" dirty="0" err="1" smtClean="0"/>
              <a:t>Mua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, </a:t>
            </a:r>
            <a:r>
              <a:rPr lang="en-US" sz="2200" dirty="0" err="1" smtClean="0"/>
              <a:t>thanh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00704" y="3992637"/>
            <a:ext cx="6723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đốc</a:t>
            </a:r>
            <a:r>
              <a:rPr lang="en-US" sz="2200" dirty="0" smtClean="0"/>
              <a:t>: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cáo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endParaRPr lang="en-US" sz="2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6631" y="2354107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r>
              <a:rPr lang="en-US" sz="2200" dirty="0" smtClean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7160" y="2354107"/>
            <a:ext cx="3024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smtClean="0"/>
              <a:t>+ </a:t>
            </a: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 smtClean="0"/>
          </a:p>
          <a:p>
            <a:pPr lvl="0"/>
            <a:r>
              <a:rPr lang="en-US" sz="2200" dirty="0" smtClean="0"/>
              <a:t>+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hoá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endParaRPr lang="en-US" sz="2200" dirty="0" smtClean="0"/>
          </a:p>
          <a:p>
            <a:r>
              <a:rPr lang="en-US" sz="2200" dirty="0" smtClean="0"/>
              <a:t>+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hàng</a:t>
            </a:r>
            <a:endParaRPr lang="en-US" sz="2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2784994"/>
            <a:ext cx="3079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5896" y="2805776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smtClean="0"/>
              <a:t>+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/>
              <a:t>kê</a:t>
            </a:r>
            <a:r>
              <a:rPr lang="en-US" sz="2200" dirty="0"/>
              <a:t> </a:t>
            </a:r>
            <a:r>
              <a:rPr lang="en-US" sz="2200" dirty="0" err="1"/>
              <a:t>doanh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endParaRPr lang="en-US" sz="2200" dirty="0"/>
          </a:p>
          <a:p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lương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 smtClean="0"/>
              <a:t>viên</a:t>
            </a:r>
            <a:endParaRPr lang="en-US" sz="2200" dirty="0" smtClean="0"/>
          </a:p>
          <a:p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kho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3190496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Tx/>
              <a:buChar char="-"/>
            </a:pP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7904" y="3243388"/>
            <a:ext cx="4032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endParaRPr lang="en-US" sz="2200" dirty="0"/>
          </a:p>
          <a:p>
            <a:pPr lvl="0"/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, </a:t>
            </a:r>
            <a:r>
              <a:rPr lang="en-US" sz="2200" dirty="0" err="1"/>
              <a:t>xuất</a:t>
            </a:r>
            <a:endParaRPr lang="en-US" sz="2200" dirty="0"/>
          </a:p>
          <a:p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kho</a:t>
            </a:r>
            <a:endParaRPr lang="en-US" sz="2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49699" y="3575217"/>
            <a:ext cx="3074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-  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3525458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bán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endParaRPr lang="en-US" sz="2200" dirty="0"/>
          </a:p>
          <a:p>
            <a:r>
              <a:rPr lang="en-US" sz="2200" dirty="0" smtClean="0"/>
              <a:t>+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trang</a:t>
            </a:r>
            <a:r>
              <a:rPr lang="en-US" sz="2200" dirty="0"/>
              <a:t> web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71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9" grpId="1"/>
      <p:bldP spid="10" grpId="0"/>
      <p:bldP spid="11" grpId="0"/>
      <p:bldP spid="11" grpId="1"/>
      <p:bldP spid="12" grpId="0"/>
      <p:bldP spid="14" grpId="0"/>
      <p:bldP spid="14" grpId="1"/>
      <p:bldP spid="16" grpId="0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II.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1.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use case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9964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b. </a:t>
            </a:r>
            <a:r>
              <a:rPr lang="en-US" sz="2200" dirty="0" err="1" smtClean="0"/>
              <a:t>Vẽ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2130534"/>
            <a:ext cx="9144000" cy="47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299</TotalTime>
  <Words>880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26</cp:revision>
  <dcterms:created xsi:type="dcterms:W3CDTF">2016-11-04T16:56:11Z</dcterms:created>
  <dcterms:modified xsi:type="dcterms:W3CDTF">2016-11-11T11:29:20Z</dcterms:modified>
</cp:coreProperties>
</file>