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9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46" d="100"/>
          <a:sy n="46" d="100"/>
        </p:scale>
        <p:origin x="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935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118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4713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345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1642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237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23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9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8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5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9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2B1E-CDCD-4891-80B6-17D6EA576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64" y="-789708"/>
            <a:ext cx="7502236" cy="3054926"/>
          </a:xfrm>
        </p:spPr>
        <p:txBody>
          <a:bodyPr/>
          <a:lstStyle/>
          <a:p>
            <a:r>
              <a:rPr lang="en-Z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gender-based violence?</a:t>
            </a:r>
            <a:endParaRPr lang="en-Z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C529B-4C36-428E-9652-705DDBA3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66" y="2265218"/>
            <a:ext cx="8344316" cy="1745672"/>
          </a:xfrm>
        </p:spPr>
        <p:txBody>
          <a:bodyPr>
            <a:noAutofit/>
          </a:bodyPr>
          <a:lstStyle/>
          <a:p>
            <a:b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Sexual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based violence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(SGBV) refers to any act that is perpetrated against a person's will and is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on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norms and unequal power relationships. It includes physical, emotional or psychological and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sexual violence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and denial of resources or access to services.</a:t>
            </a:r>
            <a:endParaRPr lang="en-ZA" sz="2800" dirty="0"/>
          </a:p>
        </p:txBody>
      </p:sp>
      <p:pic>
        <p:nvPicPr>
          <p:cNvPr id="1032" name="Picture 8" descr="Gender-Based Violence- Can it be justified? | Safecity">
            <a:extLst>
              <a:ext uri="{FF2B5EF4-FFF2-40B4-BE49-F238E27FC236}">
                <a16:creationId xmlns:a16="http://schemas.microsoft.com/office/drawing/2014/main" id="{1F991613-755B-4BAF-92A0-F7C5FC14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080" y="73566"/>
            <a:ext cx="3348920" cy="62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7564-750F-4AA8-9F03-15D04AF0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51" y="-1705802"/>
            <a:ext cx="8534400" cy="7677726"/>
          </a:xfrm>
        </p:spPr>
        <p:txBody>
          <a:bodyPr/>
          <a:lstStyle/>
          <a:p>
            <a:r>
              <a:rPr lang="en-Z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causes gender-based violence?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CF94-7710-440A-8EEE-D1EE4E13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44436"/>
            <a:ext cx="9414164" cy="3547040"/>
          </a:xfrm>
        </p:spPr>
        <p:txBody>
          <a:bodyPr/>
          <a:lstStyle/>
          <a:p>
            <a:br>
              <a:rPr lang="en-US" dirty="0"/>
            </a:b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Justifications for violence frequently are on based gender norms – that is,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social norms about the proper roles and responsibilities of men and women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These cultural and social norms socialize males to be aggressive, powerful, unemotional, and controlling, and contribute to a social acceptance of men as dominant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ZA" dirty="0"/>
          </a:p>
        </p:txBody>
      </p:sp>
      <p:pic>
        <p:nvPicPr>
          <p:cNvPr id="4100" name="Picture 4" descr="OPINION | Gender-based violence is all of our problem | News24">
            <a:extLst>
              <a:ext uri="{FF2B5EF4-FFF2-40B4-BE49-F238E27FC236}">
                <a16:creationId xmlns:a16="http://schemas.microsoft.com/office/drawing/2014/main" id="{6A2190D8-D505-4A3F-ACA7-21956F72E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4569" r="-76047" b="4713"/>
          <a:stretch/>
        </p:blipFill>
        <p:spPr bwMode="auto">
          <a:xfrm>
            <a:off x="9414165" y="624469"/>
            <a:ext cx="4912249" cy="537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8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D4E-6434-48BB-BCD9-D86C6CD3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85" y="198581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are effects of gender based violence?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AFA0-4F38-4F46-BF55-D25400ED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consequences for victims include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undermined confidence, physical disabilities, stigma and shame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Sexual violence also puts women at increased</a:t>
            </a:r>
            <a:endParaRPr lang="en-ZA" sz="2800" dirty="0"/>
          </a:p>
        </p:txBody>
      </p:sp>
      <p:pic>
        <p:nvPicPr>
          <p:cNvPr id="5122" name="Picture 2" descr="Gender Based Violence HD Stock Images | Shutterstock">
            <a:extLst>
              <a:ext uri="{FF2B5EF4-FFF2-40B4-BE49-F238E27FC236}">
                <a16:creationId xmlns:a16="http://schemas.microsoft.com/office/drawing/2014/main" id="{30EDC97E-4607-40C3-AEFE-FE57FFBE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80" y="3794484"/>
            <a:ext cx="521710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The link between violence against women and children matters. Here's why">
            <a:extLst>
              <a:ext uri="{FF2B5EF4-FFF2-40B4-BE49-F238E27FC236}">
                <a16:creationId xmlns:a16="http://schemas.microsoft.com/office/drawing/2014/main" id="{95EACC44-86AC-4DA6-94C2-8E473FE62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5" name="AutoShape 4" descr="The link between violence against women and children matters. Here's why">
            <a:extLst>
              <a:ext uri="{FF2B5EF4-FFF2-40B4-BE49-F238E27FC236}">
                <a16:creationId xmlns:a16="http://schemas.microsoft.com/office/drawing/2014/main" id="{E8246BD7-8748-4CCE-ADD1-FCD76F1FCA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5637" y="43010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6" name="AutoShape 6" descr="The link between violence against women and children matters. Here&amp;#39;s why">
            <a:extLst>
              <a:ext uri="{FF2B5EF4-FFF2-40B4-BE49-F238E27FC236}">
                <a16:creationId xmlns:a16="http://schemas.microsoft.com/office/drawing/2014/main" id="{2CDFF85A-8306-4039-9A35-FA5733E444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7" name="AutoShape 8" descr="The link between violence against women and children matters. Here&amp;#39;s why">
            <a:extLst>
              <a:ext uri="{FF2B5EF4-FFF2-40B4-BE49-F238E27FC236}">
                <a16:creationId xmlns:a16="http://schemas.microsoft.com/office/drawing/2014/main" id="{715E94CA-A724-47A6-B538-768D2F494F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8" name="AutoShape 10" descr="The link between violence against women and children matters. Here&amp;#39;s why">
            <a:extLst>
              <a:ext uri="{FF2B5EF4-FFF2-40B4-BE49-F238E27FC236}">
                <a16:creationId xmlns:a16="http://schemas.microsoft.com/office/drawing/2014/main" id="{8931D343-A0B4-44C7-BA0B-629BB7A63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36" name="Picture 12" descr="The link between violence against women and children matters. Here&amp;#39;s why">
            <a:extLst>
              <a:ext uri="{FF2B5EF4-FFF2-40B4-BE49-F238E27FC236}">
                <a16:creationId xmlns:a16="http://schemas.microsoft.com/office/drawing/2014/main" id="{6B4E72AD-FB0A-4C4D-A287-AA1F660BB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886200"/>
            <a:ext cx="3886200" cy="23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0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DE78-A7D6-40A2-AF1F-93C8FE57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7818"/>
            <a:ext cx="10058400" cy="2301794"/>
          </a:xfrm>
        </p:spPr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can we avoid violence?</a:t>
            </a:r>
            <a:endParaRPr lang="en-Z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7601-278B-4E19-BBA3-9B4A656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87" y="1579418"/>
            <a:ext cx="8807613" cy="5278582"/>
          </a:xfrm>
        </p:spPr>
        <p:txBody>
          <a:bodyPr>
            <a:normAutofit fontScale="2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9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Settle arguments with words, not fists or weapons. Don't stand around and form an audience.</a:t>
            </a:r>
          </a:p>
          <a:p>
            <a:pPr algn="l">
              <a:buFont typeface="+mj-lt"/>
              <a:buAutoNum type="arabicPeriod"/>
            </a:pPr>
            <a:endParaRPr lang="en-US" sz="7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9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Learn safe routes for walking in the neighborhood, and know good places to seek help. Trust your feelings, and if there's a sense of danger, get away fast.</a:t>
            </a:r>
          </a:p>
          <a:p>
            <a:pPr algn="l">
              <a:buFont typeface="+mj-lt"/>
              <a:buAutoNum type="arabicPeriod"/>
            </a:pPr>
            <a:endParaRPr lang="en-US" sz="7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9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Report any crimes or suspicious actions to the police, school authorities, and parents. Be willing to testify if needed</a:t>
            </a:r>
            <a:r>
              <a:rPr lang="en-US" sz="7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7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9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Don't open the door to anyone you and your parents don't know and trust.</a:t>
            </a:r>
          </a:p>
          <a:p>
            <a:pPr algn="l">
              <a:buFont typeface="+mj-lt"/>
              <a:buAutoNum type="arabicPeriod"/>
            </a:pPr>
            <a:endParaRPr lang="en-US" sz="7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9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Never go anywhere with someone you and your parents don't know and trust</a:t>
            </a:r>
            <a:r>
              <a:rPr lang="en-US" sz="7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ZA" dirty="0"/>
          </a:p>
        </p:txBody>
      </p:sp>
      <p:pic>
        <p:nvPicPr>
          <p:cNvPr id="2052" name="Picture 4" descr="Gender-based Violence (GBV) - Boland College">
            <a:extLst>
              <a:ext uri="{FF2B5EF4-FFF2-40B4-BE49-F238E27FC236}">
                <a16:creationId xmlns:a16="http://schemas.microsoft.com/office/drawing/2014/main" id="{EFB83A9E-5672-4B80-B4FC-9AF328E5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628900"/>
            <a:ext cx="3276600" cy="264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4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A77D-E0D7-4BA4-B5F3-4A705310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8" y="484632"/>
            <a:ext cx="10411690" cy="1822150"/>
          </a:xfrm>
        </p:spPr>
        <p:txBody>
          <a:bodyPr/>
          <a:lstStyle/>
          <a:p>
            <a:r>
              <a:rPr lang="en-US" dirty="0"/>
              <a:t>REFERENCES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B1F6-373C-4AA2-8221-B7D5909F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58" y="1846256"/>
            <a:ext cx="10058400" cy="4050792"/>
          </a:xfrm>
        </p:spPr>
        <p:txBody>
          <a:bodyPr/>
          <a:lstStyle/>
          <a:p>
            <a:r>
              <a:rPr lang="en-ZA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gender-based violence?</a:t>
            </a:r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are effects of gender based violence?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are the forms of gender violence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are effects of gender based violence?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are the effects of violence on the family?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Why should we prevent violence?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can we avoid violence?</a:t>
            </a:r>
            <a:endParaRPr lang="en-ZA" dirty="0"/>
          </a:p>
        </p:txBody>
      </p:sp>
      <p:pic>
        <p:nvPicPr>
          <p:cNvPr id="4" name="Picture 2" descr="Break the Silence: Stop the Violence (4:12) | CDC-TV | CDC">
            <a:extLst>
              <a:ext uri="{FF2B5EF4-FFF2-40B4-BE49-F238E27FC236}">
                <a16:creationId xmlns:a16="http://schemas.microsoft.com/office/drawing/2014/main" id="{F66A4543-AB52-498E-A3B6-12450351B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042" y="1071509"/>
            <a:ext cx="4800600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58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307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Open Sans</vt:lpstr>
      <vt:lpstr>Wingdings 3</vt:lpstr>
      <vt:lpstr>Slice</vt:lpstr>
      <vt:lpstr>What is gender-based violence?</vt:lpstr>
      <vt:lpstr>What causes gender-based violence?</vt:lpstr>
      <vt:lpstr>What are effects of gender based violence?</vt:lpstr>
      <vt:lpstr>How can we avoid violence?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gender-based violence?</dc:title>
  <dc:creator>Admin</dc:creator>
  <cp:lastModifiedBy>Admin</cp:lastModifiedBy>
  <cp:revision>5</cp:revision>
  <dcterms:created xsi:type="dcterms:W3CDTF">2021-08-05T07:11:11Z</dcterms:created>
  <dcterms:modified xsi:type="dcterms:W3CDTF">2021-08-05T09:46:56Z</dcterms:modified>
</cp:coreProperties>
</file>