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FC80-3BB6-A5F3-D0DC-15E1FBE57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933FD-303C-2724-D88F-AEA40F85D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63F57-F892-C25D-D28A-694318D56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80FD-921C-4F7F-861A-7303B31265B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D7C52-EEAA-F579-4082-01EED20F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2790A-D664-6EE3-6F3B-DAC79091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454D-7125-4D44-8CAC-A93A7586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4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D9FA-244D-4B77-CC53-6C7DD29B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6A2B0-9EA4-219A-5F32-C8F427A6E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53F59-1CB5-1BC7-1873-979280F0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80FD-921C-4F7F-861A-7303B31265B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CCABA-5E2F-EAC5-4568-0BE35012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385E6-8220-762D-A775-8D49B037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454D-7125-4D44-8CAC-A93A7586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5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AB4D6-FDBD-897D-E36E-A83F5E3E4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1CC24-2A77-32FF-A0FC-24CD508F3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4F860-7AAE-8A92-C9C3-52BBD8FF9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80FD-921C-4F7F-861A-7303B31265B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5A790-7BB7-EE0F-2830-368D9AC9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D18B8-27A7-B48F-FD5B-2AA2326D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454D-7125-4D44-8CAC-A93A7586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1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1C64-0290-1B10-E6B9-A809FEB3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78DC3-EF45-13EC-B62E-4B8182D5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8CF9A-96C4-D5E2-EB2B-EE016532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80FD-921C-4F7F-861A-7303B31265B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D5A26-05AC-4AC9-A742-2CE1EA4D8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3AB37-B281-D6FD-F57F-BC4A15F9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454D-7125-4D44-8CAC-A93A7586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889BC-FF29-2FD8-9C2F-A7462136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70178-3E57-1A0E-0C6D-7D7B17B10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5C53E-2D89-2A80-58B3-B858D9A7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80FD-921C-4F7F-861A-7303B31265B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CEBD-8B34-E384-AA93-4433BF43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3EEAE-10E9-9528-09FF-B8139FD0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454D-7125-4D44-8CAC-A93A7586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6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312C-CDBA-1526-77CD-228608CB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FD803-1417-0A35-4A21-7A9B2D8AB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E9384-CF9E-88CE-CB25-AC168BA96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ED3C0-6E4D-2B49-E0FB-A0B49323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80FD-921C-4F7F-861A-7303B31265B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A80A7-552A-B6E4-0496-A94DDA45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4B384-18BE-4893-9C16-FE1AE9D9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454D-7125-4D44-8CAC-A93A7586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9D45-B442-D5B7-8E9B-D46DF832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4F5F4-4BB4-6D26-28F6-A453A3D8D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EA8F8-E52F-1A29-A5A5-DF1E36ECD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3961E-DB1A-450B-EB0C-FC97ED211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D14468-8C5F-7ABC-9BFB-ABBDE6A32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F019E-0E28-D6B4-DCB0-B6C9287F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80FD-921C-4F7F-861A-7303B31265B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75D63C-137A-8E32-BFC2-788AB43C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3D223-04F1-CFDE-6789-1B7A8585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454D-7125-4D44-8CAC-A93A7586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7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FC84-BFDF-5246-6045-7C99FF37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E947FC-FC85-7E1E-9708-FABDDB209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80FD-921C-4F7F-861A-7303B31265B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22712-A39A-5B93-7B3A-29BAD13C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ED780-C32E-5D77-D00D-11893550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454D-7125-4D44-8CAC-A93A7586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1BEEA-E5D0-1FD2-E4FF-DB129D51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80FD-921C-4F7F-861A-7303B31265B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E17A2C-F252-376C-68EF-87D1B1DB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72E0C-50DB-F115-6FFF-67F8D6A8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454D-7125-4D44-8CAC-A93A7586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2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0267-EBFF-4B38-9C5D-F8D0333E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E99EF-DB0B-04BE-3962-042C648D2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4CED7-4B7F-F8ED-0E1A-1B37B1720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0E868-2BB9-9A00-743A-FC983BC95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80FD-921C-4F7F-861A-7303B31265B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395F6-D14C-047B-89A5-96CE4E9E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A32FE-7202-510E-97BE-8C34FF3A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454D-7125-4D44-8CAC-A93A7586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7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EEB3C-2C4B-9A81-825D-7025E274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DC5D1E-E375-8899-3618-F49B95F34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3CD5E-2069-A5AD-B1A7-80FA7496C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F9690-9187-CCEC-DD9F-54B70AA8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80FD-921C-4F7F-861A-7303B31265B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18199-719B-DF59-9946-46B7952F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1CF44-4117-703E-9331-68F23C19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454D-7125-4D44-8CAC-A93A7586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0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ADBC7-02EB-155C-8FE3-A5FF169B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30400-CE3D-2EA4-1BE5-8AF11D6E3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24711-86C7-D077-B02D-14552CFF1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680FD-921C-4F7F-861A-7303B31265B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3A798-9942-60FE-9A7C-56B37C156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0582E-B72D-C3EB-E748-5C90DAB83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454D-7125-4D44-8CAC-A93A7586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1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675464-123D-BFDA-AC69-B14A3FEB7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1541"/>
            <a:ext cx="12320833" cy="705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3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PHINDULO KHWIDZHILI</dc:creator>
  <cp:lastModifiedBy>PHINDULO KHWIDZHILI</cp:lastModifiedBy>
  <cp:revision>1</cp:revision>
  <dcterms:created xsi:type="dcterms:W3CDTF">2025-08-11T06:13:52Z</dcterms:created>
  <dcterms:modified xsi:type="dcterms:W3CDTF">2025-08-11T06:14:40Z</dcterms:modified>
</cp:coreProperties>
</file>