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4BEE-A5CA-A8DF-CCA1-06A5A704A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AB9F9-413A-6848-8A69-038FFA1A1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4C15-A269-4CF9-D064-BB1FC433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4AC-2ADB-4E12-83E8-36FCC1B3263C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197BF-7A47-889E-54A1-2CE16EDD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BD9A-A8E5-99EC-596D-3D06E557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87D6-1C86-4E32-A83D-9B66BB2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E32-6F47-E785-AD9C-FB1AB3E7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F1560-F207-67C8-6E75-201796D66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D17D-9A17-0231-90FF-CE0B20ED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4AC-2ADB-4E12-83E8-36FCC1B3263C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74D4-5070-2D1B-3964-841B2FCA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3670-22EF-129B-FCCF-9C6C138A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87D6-1C86-4E32-A83D-9B66BB2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4D67F-6B69-7FD6-AA13-918790B7F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91B0B-07EC-13BF-23AD-24B106B5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8687-BFD2-90FD-0D37-DDCCA8A7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4AC-2ADB-4E12-83E8-36FCC1B3263C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9EA6-F917-2C8A-BDED-93FCB8DC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B4AD-2AD0-35FD-F5EE-A7824A65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87D6-1C86-4E32-A83D-9B66BB2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7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A72-3BE1-E839-5CE1-9072B64F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EE9B-6489-1DA9-0EBC-1E8CD902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270BB-466E-7F21-AFB7-85D3C98E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4AC-2ADB-4E12-83E8-36FCC1B3263C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1612-AB2C-4A90-5821-05920B5F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0D557-8E0E-7911-22D1-99E1CFB6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87D6-1C86-4E32-A83D-9B66BB2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9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D92D-40C5-4743-AD8D-58CD772E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5784C-0B04-97BD-D4CB-14536DC2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27FE-72D2-7C65-DBF8-39BC5E9B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4AC-2ADB-4E12-83E8-36FCC1B3263C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F6D0-B1C6-FB7B-38D3-2188EE74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B46C-DD2D-79E0-5A74-5D76EC31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87D6-1C86-4E32-A83D-9B66BB2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5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071C-9E16-B543-A89F-53FD7725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4B93-4142-61AA-17E5-C75EFCD10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6F009-273C-CCDC-B737-8D27F8EC2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8AE2-53C7-5E25-FBD3-9E32EB7C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4AC-2ADB-4E12-83E8-36FCC1B3263C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07225-D229-08C2-7A8D-1FB1A49A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AB6C4-EA1B-43B5-B700-A2B4843B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87D6-1C86-4E32-A83D-9B66BB2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4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2E91-6F97-1E1A-2893-02D15232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E4B89-7D13-F12A-2E66-ED02C10D1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80F46-66C1-7634-4478-13132A1B0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9598B-686C-8998-C19A-60C5D9B0D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4B2DC-625B-8AFF-9FD8-2E86ED94E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BE807-C286-B60D-BA5E-9915D3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4AC-2ADB-4E12-83E8-36FCC1B3263C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ABA6A-DD83-4230-CE36-4B53AFF9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CC75F-D34F-06B0-0D6F-57A2C935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87D6-1C86-4E32-A83D-9B66BB2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479B-788B-7BA7-4A4A-4C2FEF57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41BD0-BB4D-7451-925C-337DD028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4AC-2ADB-4E12-83E8-36FCC1B3263C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00B8F-C064-F9FD-855F-58A20665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D985A-D762-3618-8E4E-0F0332DC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87D6-1C86-4E32-A83D-9B66BB2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33968-9145-94B7-6CF6-81078E83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4AC-2ADB-4E12-83E8-36FCC1B3263C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C862-DCAE-164E-8A1D-52F380F1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4C9B7-118F-95DB-3265-C6D23177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87D6-1C86-4E32-A83D-9B66BB2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4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17BD-79F1-0125-C315-C56B3B1A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CBE9-B8B0-A5A2-7809-280E1C268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CE961-67A0-A7AA-6A6F-27A519242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D3B82-ADF8-91F6-93B9-16ACDDA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4AC-2ADB-4E12-83E8-36FCC1B3263C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52C13-744F-2AEC-6EA0-8CFE0AFE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943F7-F93E-0AFC-69C2-E1BA8498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87D6-1C86-4E32-A83D-9B66BB2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7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9D12-9AD3-68FF-E0B9-C9A00511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BF811-A6D8-3865-226A-5633FAB9B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BCBFD-132C-8266-9E64-6F9037013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AE5C5-BF57-1ED3-3225-BA2EB30C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4AC-2ADB-4E12-83E8-36FCC1B3263C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248-45C1-8267-7430-FD8F5DE9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E3B4-0612-D00A-C739-A924522F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87D6-1C86-4E32-A83D-9B66BB2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5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91F94-F73C-37C8-03FF-937EDD04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C244C-CD13-337D-00B2-D67927720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EE76-6F6F-0B2B-B898-22F635451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04AC-2ADB-4E12-83E8-36FCC1B3263C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96C5-9C8D-7E04-FF75-9C53B80D2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A0FB-BCAF-4CF2-659C-08C87BF1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87D6-1C86-4E32-A83D-9B66BB2BD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EEEB7D-E59D-9809-16B1-F1C9D4AAD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498188-066A-02D9-62D6-4B7B2B82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75" y="563631"/>
            <a:ext cx="10493649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6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PHINDULO KHWIDZHILI</dc:creator>
  <cp:lastModifiedBy>PHINDULO KHWIDZHILI</cp:lastModifiedBy>
  <cp:revision>3</cp:revision>
  <dcterms:created xsi:type="dcterms:W3CDTF">2025-08-11T06:22:38Z</dcterms:created>
  <dcterms:modified xsi:type="dcterms:W3CDTF">2025-08-15T09:41:06Z</dcterms:modified>
</cp:coreProperties>
</file>