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Actual Rev by Pay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Status by Pay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Status by Pay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Status by Pay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Status by Total Bookings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Vehicle by Completed Bookings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Status by Pay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Status by Pay Method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41d31845-d6c5-4dc0-b16a-4245c341701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b9174f6876394f80" /><Relationship Type="http://schemas.openxmlformats.org/officeDocument/2006/relationships/slideLayout" Target="/ppt/slideLayouts/slideLayout8.xml" Id="R85dd436d79c9474b" /><Relationship Type="http://schemas.openxmlformats.org/officeDocument/2006/relationships/hyperlink" Target="https://app.powerbi.com/groups/me/reports/41d31845-d6c5-4dc0-b16a-4245c3417018/?pbi_source=PowerPoint" TargetMode="External" Id="RelId0" /><Relationship Type="http://schemas.openxmlformats.org/officeDocument/2006/relationships/image" Target="/ppt/media/image4.png" Id="imgId54958300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UberDashboardInProgress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9/6/2025 9:06:36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9/6/2025 9:02:29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Actual Rev by Pay Method ,Status by Pay Method ,Status by Pay Method ,Status by Pay Method ,Status by Total Bookings ,textbox ,Vehicle by Completed Bookings ,Status by Pay Method ,Status by Pay Method ,imag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5495830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