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77" r:id="rId10"/>
    <p:sldId id="278" r:id="rId11"/>
  </p:sldIdLst>
  <p:sldSz cx="9144000" cy="5143500" type="screen16x9"/>
  <p:notesSz cx="6858000" cy="9144000"/>
  <p:embeddedFontLst>
    <p:embeddedFont>
      <p:font typeface="Advent Pro" panose="020B0604020202020204" charset="0"/>
      <p:regular r:id="rId13"/>
      <p:bold r:id="rId14"/>
      <p:italic r:id="rId15"/>
      <p:boldItalic r:id="rId16"/>
    </p:embeddedFont>
    <p:embeddedFont>
      <p:font typeface="Advent Pro Medium" panose="020B0604020202020204" charset="0"/>
      <p:regular r:id="rId17"/>
      <p:bold r:id="rId18"/>
      <p:italic r:id="rId19"/>
      <p:boldItalic r:id="rId20"/>
    </p:embeddedFont>
    <p:embeddedFont>
      <p:font typeface="Albert Sans" panose="020B0604020202020204" charset="0"/>
      <p:regular r:id="rId21"/>
      <p:bold r:id="rId22"/>
      <p:italic r:id="rId23"/>
      <p:boldItalic r:id="rId24"/>
    </p:embeddedFont>
    <p:embeddedFont>
      <p:font typeface="Poppins"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A06C97-6B40-49DC-B9A1-8FDFDB209E1D}">
  <a:tblStyle styleId="{EDA06C97-6B40-49DC-B9A1-8FDFDB209E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D6CE25F-534C-46E9-A1FF-8F8A6EB896E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1dd0cbc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1dd0cbc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1bc295bb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1bc295bb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1dd0cbc8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51dd0cbc8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1bc295bb3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1bc295bb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2988bb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2988bb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52988bbd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52988bbd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2988bbd4f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2988bbd4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52988bbd4f_0_17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52988bbd4f_0_17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465650" y="-166400"/>
            <a:ext cx="1822900" cy="5468750"/>
          </a:xfrm>
          <a:custGeom>
            <a:avLst/>
            <a:gdLst/>
            <a:ahLst/>
            <a:cxnLst/>
            <a:rect l="l" t="t" r="r" b="b"/>
            <a:pathLst>
              <a:path w="72916" h="218750" extrusionOk="0">
                <a:moveTo>
                  <a:pt x="68680" y="0"/>
                </a:moveTo>
                <a:lnTo>
                  <a:pt x="72916" y="218750"/>
                </a:lnTo>
                <a:lnTo>
                  <a:pt x="0" y="217842"/>
                </a:lnTo>
                <a:close/>
              </a:path>
            </a:pathLst>
          </a:custGeom>
          <a:solidFill>
            <a:schemeClr val="accent3"/>
          </a:solidFill>
          <a:ln>
            <a:noFill/>
          </a:ln>
          <a:effectLst>
            <a:outerShdw blurRad="214313" dist="76200" dir="10800000" algn="bl" rotWithShape="0">
              <a:schemeClr val="dk1">
                <a:alpha val="36000"/>
              </a:schemeClr>
            </a:outerShdw>
          </a:effectLst>
        </p:spPr>
      </p:sp>
      <p:sp>
        <p:nvSpPr>
          <p:cNvPr id="10" name="Google Shape;10;p2"/>
          <p:cNvSpPr/>
          <p:nvPr/>
        </p:nvSpPr>
        <p:spPr>
          <a:xfrm>
            <a:off x="-234475" y="-90775"/>
            <a:ext cx="2133025" cy="5325050"/>
          </a:xfrm>
          <a:custGeom>
            <a:avLst/>
            <a:gdLst/>
            <a:ahLst/>
            <a:cxnLst/>
            <a:rect l="l" t="t" r="r" b="b"/>
            <a:pathLst>
              <a:path w="85321" h="213002" extrusionOk="0">
                <a:moveTo>
                  <a:pt x="85321" y="0"/>
                </a:moveTo>
                <a:lnTo>
                  <a:pt x="25717" y="213002"/>
                </a:lnTo>
                <a:lnTo>
                  <a:pt x="0" y="213002"/>
                </a:lnTo>
                <a:lnTo>
                  <a:pt x="0" y="1"/>
                </a:lnTo>
                <a:close/>
              </a:path>
            </a:pathLst>
          </a:custGeom>
          <a:solidFill>
            <a:schemeClr val="accent2"/>
          </a:solidFill>
          <a:ln>
            <a:noFill/>
          </a:ln>
          <a:effectLst>
            <a:outerShdw blurRad="214313" dist="76200" dir="3600000" algn="bl" rotWithShape="0">
              <a:schemeClr val="dk1">
                <a:alpha val="36000"/>
              </a:schemeClr>
            </a:outerShdw>
          </a:effectLst>
        </p:spPr>
      </p:sp>
      <p:sp>
        <p:nvSpPr>
          <p:cNvPr id="11" name="Google Shape;11;p2"/>
          <p:cNvSpPr/>
          <p:nvPr/>
        </p:nvSpPr>
        <p:spPr>
          <a:xfrm>
            <a:off x="-83200" y="-45375"/>
            <a:ext cx="2314575" cy="1974200"/>
          </a:xfrm>
          <a:custGeom>
            <a:avLst/>
            <a:gdLst/>
            <a:ahLst/>
            <a:cxnLst/>
            <a:rect l="l" t="t" r="r" b="b"/>
            <a:pathLst>
              <a:path w="92583" h="78968" extrusionOk="0">
                <a:moveTo>
                  <a:pt x="0" y="302"/>
                </a:moveTo>
                <a:lnTo>
                  <a:pt x="0" y="78968"/>
                </a:lnTo>
                <a:lnTo>
                  <a:pt x="92583" y="0"/>
                </a:lnTo>
                <a:close/>
              </a:path>
            </a:pathLst>
          </a:custGeom>
          <a:solidFill>
            <a:schemeClr val="dk2"/>
          </a:solidFill>
          <a:ln>
            <a:noFill/>
          </a:ln>
          <a:effectLst>
            <a:outerShdw blurRad="214313" dist="76200" dir="3600000" algn="bl" rotWithShape="0">
              <a:schemeClr val="dk1">
                <a:alpha val="36000"/>
              </a:schemeClr>
            </a:outerShdw>
          </a:effectLst>
        </p:spPr>
      </p:sp>
      <p:sp>
        <p:nvSpPr>
          <p:cNvPr id="12" name="Google Shape;12;p2"/>
          <p:cNvSpPr/>
          <p:nvPr/>
        </p:nvSpPr>
        <p:spPr>
          <a:xfrm>
            <a:off x="7102575"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dir="10860000" algn="bl" rotWithShape="0">
              <a:schemeClr val="dk1">
                <a:alpha val="36000"/>
              </a:schemeClr>
            </a:outerShdw>
          </a:effectLst>
        </p:spPr>
      </p:sp>
      <p:sp>
        <p:nvSpPr>
          <p:cNvPr id="13" name="Google Shape;13;p2"/>
          <p:cNvSpPr txBox="1">
            <a:spLocks noGrp="1"/>
          </p:cNvSpPr>
          <p:nvPr>
            <p:ph type="ctrTitle"/>
          </p:nvPr>
        </p:nvSpPr>
        <p:spPr>
          <a:xfrm>
            <a:off x="2186250" y="721388"/>
            <a:ext cx="4771500" cy="2738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700">
                <a:latin typeface="Advent Pro"/>
                <a:ea typeface="Advent Pro"/>
                <a:cs typeface="Advent Pro"/>
                <a:sym typeface="Advent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79250" y="3631050"/>
            <a:ext cx="2785500" cy="73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7"/>
        <p:cNvGrpSpPr/>
        <p:nvPr/>
      </p:nvGrpSpPr>
      <p:grpSpPr>
        <a:xfrm>
          <a:off x="0" y="0"/>
          <a:ext cx="0" cy="0"/>
          <a:chOff x="0" y="0"/>
          <a:chExt cx="0" cy="0"/>
        </a:xfrm>
      </p:grpSpPr>
      <p:sp>
        <p:nvSpPr>
          <p:cNvPr id="68" name="Google Shape;68;p13"/>
          <p:cNvSpPr/>
          <p:nvPr/>
        </p:nvSpPr>
        <p:spPr>
          <a:xfrm>
            <a:off x="-140400" y="1331250"/>
            <a:ext cx="1290125" cy="3971100"/>
          </a:xfrm>
          <a:custGeom>
            <a:avLst/>
            <a:gdLst/>
            <a:ahLst/>
            <a:cxnLst/>
            <a:rect l="l" t="t" r="r" b="b"/>
            <a:pathLst>
              <a:path w="51605" h="158844" extrusionOk="0">
                <a:moveTo>
                  <a:pt x="1683" y="0"/>
                </a:moveTo>
                <a:lnTo>
                  <a:pt x="0" y="158844"/>
                </a:lnTo>
                <a:lnTo>
                  <a:pt x="51605" y="158239"/>
                </a:lnTo>
                <a:close/>
              </a:path>
            </a:pathLst>
          </a:custGeom>
          <a:solidFill>
            <a:schemeClr val="accent5"/>
          </a:solidFill>
          <a:ln>
            <a:noFill/>
          </a:ln>
          <a:effectLst>
            <a:outerShdw blurRad="214313" dist="76200" dir="1200000" algn="bl" rotWithShape="0">
              <a:schemeClr val="dk1">
                <a:alpha val="35000"/>
              </a:schemeClr>
            </a:outerShdw>
          </a:effectLst>
        </p:spPr>
      </p:sp>
      <p:sp>
        <p:nvSpPr>
          <p:cNvPr id="69" name="Google Shape;69;p13"/>
          <p:cNvSpPr/>
          <p:nvPr/>
        </p:nvSpPr>
        <p:spPr>
          <a:xfrm>
            <a:off x="-75650" y="3842500"/>
            <a:ext cx="2299450" cy="1406900"/>
          </a:xfrm>
          <a:custGeom>
            <a:avLst/>
            <a:gdLst/>
            <a:ahLst/>
            <a:cxnLst/>
            <a:rect l="l" t="t" r="r" b="b"/>
            <a:pathLst>
              <a:path w="91978" h="56276" extrusionOk="0">
                <a:moveTo>
                  <a:pt x="91978" y="55368"/>
                </a:moveTo>
                <a:lnTo>
                  <a:pt x="0" y="0"/>
                </a:lnTo>
                <a:lnTo>
                  <a:pt x="0" y="56276"/>
                </a:lnTo>
                <a:close/>
              </a:path>
            </a:pathLst>
          </a:custGeom>
          <a:solidFill>
            <a:schemeClr val="accent2"/>
          </a:solidFill>
          <a:ln>
            <a:noFill/>
          </a:ln>
          <a:effectLst>
            <a:outerShdw blurRad="214313" dist="76200" dir="1200000" algn="bl" rotWithShape="0">
              <a:schemeClr val="dk1">
                <a:alpha val="35000"/>
              </a:schemeClr>
            </a:outerShdw>
          </a:effectLst>
        </p:spPr>
      </p:sp>
      <p:sp>
        <p:nvSpPr>
          <p:cNvPr id="70" name="Google Shape;70;p13"/>
          <p:cNvSpPr/>
          <p:nvPr/>
        </p:nvSpPr>
        <p:spPr>
          <a:xfrm>
            <a:off x="8216700" y="-71650"/>
            <a:ext cx="1238275" cy="3044575"/>
          </a:xfrm>
          <a:custGeom>
            <a:avLst/>
            <a:gdLst/>
            <a:ahLst/>
            <a:cxnLst/>
            <a:rect l="l" t="t" r="r" b="b"/>
            <a:pathLst>
              <a:path w="49531" h="121783" extrusionOk="0">
                <a:moveTo>
                  <a:pt x="0" y="574"/>
                </a:moveTo>
                <a:lnTo>
                  <a:pt x="41263" y="121783"/>
                </a:lnTo>
                <a:lnTo>
                  <a:pt x="49531" y="0"/>
                </a:lnTo>
                <a:close/>
              </a:path>
            </a:pathLst>
          </a:custGeom>
          <a:solidFill>
            <a:schemeClr val="dk2"/>
          </a:solidFill>
          <a:ln>
            <a:noFill/>
          </a:ln>
          <a:effectLst>
            <a:outerShdw blurRad="214313" dist="76200" dir="10860000" algn="bl" rotWithShape="0">
              <a:schemeClr val="dk1">
                <a:alpha val="35000"/>
              </a:schemeClr>
            </a:outerShdw>
          </a:effectLst>
        </p:spPr>
      </p:sp>
      <p:sp>
        <p:nvSpPr>
          <p:cNvPr id="71" name="Google Shape;71;p13"/>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72" name="Google Shape;72;p13"/>
          <p:cNvSpPr txBox="1">
            <a:spLocks noGrp="1"/>
          </p:cNvSpPr>
          <p:nvPr>
            <p:ph type="title" idx="2" hasCustomPrompt="1"/>
          </p:nvPr>
        </p:nvSpPr>
        <p:spPr>
          <a:xfrm>
            <a:off x="1682500" y="1416950"/>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3" name="Google Shape;73;p13"/>
          <p:cNvSpPr txBox="1">
            <a:spLocks noGrp="1"/>
          </p:cNvSpPr>
          <p:nvPr>
            <p:ph type="subTitle" idx="1"/>
          </p:nvPr>
        </p:nvSpPr>
        <p:spPr>
          <a:xfrm>
            <a:off x="1125550" y="1936850"/>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 name="Google Shape;74;p13"/>
          <p:cNvSpPr txBox="1">
            <a:spLocks noGrp="1"/>
          </p:cNvSpPr>
          <p:nvPr>
            <p:ph type="title" idx="3" hasCustomPrompt="1"/>
          </p:nvPr>
        </p:nvSpPr>
        <p:spPr>
          <a:xfrm>
            <a:off x="4070550" y="1416950"/>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5" name="Google Shape;75;p13"/>
          <p:cNvSpPr txBox="1">
            <a:spLocks noGrp="1"/>
          </p:cNvSpPr>
          <p:nvPr>
            <p:ph type="subTitle" idx="4"/>
          </p:nvPr>
        </p:nvSpPr>
        <p:spPr>
          <a:xfrm>
            <a:off x="3513600" y="1936850"/>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5" hasCustomPrompt="1"/>
          </p:nvPr>
        </p:nvSpPr>
        <p:spPr>
          <a:xfrm>
            <a:off x="6458600" y="1416950"/>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7" name="Google Shape;77;p13"/>
          <p:cNvSpPr txBox="1">
            <a:spLocks noGrp="1"/>
          </p:cNvSpPr>
          <p:nvPr>
            <p:ph type="subTitle" idx="6"/>
          </p:nvPr>
        </p:nvSpPr>
        <p:spPr>
          <a:xfrm>
            <a:off x="5901650" y="1936850"/>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7" hasCustomPrompt="1"/>
          </p:nvPr>
        </p:nvSpPr>
        <p:spPr>
          <a:xfrm>
            <a:off x="1682500" y="3195525"/>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9" name="Google Shape;79;p13"/>
          <p:cNvSpPr txBox="1">
            <a:spLocks noGrp="1"/>
          </p:cNvSpPr>
          <p:nvPr>
            <p:ph type="subTitle" idx="8"/>
          </p:nvPr>
        </p:nvSpPr>
        <p:spPr>
          <a:xfrm>
            <a:off x="1125550" y="3715425"/>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title" idx="9" hasCustomPrompt="1"/>
          </p:nvPr>
        </p:nvSpPr>
        <p:spPr>
          <a:xfrm>
            <a:off x="4070550" y="3195525"/>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1" name="Google Shape;81;p13"/>
          <p:cNvSpPr txBox="1">
            <a:spLocks noGrp="1"/>
          </p:cNvSpPr>
          <p:nvPr>
            <p:ph type="subTitle" idx="13"/>
          </p:nvPr>
        </p:nvSpPr>
        <p:spPr>
          <a:xfrm>
            <a:off x="3513600" y="3715425"/>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14" hasCustomPrompt="1"/>
          </p:nvPr>
        </p:nvSpPr>
        <p:spPr>
          <a:xfrm>
            <a:off x="6458600" y="3195525"/>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3" name="Google Shape;83;p13"/>
          <p:cNvSpPr txBox="1">
            <a:spLocks noGrp="1"/>
          </p:cNvSpPr>
          <p:nvPr>
            <p:ph type="subTitle" idx="15"/>
          </p:nvPr>
        </p:nvSpPr>
        <p:spPr>
          <a:xfrm>
            <a:off x="5901650" y="3715425"/>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84"/>
        <p:cNvGrpSpPr/>
        <p:nvPr/>
      </p:nvGrpSpPr>
      <p:grpSpPr>
        <a:xfrm>
          <a:off x="0" y="0"/>
          <a:ext cx="0" cy="0"/>
          <a:chOff x="0" y="0"/>
          <a:chExt cx="0" cy="0"/>
        </a:xfrm>
      </p:grpSpPr>
      <p:sp>
        <p:nvSpPr>
          <p:cNvPr id="85" name="Google Shape;85;p14"/>
          <p:cNvSpPr/>
          <p:nvPr/>
        </p:nvSpPr>
        <p:spPr>
          <a:xfrm>
            <a:off x="8312800" y="-90775"/>
            <a:ext cx="1021125" cy="4319025"/>
          </a:xfrm>
          <a:custGeom>
            <a:avLst/>
            <a:gdLst/>
            <a:ahLst/>
            <a:cxnLst/>
            <a:rect l="l" t="t" r="r" b="b"/>
            <a:pathLst>
              <a:path w="40845" h="172761" extrusionOk="0">
                <a:moveTo>
                  <a:pt x="40845" y="0"/>
                </a:moveTo>
                <a:lnTo>
                  <a:pt x="0" y="303"/>
                </a:lnTo>
                <a:lnTo>
                  <a:pt x="35702" y="172761"/>
                </a:lnTo>
                <a:close/>
              </a:path>
            </a:pathLst>
          </a:custGeom>
          <a:solidFill>
            <a:schemeClr val="accent3"/>
          </a:solidFill>
          <a:ln>
            <a:noFill/>
          </a:ln>
          <a:effectLst>
            <a:outerShdw blurRad="214313" dist="76200" dir="10860000" algn="bl" rotWithShape="0">
              <a:schemeClr val="dk1">
                <a:alpha val="35000"/>
              </a:schemeClr>
            </a:outerShdw>
          </a:effectLst>
        </p:spPr>
      </p:sp>
      <p:sp>
        <p:nvSpPr>
          <p:cNvPr id="86" name="Google Shape;86;p14"/>
          <p:cNvSpPr/>
          <p:nvPr/>
        </p:nvSpPr>
        <p:spPr>
          <a:xfrm>
            <a:off x="7828700" y="-60500"/>
            <a:ext cx="1397700" cy="1646000"/>
          </a:xfrm>
          <a:custGeom>
            <a:avLst/>
            <a:gdLst/>
            <a:ahLst/>
            <a:cxnLst/>
            <a:rect l="l" t="t" r="r" b="b"/>
            <a:pathLst>
              <a:path w="55908" h="65840" extrusionOk="0">
                <a:moveTo>
                  <a:pt x="55908" y="854"/>
                </a:moveTo>
                <a:lnTo>
                  <a:pt x="55908" y="65840"/>
                </a:lnTo>
                <a:lnTo>
                  <a:pt x="0" y="0"/>
                </a:lnTo>
                <a:close/>
              </a:path>
            </a:pathLst>
          </a:custGeom>
          <a:solidFill>
            <a:schemeClr val="accent6"/>
          </a:solidFill>
          <a:ln>
            <a:noFill/>
          </a:ln>
          <a:effectLst>
            <a:outerShdw blurRad="214313" dist="76200" dir="3600000" algn="bl" rotWithShape="0">
              <a:schemeClr val="dk1">
                <a:alpha val="35000"/>
              </a:schemeClr>
            </a:outerShdw>
          </a:effectLst>
        </p:spPr>
      </p:sp>
      <p:sp>
        <p:nvSpPr>
          <p:cNvPr id="87" name="Google Shape;87;p14"/>
          <p:cNvSpPr/>
          <p:nvPr/>
        </p:nvSpPr>
        <p:spPr>
          <a:xfrm>
            <a:off x="-52950" y="2942375"/>
            <a:ext cx="1444725" cy="2269200"/>
          </a:xfrm>
          <a:custGeom>
            <a:avLst/>
            <a:gdLst/>
            <a:ahLst/>
            <a:cxnLst/>
            <a:rect l="l" t="t" r="r" b="b"/>
            <a:pathLst>
              <a:path w="57789" h="90768" extrusionOk="0">
                <a:moveTo>
                  <a:pt x="0" y="0"/>
                </a:moveTo>
                <a:lnTo>
                  <a:pt x="908" y="90768"/>
                </a:lnTo>
                <a:lnTo>
                  <a:pt x="57789" y="90465"/>
                </a:lnTo>
                <a:close/>
              </a:path>
            </a:pathLst>
          </a:custGeom>
          <a:solidFill>
            <a:schemeClr val="accent2"/>
          </a:solidFill>
          <a:ln>
            <a:noFill/>
          </a:ln>
          <a:effectLst>
            <a:outerShdw blurRad="214313" dist="76200" dir="3660000" algn="bl" rotWithShape="0">
              <a:srgbClr val="000000">
                <a:alpha val="34000"/>
              </a:srgbClr>
            </a:outerShdw>
          </a:effectLst>
        </p:spPr>
      </p:sp>
      <p:sp>
        <p:nvSpPr>
          <p:cNvPr id="88" name="Google Shape;88;p14"/>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89" name="Google Shape;89;p14"/>
          <p:cNvSpPr txBox="1">
            <a:spLocks noGrp="1"/>
          </p:cNvSpPr>
          <p:nvPr>
            <p:ph type="subTitle" idx="1"/>
          </p:nvPr>
        </p:nvSpPr>
        <p:spPr>
          <a:xfrm>
            <a:off x="716381"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4"/>
          <p:cNvSpPr txBox="1">
            <a:spLocks noGrp="1"/>
          </p:cNvSpPr>
          <p:nvPr>
            <p:ph type="subTitle" idx="2"/>
          </p:nvPr>
        </p:nvSpPr>
        <p:spPr>
          <a:xfrm>
            <a:off x="716375"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4"/>
          <p:cNvSpPr txBox="1">
            <a:spLocks noGrp="1"/>
          </p:cNvSpPr>
          <p:nvPr>
            <p:ph type="subTitle" idx="3"/>
          </p:nvPr>
        </p:nvSpPr>
        <p:spPr>
          <a:xfrm>
            <a:off x="3481500"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4"/>
          <p:cNvSpPr txBox="1">
            <a:spLocks noGrp="1"/>
          </p:cNvSpPr>
          <p:nvPr>
            <p:ph type="subTitle" idx="4"/>
          </p:nvPr>
        </p:nvSpPr>
        <p:spPr>
          <a:xfrm>
            <a:off x="3481500"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4"/>
          <p:cNvSpPr txBox="1">
            <a:spLocks noGrp="1"/>
          </p:cNvSpPr>
          <p:nvPr>
            <p:ph type="subTitle" idx="5"/>
          </p:nvPr>
        </p:nvSpPr>
        <p:spPr>
          <a:xfrm>
            <a:off x="6246619"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4"/>
          <p:cNvSpPr txBox="1">
            <a:spLocks noGrp="1"/>
          </p:cNvSpPr>
          <p:nvPr>
            <p:ph type="subTitle" idx="6"/>
          </p:nvPr>
        </p:nvSpPr>
        <p:spPr>
          <a:xfrm>
            <a:off x="6246621"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95"/>
        <p:cNvGrpSpPr/>
        <p:nvPr/>
      </p:nvGrpSpPr>
      <p:grpSpPr>
        <a:xfrm>
          <a:off x="0" y="0"/>
          <a:ext cx="0" cy="0"/>
          <a:chOff x="0" y="0"/>
          <a:chExt cx="0" cy="0"/>
        </a:xfrm>
      </p:grpSpPr>
      <p:sp>
        <p:nvSpPr>
          <p:cNvPr id="96" name="Google Shape;96;p15"/>
          <p:cNvSpPr/>
          <p:nvPr/>
        </p:nvSpPr>
        <p:spPr>
          <a:xfrm>
            <a:off x="-264750" y="-90775"/>
            <a:ext cx="2874325" cy="1058975"/>
          </a:xfrm>
          <a:custGeom>
            <a:avLst/>
            <a:gdLst/>
            <a:ahLst/>
            <a:cxnLst/>
            <a:rect l="l" t="t" r="r" b="b"/>
            <a:pathLst>
              <a:path w="114973" h="42359" extrusionOk="0">
                <a:moveTo>
                  <a:pt x="114973" y="0"/>
                </a:moveTo>
                <a:lnTo>
                  <a:pt x="2118" y="605"/>
                </a:lnTo>
                <a:lnTo>
                  <a:pt x="0" y="42359"/>
                </a:lnTo>
                <a:close/>
              </a:path>
            </a:pathLst>
          </a:custGeom>
          <a:solidFill>
            <a:schemeClr val="accent1"/>
          </a:solidFill>
          <a:ln>
            <a:noFill/>
          </a:ln>
          <a:effectLst>
            <a:outerShdw blurRad="214313" dist="76200" dir="3660000" algn="bl" rotWithShape="0">
              <a:srgbClr val="000000">
                <a:alpha val="37000"/>
              </a:srgbClr>
            </a:outerShdw>
          </a:effectLst>
        </p:spPr>
      </p:sp>
      <p:sp>
        <p:nvSpPr>
          <p:cNvPr id="97" name="Google Shape;97;p15"/>
          <p:cNvSpPr/>
          <p:nvPr/>
        </p:nvSpPr>
        <p:spPr>
          <a:xfrm>
            <a:off x="-83200" y="-68075"/>
            <a:ext cx="1149725" cy="2723025"/>
          </a:xfrm>
          <a:custGeom>
            <a:avLst/>
            <a:gdLst/>
            <a:ahLst/>
            <a:cxnLst/>
            <a:rect l="l" t="t" r="r" b="b"/>
            <a:pathLst>
              <a:path w="45989" h="108921" extrusionOk="0">
                <a:moveTo>
                  <a:pt x="45989" y="0"/>
                </a:moveTo>
                <a:lnTo>
                  <a:pt x="605" y="108921"/>
                </a:lnTo>
                <a:lnTo>
                  <a:pt x="0" y="303"/>
                </a:lnTo>
                <a:close/>
              </a:path>
            </a:pathLst>
          </a:custGeom>
          <a:solidFill>
            <a:schemeClr val="accent3"/>
          </a:solidFill>
          <a:ln>
            <a:noFill/>
          </a:ln>
          <a:effectLst>
            <a:outerShdw blurRad="214313" dist="76200" dir="3660000" algn="bl" rotWithShape="0">
              <a:srgbClr val="000000">
                <a:alpha val="37000"/>
              </a:srgbClr>
            </a:outerShdw>
          </a:effectLst>
        </p:spPr>
      </p:sp>
      <p:sp>
        <p:nvSpPr>
          <p:cNvPr id="98" name="Google Shape;98;p15"/>
          <p:cNvSpPr/>
          <p:nvPr/>
        </p:nvSpPr>
        <p:spPr>
          <a:xfrm>
            <a:off x="8063200" y="2397775"/>
            <a:ext cx="1210225" cy="2828925"/>
          </a:xfrm>
          <a:custGeom>
            <a:avLst/>
            <a:gdLst/>
            <a:ahLst/>
            <a:cxnLst/>
            <a:rect l="l" t="t" r="r" b="b"/>
            <a:pathLst>
              <a:path w="48409" h="113157" extrusionOk="0">
                <a:moveTo>
                  <a:pt x="0" y="113157"/>
                </a:moveTo>
                <a:lnTo>
                  <a:pt x="48107" y="110434"/>
                </a:lnTo>
                <a:lnTo>
                  <a:pt x="48409" y="0"/>
                </a:lnTo>
                <a:close/>
              </a:path>
            </a:pathLst>
          </a:custGeom>
          <a:solidFill>
            <a:schemeClr val="accent5"/>
          </a:solidFill>
          <a:ln>
            <a:noFill/>
          </a:ln>
          <a:effectLst>
            <a:outerShdw blurRad="214313" dist="76200" dir="10680000" algn="bl" rotWithShape="0">
              <a:srgbClr val="000000">
                <a:alpha val="35000"/>
              </a:srgbClr>
            </a:outerShdw>
          </a:effectLst>
        </p:spPr>
      </p:sp>
      <p:sp>
        <p:nvSpPr>
          <p:cNvPr id="99" name="Google Shape;99;p1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100" name="Google Shape;100;p15"/>
          <p:cNvSpPr txBox="1">
            <a:spLocks noGrp="1"/>
          </p:cNvSpPr>
          <p:nvPr>
            <p:ph type="subTitle" idx="1"/>
          </p:nvPr>
        </p:nvSpPr>
        <p:spPr>
          <a:xfrm>
            <a:off x="1015018"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5"/>
          <p:cNvSpPr txBox="1">
            <a:spLocks noGrp="1"/>
          </p:cNvSpPr>
          <p:nvPr>
            <p:ph type="subTitle" idx="2"/>
          </p:nvPr>
        </p:nvSpPr>
        <p:spPr>
          <a:xfrm>
            <a:off x="1015013"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a:spLocks noGrp="1"/>
          </p:cNvSpPr>
          <p:nvPr>
            <p:ph type="subTitle" idx="3"/>
          </p:nvPr>
        </p:nvSpPr>
        <p:spPr>
          <a:xfrm>
            <a:off x="4954985"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5"/>
          <p:cNvSpPr txBox="1">
            <a:spLocks noGrp="1"/>
          </p:cNvSpPr>
          <p:nvPr>
            <p:ph type="subTitle" idx="4"/>
          </p:nvPr>
        </p:nvSpPr>
        <p:spPr>
          <a:xfrm>
            <a:off x="4954986"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5"/>
          <p:cNvSpPr txBox="1">
            <a:spLocks noGrp="1"/>
          </p:cNvSpPr>
          <p:nvPr>
            <p:ph type="subTitle" idx="5"/>
          </p:nvPr>
        </p:nvSpPr>
        <p:spPr>
          <a:xfrm>
            <a:off x="1015018"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5"/>
          <p:cNvSpPr txBox="1">
            <a:spLocks noGrp="1"/>
          </p:cNvSpPr>
          <p:nvPr>
            <p:ph type="subTitle" idx="6"/>
          </p:nvPr>
        </p:nvSpPr>
        <p:spPr>
          <a:xfrm>
            <a:off x="1015014"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5"/>
          <p:cNvSpPr txBox="1">
            <a:spLocks noGrp="1"/>
          </p:cNvSpPr>
          <p:nvPr>
            <p:ph type="subTitle" idx="7"/>
          </p:nvPr>
        </p:nvSpPr>
        <p:spPr>
          <a:xfrm>
            <a:off x="4954985"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5"/>
          <p:cNvSpPr txBox="1">
            <a:spLocks noGrp="1"/>
          </p:cNvSpPr>
          <p:nvPr>
            <p:ph type="subTitle" idx="8"/>
          </p:nvPr>
        </p:nvSpPr>
        <p:spPr>
          <a:xfrm>
            <a:off x="4954986"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9">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1" name="Google Shape;131;p18"/>
          <p:cNvSpPr txBox="1">
            <a:spLocks noGrp="1"/>
          </p:cNvSpPr>
          <p:nvPr>
            <p:ph type="body" idx="1"/>
          </p:nvPr>
        </p:nvSpPr>
        <p:spPr>
          <a:xfrm>
            <a:off x="716375" y="1152475"/>
            <a:ext cx="7711200" cy="3453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Clr>
                <a:srgbClr val="325061"/>
              </a:buClr>
              <a:buSzPts val="1400"/>
              <a:buFont typeface="Poppins"/>
              <a:buChar char="○"/>
              <a:defRPr/>
            </a:lvl2pPr>
            <a:lvl3pPr marL="1371600" lvl="2" indent="-317500" rtl="0">
              <a:spcBef>
                <a:spcPts val="0"/>
              </a:spcBef>
              <a:spcAft>
                <a:spcPts val="0"/>
              </a:spcAft>
              <a:buClr>
                <a:srgbClr val="325061"/>
              </a:buClr>
              <a:buSzPts val="1400"/>
              <a:buFont typeface="Poppins"/>
              <a:buChar char="■"/>
              <a:defRPr/>
            </a:lvl3pPr>
            <a:lvl4pPr marL="1828800" lvl="3" indent="-317500" rtl="0">
              <a:spcBef>
                <a:spcPts val="0"/>
              </a:spcBef>
              <a:spcAft>
                <a:spcPts val="0"/>
              </a:spcAft>
              <a:buClr>
                <a:srgbClr val="325061"/>
              </a:buClr>
              <a:buSzPts val="1400"/>
              <a:buFont typeface="Poppins"/>
              <a:buChar char="●"/>
              <a:defRPr/>
            </a:lvl4pPr>
            <a:lvl5pPr marL="2286000" lvl="4" indent="-317500" rtl="0">
              <a:spcBef>
                <a:spcPts val="0"/>
              </a:spcBef>
              <a:spcAft>
                <a:spcPts val="0"/>
              </a:spcAft>
              <a:buClr>
                <a:srgbClr val="325061"/>
              </a:buClr>
              <a:buSzPts val="1400"/>
              <a:buFont typeface="Poppins"/>
              <a:buChar char="○"/>
              <a:defRPr/>
            </a:lvl5pPr>
            <a:lvl6pPr marL="2743200" lvl="5" indent="-317500" rtl="0">
              <a:spcBef>
                <a:spcPts val="0"/>
              </a:spcBef>
              <a:spcAft>
                <a:spcPts val="0"/>
              </a:spcAft>
              <a:buClr>
                <a:srgbClr val="325061"/>
              </a:buClr>
              <a:buSzPts val="1400"/>
              <a:buFont typeface="Poppins"/>
              <a:buChar char="■"/>
              <a:defRPr/>
            </a:lvl6pPr>
            <a:lvl7pPr marL="3200400" lvl="6" indent="-317500" rtl="0">
              <a:spcBef>
                <a:spcPts val="0"/>
              </a:spcBef>
              <a:spcAft>
                <a:spcPts val="0"/>
              </a:spcAft>
              <a:buClr>
                <a:srgbClr val="325061"/>
              </a:buClr>
              <a:buSzPts val="1400"/>
              <a:buFont typeface="Poppins"/>
              <a:buChar char="●"/>
              <a:defRPr/>
            </a:lvl7pPr>
            <a:lvl8pPr marL="3657600" lvl="7" indent="-317500" rtl="0">
              <a:spcBef>
                <a:spcPts val="0"/>
              </a:spcBef>
              <a:spcAft>
                <a:spcPts val="0"/>
              </a:spcAft>
              <a:buClr>
                <a:srgbClr val="325061"/>
              </a:buClr>
              <a:buSzPts val="1400"/>
              <a:buFont typeface="Poppins"/>
              <a:buChar char="○"/>
              <a:defRPr/>
            </a:lvl8pPr>
            <a:lvl9pPr marL="4114800" lvl="8" indent="-317500" rtl="0">
              <a:spcBef>
                <a:spcPts val="0"/>
              </a:spcBef>
              <a:spcAft>
                <a:spcPts val="0"/>
              </a:spcAft>
              <a:buClr>
                <a:srgbClr val="325061"/>
              </a:buClr>
              <a:buSzPts val="1400"/>
              <a:buFont typeface="Poppins"/>
              <a:buChar char="■"/>
              <a:defRPr/>
            </a:lvl9pPr>
          </a:lstStyle>
          <a:p>
            <a:endParaRPr/>
          </a:p>
        </p:txBody>
      </p:sp>
      <p:sp>
        <p:nvSpPr>
          <p:cNvPr id="132" name="Google Shape;132;p18"/>
          <p:cNvSpPr/>
          <p:nvPr/>
        </p:nvSpPr>
        <p:spPr>
          <a:xfrm>
            <a:off x="5400675" y="3243950"/>
            <a:ext cx="3940911" cy="2013037"/>
          </a:xfrm>
          <a:custGeom>
            <a:avLst/>
            <a:gdLst/>
            <a:ahLst/>
            <a:cxnLst/>
            <a:rect l="l" t="t" r="r" b="b"/>
            <a:pathLst>
              <a:path w="154002" h="78665" extrusionOk="0">
                <a:moveTo>
                  <a:pt x="153397" y="0"/>
                </a:moveTo>
                <a:lnTo>
                  <a:pt x="154002" y="78665"/>
                </a:lnTo>
                <a:lnTo>
                  <a:pt x="0" y="77758"/>
                </a:lnTo>
                <a:close/>
              </a:path>
            </a:pathLst>
          </a:custGeom>
          <a:solidFill>
            <a:schemeClr val="dk2"/>
          </a:solidFill>
          <a:ln>
            <a:noFill/>
          </a:ln>
          <a:effectLst>
            <a:outerShdw blurRad="214313" dist="76200" dir="11040000" algn="bl" rotWithShape="0">
              <a:srgbClr val="000000">
                <a:alpha val="35000"/>
              </a:srgbClr>
            </a:outerShdw>
          </a:effectLst>
        </p:spPr>
      </p:sp>
      <p:sp>
        <p:nvSpPr>
          <p:cNvPr id="133" name="Google Shape;133;p18"/>
          <p:cNvSpPr/>
          <p:nvPr/>
        </p:nvSpPr>
        <p:spPr>
          <a:xfrm>
            <a:off x="7609350" y="1263175"/>
            <a:ext cx="1830475" cy="4069425"/>
          </a:xfrm>
          <a:custGeom>
            <a:avLst/>
            <a:gdLst/>
            <a:ahLst/>
            <a:cxnLst/>
            <a:rect l="l" t="t" r="r" b="b"/>
            <a:pathLst>
              <a:path w="73219" h="162777" extrusionOk="0">
                <a:moveTo>
                  <a:pt x="63840" y="0"/>
                </a:moveTo>
                <a:lnTo>
                  <a:pt x="0" y="162777"/>
                </a:lnTo>
                <a:lnTo>
                  <a:pt x="73219" y="162777"/>
                </a:lnTo>
                <a:close/>
              </a:path>
            </a:pathLst>
          </a:custGeom>
          <a:solidFill>
            <a:schemeClr val="accent2"/>
          </a:solidFill>
          <a:ln>
            <a:noFill/>
          </a:ln>
          <a:effectLst>
            <a:outerShdw blurRad="214313" dist="76200" dir="10800000" algn="bl" rotWithShape="0">
              <a:srgbClr val="000000">
                <a:alpha val="34000"/>
              </a:srgbClr>
            </a:outerShdw>
          </a:effectLst>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59"/>
        <p:cNvGrpSpPr/>
        <p:nvPr/>
      </p:nvGrpSpPr>
      <p:grpSpPr>
        <a:xfrm>
          <a:off x="0" y="0"/>
          <a:ext cx="0" cy="0"/>
          <a:chOff x="0" y="0"/>
          <a:chExt cx="0" cy="0"/>
        </a:xfrm>
      </p:grpSpPr>
      <p:sp>
        <p:nvSpPr>
          <p:cNvPr id="160" name="Google Shape;160;p23"/>
          <p:cNvSpPr/>
          <p:nvPr/>
        </p:nvSpPr>
        <p:spPr>
          <a:xfrm>
            <a:off x="-121550" y="-151950"/>
            <a:ext cx="1245975" cy="4322975"/>
          </a:xfrm>
          <a:custGeom>
            <a:avLst/>
            <a:gdLst/>
            <a:ahLst/>
            <a:cxnLst/>
            <a:rect l="l" t="t" r="r" b="b"/>
            <a:pathLst>
              <a:path w="49839" h="172919" extrusionOk="0">
                <a:moveTo>
                  <a:pt x="49839" y="0"/>
                </a:moveTo>
                <a:lnTo>
                  <a:pt x="304" y="172919"/>
                </a:lnTo>
                <a:lnTo>
                  <a:pt x="0" y="304"/>
                </a:lnTo>
                <a:close/>
              </a:path>
            </a:pathLst>
          </a:custGeom>
          <a:solidFill>
            <a:schemeClr val="accent4"/>
          </a:solidFill>
          <a:ln>
            <a:noFill/>
          </a:ln>
          <a:effectLst>
            <a:outerShdw blurRad="214313" dist="76200" dir="3660000" algn="bl" rotWithShape="0">
              <a:srgbClr val="000000">
                <a:alpha val="35000"/>
              </a:srgbClr>
            </a:outerShdw>
          </a:effectLst>
        </p:spPr>
      </p:sp>
      <p:sp>
        <p:nvSpPr>
          <p:cNvPr id="161" name="Google Shape;161;p23"/>
          <p:cNvSpPr/>
          <p:nvPr/>
        </p:nvSpPr>
        <p:spPr>
          <a:xfrm>
            <a:off x="5652525" y="4011475"/>
            <a:ext cx="3707575" cy="1276375"/>
          </a:xfrm>
          <a:custGeom>
            <a:avLst/>
            <a:gdLst/>
            <a:ahLst/>
            <a:cxnLst/>
            <a:rect l="l" t="t" r="r" b="b"/>
            <a:pathLst>
              <a:path w="148303" h="51055" extrusionOk="0">
                <a:moveTo>
                  <a:pt x="146176" y="0"/>
                </a:moveTo>
                <a:lnTo>
                  <a:pt x="148303" y="51055"/>
                </a:lnTo>
                <a:lnTo>
                  <a:pt x="0" y="48320"/>
                </a:lnTo>
                <a:close/>
              </a:path>
            </a:pathLst>
          </a:custGeom>
          <a:solidFill>
            <a:schemeClr val="accent2"/>
          </a:solidFill>
          <a:ln>
            <a:noFill/>
          </a:ln>
          <a:effectLst>
            <a:outerShdw blurRad="214313" dist="76200" dir="10920000" algn="bl" rotWithShape="0">
              <a:srgbClr val="000000">
                <a:alpha val="36000"/>
              </a:srgbClr>
            </a:outerShdw>
          </a:effectLst>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2"/>
        <p:cNvGrpSpPr/>
        <p:nvPr/>
      </p:nvGrpSpPr>
      <p:grpSpPr>
        <a:xfrm>
          <a:off x="0" y="0"/>
          <a:ext cx="0" cy="0"/>
          <a:chOff x="0" y="0"/>
          <a:chExt cx="0" cy="0"/>
        </a:xfrm>
      </p:grpSpPr>
      <p:sp>
        <p:nvSpPr>
          <p:cNvPr id="163" name="Google Shape;163;p24"/>
          <p:cNvSpPr/>
          <p:nvPr/>
        </p:nvSpPr>
        <p:spPr>
          <a:xfrm>
            <a:off x="6450275" y="-75975"/>
            <a:ext cx="2894625" cy="1489100"/>
          </a:xfrm>
          <a:custGeom>
            <a:avLst/>
            <a:gdLst/>
            <a:ahLst/>
            <a:cxnLst/>
            <a:rect l="l" t="t" r="r" b="b"/>
            <a:pathLst>
              <a:path w="115785" h="59564" extrusionOk="0">
                <a:moveTo>
                  <a:pt x="0" y="304"/>
                </a:moveTo>
                <a:lnTo>
                  <a:pt x="114266" y="0"/>
                </a:lnTo>
                <a:lnTo>
                  <a:pt x="115785" y="59564"/>
                </a:lnTo>
                <a:close/>
              </a:path>
            </a:pathLst>
          </a:custGeom>
          <a:solidFill>
            <a:schemeClr val="accent5"/>
          </a:solidFill>
          <a:ln>
            <a:noFill/>
          </a:ln>
          <a:effectLst>
            <a:outerShdw blurRad="214313" dist="76200" dir="3660000" algn="bl" rotWithShape="0">
              <a:srgbClr val="000000">
                <a:alpha val="36000"/>
              </a:srgbClr>
            </a:outerShdw>
          </a:effectLst>
        </p:spPr>
      </p:sp>
      <p:sp>
        <p:nvSpPr>
          <p:cNvPr id="164" name="Google Shape;164;p24"/>
          <p:cNvSpPr/>
          <p:nvPr/>
        </p:nvSpPr>
        <p:spPr>
          <a:xfrm>
            <a:off x="8212875" y="-121575"/>
            <a:ext cx="1132025" cy="3206150"/>
          </a:xfrm>
          <a:custGeom>
            <a:avLst/>
            <a:gdLst/>
            <a:ahLst/>
            <a:cxnLst/>
            <a:rect l="l" t="t" r="r" b="b"/>
            <a:pathLst>
              <a:path w="45281" h="128246" extrusionOk="0">
                <a:moveTo>
                  <a:pt x="0" y="608"/>
                </a:moveTo>
                <a:lnTo>
                  <a:pt x="45281" y="0"/>
                </a:lnTo>
                <a:lnTo>
                  <a:pt x="42242" y="128246"/>
                </a:lnTo>
                <a:close/>
              </a:path>
            </a:pathLst>
          </a:custGeom>
          <a:solidFill>
            <a:schemeClr val="accent2"/>
          </a:solidFill>
          <a:ln>
            <a:noFill/>
          </a:ln>
          <a:effectLst>
            <a:outerShdw blurRad="214313" dist="76200" dir="10680000" algn="bl" rotWithShape="0">
              <a:srgbClr val="000000">
                <a:alpha val="36000"/>
              </a:srgbClr>
            </a:outerShdw>
          </a:effectLst>
        </p:spPr>
      </p:sp>
      <p:sp>
        <p:nvSpPr>
          <p:cNvPr id="165" name="Google Shape;165;p24"/>
          <p:cNvSpPr/>
          <p:nvPr/>
        </p:nvSpPr>
        <p:spPr>
          <a:xfrm>
            <a:off x="-68375" y="2013325"/>
            <a:ext cx="1755025" cy="3221350"/>
          </a:xfrm>
          <a:custGeom>
            <a:avLst/>
            <a:gdLst/>
            <a:ahLst/>
            <a:cxnLst/>
            <a:rect l="l" t="t" r="r" b="b"/>
            <a:pathLst>
              <a:path w="70201" h="128854" extrusionOk="0">
                <a:moveTo>
                  <a:pt x="912" y="0"/>
                </a:moveTo>
                <a:lnTo>
                  <a:pt x="0" y="128854"/>
                </a:lnTo>
                <a:lnTo>
                  <a:pt x="70201" y="128246"/>
                </a:lnTo>
                <a:close/>
              </a:path>
            </a:pathLst>
          </a:custGeom>
          <a:solidFill>
            <a:schemeClr val="dk2"/>
          </a:solidFill>
          <a:ln>
            <a:noFill/>
          </a:ln>
          <a:effectLst>
            <a:outerShdw blurRad="200025" dist="76200" dir="3600000" algn="bl" rotWithShape="0">
              <a:srgbClr val="000000">
                <a:alpha val="34000"/>
              </a:srgb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288911" y="537275"/>
            <a:ext cx="1952934" cy="4704425"/>
          </a:xfrm>
          <a:custGeom>
            <a:avLst/>
            <a:gdLst/>
            <a:ahLst/>
            <a:cxnLst/>
            <a:rect l="l" t="t" r="r" b="b"/>
            <a:pathLst>
              <a:path w="74732" h="180022" extrusionOk="0">
                <a:moveTo>
                  <a:pt x="6051" y="49317"/>
                </a:moveTo>
                <a:lnTo>
                  <a:pt x="0" y="180022"/>
                </a:lnTo>
                <a:lnTo>
                  <a:pt x="74732" y="180022"/>
                </a:lnTo>
                <a:lnTo>
                  <a:pt x="6656" y="0"/>
                </a:lnTo>
                <a:close/>
              </a:path>
            </a:pathLst>
          </a:custGeom>
          <a:solidFill>
            <a:schemeClr val="accent2"/>
          </a:solidFill>
          <a:ln>
            <a:noFill/>
          </a:ln>
          <a:effectLst>
            <a:outerShdw blurRad="214313" dist="76200" dir="1680000" algn="bl" rotWithShape="0">
              <a:schemeClr val="dk1">
                <a:alpha val="35000"/>
              </a:schemeClr>
            </a:outerShdw>
          </a:effectLst>
        </p:spPr>
      </p:sp>
      <p:sp>
        <p:nvSpPr>
          <p:cNvPr id="17" name="Google Shape;17;p3"/>
          <p:cNvSpPr/>
          <p:nvPr/>
        </p:nvSpPr>
        <p:spPr>
          <a:xfrm>
            <a:off x="4659400" y="-166400"/>
            <a:ext cx="4689675" cy="2019575"/>
          </a:xfrm>
          <a:custGeom>
            <a:avLst/>
            <a:gdLst/>
            <a:ahLst/>
            <a:cxnLst/>
            <a:rect l="l" t="t" r="r" b="b"/>
            <a:pathLst>
              <a:path w="187587" h="80783" extrusionOk="0">
                <a:moveTo>
                  <a:pt x="0" y="3328"/>
                </a:moveTo>
                <a:lnTo>
                  <a:pt x="187587" y="80783"/>
                </a:lnTo>
                <a:lnTo>
                  <a:pt x="185771" y="0"/>
                </a:lnTo>
                <a:close/>
              </a:path>
            </a:pathLst>
          </a:custGeom>
          <a:solidFill>
            <a:schemeClr val="lt2"/>
          </a:solidFill>
          <a:ln>
            <a:noFill/>
          </a:ln>
          <a:effectLst>
            <a:outerShdw blurRad="214313" dist="76200" dir="3960000" algn="bl" rotWithShape="0">
              <a:schemeClr val="dk1">
                <a:alpha val="35000"/>
              </a:schemeClr>
            </a:outerShdw>
          </a:effectLst>
        </p:spPr>
      </p:sp>
      <p:sp>
        <p:nvSpPr>
          <p:cNvPr id="18" name="Google Shape;18;p3"/>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19" name="Google Shape;19;p3"/>
          <p:cNvSpPr/>
          <p:nvPr/>
        </p:nvSpPr>
        <p:spPr>
          <a:xfrm flipH="1">
            <a:off x="-158850"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algn="bl" rotWithShape="0">
              <a:schemeClr val="dk1">
                <a:alpha val="35000"/>
              </a:schemeClr>
            </a:outerShdw>
          </a:effectLst>
        </p:spPr>
      </p:sp>
      <p:sp>
        <p:nvSpPr>
          <p:cNvPr id="20" name="Google Shape;20;p3"/>
          <p:cNvSpPr txBox="1">
            <a:spLocks noGrp="1"/>
          </p:cNvSpPr>
          <p:nvPr>
            <p:ph type="title"/>
          </p:nvPr>
        </p:nvSpPr>
        <p:spPr>
          <a:xfrm>
            <a:off x="2395050" y="2571750"/>
            <a:ext cx="4353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999600" y="1729950"/>
            <a:ext cx="1144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a:off x="-105900" y="-60500"/>
            <a:ext cx="1308575" cy="2337250"/>
          </a:xfrm>
          <a:custGeom>
            <a:avLst/>
            <a:gdLst/>
            <a:ahLst/>
            <a:cxnLst/>
            <a:rect l="l" t="t" r="r" b="b"/>
            <a:pathLst>
              <a:path w="52343" h="93490" extrusionOk="0">
                <a:moveTo>
                  <a:pt x="52343" y="0"/>
                </a:moveTo>
                <a:lnTo>
                  <a:pt x="0" y="93490"/>
                </a:lnTo>
                <a:lnTo>
                  <a:pt x="0" y="302"/>
                </a:lnTo>
                <a:close/>
              </a:path>
            </a:pathLst>
          </a:custGeom>
          <a:solidFill>
            <a:schemeClr val="accent4"/>
          </a:solidFill>
          <a:ln>
            <a:noFill/>
          </a:ln>
          <a:effectLst>
            <a:outerShdw blurRad="214313" dist="76200" dir="3780000" algn="bl" rotWithShape="0">
              <a:srgbClr val="000000">
                <a:alpha val="35000"/>
              </a:srgbClr>
            </a:outerShdw>
          </a:effectLst>
        </p:spPr>
      </p:sp>
      <p:sp>
        <p:nvSpPr>
          <p:cNvPr id="27" name="Google Shape;27;p5"/>
          <p:cNvSpPr/>
          <p:nvPr/>
        </p:nvSpPr>
        <p:spPr>
          <a:xfrm>
            <a:off x="6187325" y="3774425"/>
            <a:ext cx="3139050" cy="1452275"/>
          </a:xfrm>
          <a:custGeom>
            <a:avLst/>
            <a:gdLst/>
            <a:ahLst/>
            <a:cxnLst/>
            <a:rect l="l" t="t" r="r" b="b"/>
            <a:pathLst>
              <a:path w="125562" h="58091" extrusionOk="0">
                <a:moveTo>
                  <a:pt x="125562" y="0"/>
                </a:moveTo>
                <a:lnTo>
                  <a:pt x="0" y="56881"/>
                </a:lnTo>
                <a:lnTo>
                  <a:pt x="122234" y="58091"/>
                </a:lnTo>
                <a:close/>
              </a:path>
            </a:pathLst>
          </a:custGeom>
          <a:solidFill>
            <a:schemeClr val="dk2"/>
          </a:solidFill>
          <a:ln>
            <a:noFill/>
          </a:ln>
          <a:effectLst>
            <a:outerShdw blurRad="214313" dist="76200" dir="10920000" algn="bl" rotWithShape="0">
              <a:srgbClr val="000000">
                <a:alpha val="35000"/>
              </a:srgbClr>
            </a:outerShdw>
          </a:effectLst>
        </p:spPr>
      </p:sp>
      <p:sp>
        <p:nvSpPr>
          <p:cNvPr id="28" name="Google Shape;28;p5"/>
          <p:cNvSpPr/>
          <p:nvPr/>
        </p:nvSpPr>
        <p:spPr>
          <a:xfrm>
            <a:off x="7972425" y="1467400"/>
            <a:ext cx="1520375" cy="3797125"/>
          </a:xfrm>
          <a:custGeom>
            <a:avLst/>
            <a:gdLst/>
            <a:ahLst/>
            <a:cxnLst/>
            <a:rect l="l" t="t" r="r" b="b"/>
            <a:pathLst>
              <a:path w="60815" h="151885" extrusionOk="0">
                <a:moveTo>
                  <a:pt x="55671" y="0"/>
                </a:moveTo>
                <a:lnTo>
                  <a:pt x="0" y="151885"/>
                </a:lnTo>
                <a:lnTo>
                  <a:pt x="60815" y="151885"/>
                </a:lnTo>
                <a:close/>
              </a:path>
            </a:pathLst>
          </a:custGeom>
          <a:solidFill>
            <a:schemeClr val="accent2"/>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
        <p:nvSpPr>
          <p:cNvPr id="29" name="Google Shape;29;p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lgn="ctr">
              <a:spcBef>
                <a:spcPts val="0"/>
              </a:spcBef>
              <a:spcAft>
                <a:spcPts val="0"/>
              </a:spcAft>
              <a:buSzPts val="3400"/>
              <a:buNone/>
              <a:defRPr/>
            </a:lvl2pPr>
            <a:lvl3pPr lvl="2" algn="ctr">
              <a:spcBef>
                <a:spcPts val="0"/>
              </a:spcBef>
              <a:spcAft>
                <a:spcPts val="0"/>
              </a:spcAft>
              <a:buSzPts val="3400"/>
              <a:buNone/>
              <a:defRPr/>
            </a:lvl3pPr>
            <a:lvl4pPr lvl="3" algn="ctr">
              <a:spcBef>
                <a:spcPts val="0"/>
              </a:spcBef>
              <a:spcAft>
                <a:spcPts val="0"/>
              </a:spcAft>
              <a:buSzPts val="3400"/>
              <a:buNone/>
              <a:defRPr/>
            </a:lvl4pPr>
            <a:lvl5pPr lvl="4" algn="ctr">
              <a:spcBef>
                <a:spcPts val="0"/>
              </a:spcBef>
              <a:spcAft>
                <a:spcPts val="0"/>
              </a:spcAft>
              <a:buSzPts val="3400"/>
              <a:buNone/>
              <a:defRPr/>
            </a:lvl5pPr>
            <a:lvl6pPr lvl="5" algn="ctr">
              <a:spcBef>
                <a:spcPts val="0"/>
              </a:spcBef>
              <a:spcAft>
                <a:spcPts val="0"/>
              </a:spcAft>
              <a:buSzPts val="3400"/>
              <a:buNone/>
              <a:defRPr/>
            </a:lvl6pPr>
            <a:lvl7pPr lvl="6" algn="ctr">
              <a:spcBef>
                <a:spcPts val="0"/>
              </a:spcBef>
              <a:spcAft>
                <a:spcPts val="0"/>
              </a:spcAft>
              <a:buSzPts val="3400"/>
              <a:buNone/>
              <a:defRPr/>
            </a:lvl7pPr>
            <a:lvl8pPr lvl="7" algn="ctr">
              <a:spcBef>
                <a:spcPts val="0"/>
              </a:spcBef>
              <a:spcAft>
                <a:spcPts val="0"/>
              </a:spcAft>
              <a:buSzPts val="3400"/>
              <a:buNone/>
              <a:defRPr/>
            </a:lvl8pPr>
            <a:lvl9pPr lvl="8" algn="ctr">
              <a:spcBef>
                <a:spcPts val="0"/>
              </a:spcBef>
              <a:spcAft>
                <a:spcPts val="0"/>
              </a:spcAft>
              <a:buSzPts val="3400"/>
              <a:buNone/>
              <a:defRPr/>
            </a:lvl9pPr>
          </a:lstStyle>
          <a:p>
            <a:endParaRPr/>
          </a:p>
        </p:txBody>
      </p:sp>
      <p:sp>
        <p:nvSpPr>
          <p:cNvPr id="30" name="Google Shape;30;p5"/>
          <p:cNvSpPr txBox="1">
            <a:spLocks noGrp="1"/>
          </p:cNvSpPr>
          <p:nvPr>
            <p:ph type="subTitle" idx="1"/>
          </p:nvPr>
        </p:nvSpPr>
        <p:spPr>
          <a:xfrm>
            <a:off x="1230128"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2"/>
          </p:nvPr>
        </p:nvSpPr>
        <p:spPr>
          <a:xfrm>
            <a:off x="1230138"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3"/>
          </p:nvPr>
        </p:nvSpPr>
        <p:spPr>
          <a:xfrm>
            <a:off x="4986122"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4986121"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sz="3400"/>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36" name="Google Shape;36;p6"/>
          <p:cNvSpPr/>
          <p:nvPr/>
        </p:nvSpPr>
        <p:spPr>
          <a:xfrm>
            <a:off x="8312800" y="-90775"/>
            <a:ext cx="1021125" cy="4319025"/>
          </a:xfrm>
          <a:custGeom>
            <a:avLst/>
            <a:gdLst/>
            <a:ahLst/>
            <a:cxnLst/>
            <a:rect l="l" t="t" r="r" b="b"/>
            <a:pathLst>
              <a:path w="40845" h="172761" extrusionOk="0">
                <a:moveTo>
                  <a:pt x="40845" y="0"/>
                </a:moveTo>
                <a:lnTo>
                  <a:pt x="0" y="303"/>
                </a:lnTo>
                <a:lnTo>
                  <a:pt x="35702" y="172761"/>
                </a:lnTo>
                <a:close/>
              </a:path>
            </a:pathLst>
          </a:custGeom>
          <a:solidFill>
            <a:schemeClr val="accent4"/>
          </a:solidFill>
          <a:ln>
            <a:noFill/>
          </a:ln>
          <a:effectLst>
            <a:outerShdw blurRad="214313" dist="76200" dir="10860000" algn="bl" rotWithShape="0">
              <a:schemeClr val="dk1">
                <a:alpha val="35000"/>
              </a:schemeClr>
            </a:outerShdw>
          </a:effectLst>
        </p:spPr>
      </p:sp>
      <p:sp>
        <p:nvSpPr>
          <p:cNvPr id="37" name="Google Shape;37;p6"/>
          <p:cNvSpPr/>
          <p:nvPr/>
        </p:nvSpPr>
        <p:spPr>
          <a:xfrm>
            <a:off x="7828700" y="-60500"/>
            <a:ext cx="1397700" cy="1646000"/>
          </a:xfrm>
          <a:custGeom>
            <a:avLst/>
            <a:gdLst/>
            <a:ahLst/>
            <a:cxnLst/>
            <a:rect l="l" t="t" r="r" b="b"/>
            <a:pathLst>
              <a:path w="55908" h="65840" extrusionOk="0">
                <a:moveTo>
                  <a:pt x="55908" y="854"/>
                </a:moveTo>
                <a:lnTo>
                  <a:pt x="55908" y="65840"/>
                </a:lnTo>
                <a:lnTo>
                  <a:pt x="0" y="0"/>
                </a:lnTo>
                <a:close/>
              </a:path>
            </a:pathLst>
          </a:custGeom>
          <a:solidFill>
            <a:schemeClr val="accent2"/>
          </a:solidFill>
          <a:ln>
            <a:noFill/>
          </a:ln>
          <a:effectLst>
            <a:outerShdw blurRad="214313" dist="76200" dir="3600000" algn="bl" rotWithShape="0">
              <a:schemeClr val="dk1">
                <a:alpha val="35000"/>
              </a:scheme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p:nvPr/>
        </p:nvSpPr>
        <p:spPr>
          <a:xfrm>
            <a:off x="-211800" y="-83200"/>
            <a:ext cx="3456750" cy="1263175"/>
          </a:xfrm>
          <a:custGeom>
            <a:avLst/>
            <a:gdLst/>
            <a:ahLst/>
            <a:cxnLst/>
            <a:rect l="l" t="t" r="r" b="b"/>
            <a:pathLst>
              <a:path w="138270" h="50527" extrusionOk="0">
                <a:moveTo>
                  <a:pt x="0" y="0"/>
                </a:moveTo>
                <a:lnTo>
                  <a:pt x="138270" y="908"/>
                </a:lnTo>
                <a:lnTo>
                  <a:pt x="605" y="50527"/>
                </a:lnTo>
                <a:close/>
              </a:path>
            </a:pathLst>
          </a:custGeom>
          <a:solidFill>
            <a:schemeClr val="accent1"/>
          </a:solidFill>
          <a:ln>
            <a:noFill/>
          </a:ln>
          <a:effectLst>
            <a:outerShdw blurRad="214313" dist="76200" dir="3600000" algn="bl" rotWithShape="0">
              <a:srgbClr val="000000">
                <a:alpha val="35000"/>
              </a:srgbClr>
            </a:outerShdw>
          </a:effectLst>
        </p:spPr>
      </p:sp>
      <p:sp>
        <p:nvSpPr>
          <p:cNvPr id="40" name="Google Shape;40;p7"/>
          <p:cNvSpPr/>
          <p:nvPr/>
        </p:nvSpPr>
        <p:spPr>
          <a:xfrm>
            <a:off x="-181525" y="-37825"/>
            <a:ext cx="1535475" cy="2254075"/>
          </a:xfrm>
          <a:custGeom>
            <a:avLst/>
            <a:gdLst/>
            <a:ahLst/>
            <a:cxnLst/>
            <a:rect l="l" t="t" r="r" b="b"/>
            <a:pathLst>
              <a:path w="61419" h="90163" extrusionOk="0">
                <a:moveTo>
                  <a:pt x="61419" y="0"/>
                </a:moveTo>
                <a:lnTo>
                  <a:pt x="302" y="0"/>
                </a:lnTo>
                <a:lnTo>
                  <a:pt x="0" y="90163"/>
                </a:lnTo>
                <a:close/>
              </a:path>
            </a:pathLst>
          </a:custGeom>
          <a:solidFill>
            <a:schemeClr val="accent3"/>
          </a:solidFill>
          <a:ln>
            <a:noFill/>
          </a:ln>
          <a:effectLst>
            <a:outerShdw blurRad="214313" dist="76200" dir="3780000" algn="bl" rotWithShape="0">
              <a:srgbClr val="000000">
                <a:alpha val="35000"/>
              </a:srgbClr>
            </a:outerShdw>
          </a:effectLst>
        </p:spPr>
      </p:sp>
      <p:sp>
        <p:nvSpPr>
          <p:cNvPr id="41" name="Google Shape;41;p7"/>
          <p:cNvSpPr txBox="1">
            <a:spLocks noGrp="1"/>
          </p:cNvSpPr>
          <p:nvPr>
            <p:ph type="title"/>
          </p:nvPr>
        </p:nvSpPr>
        <p:spPr>
          <a:xfrm>
            <a:off x="961800" y="1669350"/>
            <a:ext cx="36102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 name="Google Shape;42;p7"/>
          <p:cNvSpPr txBox="1">
            <a:spLocks noGrp="1"/>
          </p:cNvSpPr>
          <p:nvPr>
            <p:ph type="subTitle" idx="1"/>
          </p:nvPr>
        </p:nvSpPr>
        <p:spPr>
          <a:xfrm>
            <a:off x="961800" y="2242050"/>
            <a:ext cx="3610200" cy="13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Albert Sans"/>
                <a:ea typeface="Albert Sans"/>
                <a:cs typeface="Albert Sans"/>
                <a:sym typeface="Albert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 name="Google Shape;43;p7"/>
          <p:cNvSpPr>
            <a:spLocks noGrp="1"/>
          </p:cNvSpPr>
          <p:nvPr>
            <p:ph type="pic" idx="2"/>
          </p:nvPr>
        </p:nvSpPr>
        <p:spPr>
          <a:xfrm flipH="1">
            <a:off x="5287150" y="0"/>
            <a:ext cx="3856800" cy="51435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081650"/>
            <a:ext cx="6367800" cy="298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114625" y="-105375"/>
            <a:ext cx="1168450" cy="2104025"/>
          </a:xfrm>
          <a:custGeom>
            <a:avLst/>
            <a:gdLst/>
            <a:ahLst/>
            <a:cxnLst/>
            <a:rect l="l" t="t" r="r" b="b"/>
            <a:pathLst>
              <a:path w="46738" h="84161" extrusionOk="0">
                <a:moveTo>
                  <a:pt x="46738" y="0"/>
                </a:moveTo>
                <a:lnTo>
                  <a:pt x="0" y="490"/>
                </a:lnTo>
                <a:lnTo>
                  <a:pt x="1146" y="84161"/>
                </a:lnTo>
                <a:close/>
              </a:path>
            </a:pathLst>
          </a:custGeom>
          <a:solidFill>
            <a:schemeClr val="accent3"/>
          </a:solidFill>
          <a:ln>
            <a:noFill/>
          </a:ln>
          <a:effectLst>
            <a:outerShdw blurRad="214313" dist="76200" dir="3660000" algn="bl" rotWithShape="0">
              <a:srgbClr val="000000">
                <a:alpha val="35000"/>
              </a:srgbClr>
            </a:outerShdw>
          </a:effectLst>
        </p:spPr>
      </p:sp>
      <p:sp>
        <p:nvSpPr>
          <p:cNvPr id="47" name="Google Shape;47;p8"/>
          <p:cNvSpPr/>
          <p:nvPr/>
        </p:nvSpPr>
        <p:spPr>
          <a:xfrm>
            <a:off x="6185175" y="3810000"/>
            <a:ext cx="3072325" cy="1426725"/>
          </a:xfrm>
          <a:custGeom>
            <a:avLst/>
            <a:gdLst/>
            <a:ahLst/>
            <a:cxnLst/>
            <a:rect l="l" t="t" r="r" b="b"/>
            <a:pathLst>
              <a:path w="122893" h="57069" extrusionOk="0">
                <a:moveTo>
                  <a:pt x="0" y="56745"/>
                </a:moveTo>
                <a:lnTo>
                  <a:pt x="121596" y="0"/>
                </a:lnTo>
                <a:lnTo>
                  <a:pt x="122893" y="57069"/>
                </a:lnTo>
                <a:close/>
              </a:path>
            </a:pathLst>
          </a:custGeom>
          <a:solidFill>
            <a:schemeClr val="accent2"/>
          </a:solidFill>
          <a:ln>
            <a:noFill/>
          </a:ln>
          <a:effectLst>
            <a:outerShdw blurRad="214313" dist="76200" dir="10860000" algn="bl" rotWithShape="0">
              <a:srgbClr val="000000">
                <a:alpha val="35000"/>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110600" y="-93125"/>
            <a:ext cx="3323925" cy="1289450"/>
          </a:xfrm>
          <a:custGeom>
            <a:avLst/>
            <a:gdLst/>
            <a:ahLst/>
            <a:cxnLst/>
            <a:rect l="l" t="t" r="r" b="b"/>
            <a:pathLst>
              <a:path w="132957" h="51578" extrusionOk="0">
                <a:moveTo>
                  <a:pt x="0" y="286"/>
                </a:moveTo>
                <a:lnTo>
                  <a:pt x="130378" y="0"/>
                </a:lnTo>
                <a:lnTo>
                  <a:pt x="132957" y="51578"/>
                </a:lnTo>
                <a:close/>
              </a:path>
            </a:pathLst>
          </a:custGeom>
          <a:solidFill>
            <a:schemeClr val="accent4"/>
          </a:solidFill>
          <a:ln>
            <a:noFill/>
          </a:ln>
          <a:effectLst>
            <a:outerShdw blurRad="214313" dist="76200" dir="10920000" algn="bl" rotWithShape="0">
              <a:srgbClr val="000000">
                <a:alpha val="35000"/>
              </a:srgbClr>
            </a:outerShdw>
          </a:effectLst>
        </p:spPr>
      </p:sp>
      <p:sp>
        <p:nvSpPr>
          <p:cNvPr id="50" name="Google Shape;50;p9"/>
          <p:cNvSpPr txBox="1">
            <a:spLocks noGrp="1"/>
          </p:cNvSpPr>
          <p:nvPr>
            <p:ph type="title"/>
          </p:nvPr>
        </p:nvSpPr>
        <p:spPr>
          <a:xfrm>
            <a:off x="716375"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716375"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9"/>
          <p:cNvSpPr/>
          <p:nvPr/>
        </p:nvSpPr>
        <p:spPr>
          <a:xfrm>
            <a:off x="7743900" y="-93125"/>
            <a:ext cx="1583175" cy="2270875"/>
          </a:xfrm>
          <a:custGeom>
            <a:avLst/>
            <a:gdLst/>
            <a:ahLst/>
            <a:cxnLst/>
            <a:rect l="l" t="t" r="r" b="b"/>
            <a:pathLst>
              <a:path w="63327" h="90835" extrusionOk="0">
                <a:moveTo>
                  <a:pt x="0" y="286"/>
                </a:moveTo>
                <a:lnTo>
                  <a:pt x="4871" y="0"/>
                </a:lnTo>
                <a:lnTo>
                  <a:pt x="63327" y="860"/>
                </a:lnTo>
                <a:lnTo>
                  <a:pt x="61608" y="90835"/>
                </a:lnTo>
                <a:close/>
              </a:path>
            </a:pathLst>
          </a:custGeom>
          <a:solidFill>
            <a:schemeClr val="accent1"/>
          </a:solidFill>
          <a:ln>
            <a:noFill/>
          </a:ln>
          <a:effectLst>
            <a:outerShdw blurRad="200025" dist="76200" dir="10860000" algn="bl" rotWithShape="0">
              <a:srgbClr val="000000">
                <a:alpha val="36000"/>
              </a:srgbClr>
            </a:outerShdw>
          </a:effectLst>
        </p:spPr>
      </p:sp>
      <p:sp>
        <p:nvSpPr>
          <p:cNvPr id="54" name="Google Shape;54;p9"/>
          <p:cNvSpPr/>
          <p:nvPr/>
        </p:nvSpPr>
        <p:spPr>
          <a:xfrm>
            <a:off x="-100300" y="2564575"/>
            <a:ext cx="1504375" cy="2664900"/>
          </a:xfrm>
          <a:custGeom>
            <a:avLst/>
            <a:gdLst/>
            <a:ahLst/>
            <a:cxnLst/>
            <a:rect l="l" t="t" r="r" b="b"/>
            <a:pathLst>
              <a:path w="60175" h="106596" extrusionOk="0">
                <a:moveTo>
                  <a:pt x="573" y="0"/>
                </a:moveTo>
                <a:lnTo>
                  <a:pt x="0" y="106309"/>
                </a:lnTo>
                <a:lnTo>
                  <a:pt x="60175" y="106596"/>
                </a:lnTo>
                <a:close/>
              </a:path>
            </a:pathLst>
          </a:custGeom>
          <a:solidFill>
            <a:schemeClr val="dk2"/>
          </a:solidFill>
          <a:ln>
            <a:noFill/>
          </a:ln>
          <a:effectLst>
            <a:outerShdw blurRad="214313" dist="76200" dir="3600000" algn="bl" rotWithShape="0">
              <a:srgbClr val="000000">
                <a:alpha val="35000"/>
              </a:srgb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57" name="Google Shape;57;p10"/>
          <p:cNvSpPr/>
          <p:nvPr/>
        </p:nvSpPr>
        <p:spPr>
          <a:xfrm>
            <a:off x="-186250" y="3553175"/>
            <a:ext cx="2379800" cy="1688650"/>
          </a:xfrm>
          <a:custGeom>
            <a:avLst/>
            <a:gdLst/>
            <a:ahLst/>
            <a:cxnLst/>
            <a:rect l="l" t="t" r="r" b="b"/>
            <a:pathLst>
              <a:path w="95192" h="67546" extrusionOk="0">
                <a:moveTo>
                  <a:pt x="95192" y="65428"/>
                </a:moveTo>
                <a:lnTo>
                  <a:pt x="0" y="0"/>
                </a:lnTo>
                <a:lnTo>
                  <a:pt x="1096" y="67546"/>
                </a:lnTo>
                <a:close/>
              </a:path>
            </a:pathLst>
          </a:custGeom>
          <a:solidFill>
            <a:schemeClr val="accent6"/>
          </a:solidFill>
          <a:ln>
            <a:noFill/>
          </a:ln>
          <a:effectLst>
            <a:outerShdw blurRad="214313" dist="76200" algn="bl" rotWithShape="0">
              <a:schemeClr val="dk1">
                <a:alpha val="35000"/>
              </a:schemeClr>
            </a:outerShdw>
          </a:effectLst>
        </p:spPr>
      </p:sp>
      <p:sp>
        <p:nvSpPr>
          <p:cNvPr id="58" name="Google Shape;58;p10"/>
          <p:cNvSpPr txBox="1">
            <a:spLocks noGrp="1"/>
          </p:cNvSpPr>
          <p:nvPr>
            <p:ph type="body" idx="1"/>
          </p:nvPr>
        </p:nvSpPr>
        <p:spPr>
          <a:xfrm>
            <a:off x="850100" y="388915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375" y="445025"/>
            <a:ext cx="7711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1pPr>
            <a:lvl2pPr lvl="1">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2pPr>
            <a:lvl3pPr lvl="2">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3pPr>
            <a:lvl4pPr lvl="3">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4pPr>
            <a:lvl5pPr lvl="4">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5pPr>
            <a:lvl6pPr lvl="5">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6pPr>
            <a:lvl7pPr lvl="6">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7pPr>
            <a:lvl8pPr lvl="7">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8pPr>
            <a:lvl9pPr lvl="8">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716375" y="1152475"/>
            <a:ext cx="7711200" cy="345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lbert Sans"/>
              <a:buChar char="●"/>
              <a:defRPr sz="1800">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4" r:id="rId13"/>
    <p:sldLayoutId id="2147483669" r:id="rId14"/>
    <p:sldLayoutId id="214748367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ctrTitle"/>
          </p:nvPr>
        </p:nvSpPr>
        <p:spPr>
          <a:xfrm>
            <a:off x="2133784" y="1570349"/>
            <a:ext cx="4771500" cy="10014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ENVIRONMENTAL MONITERING</a:t>
            </a:r>
            <a:endParaRPr sz="3200" dirty="0"/>
          </a:p>
        </p:txBody>
      </p:sp>
      <p:sp>
        <p:nvSpPr>
          <p:cNvPr id="177" name="Google Shape;177;p28"/>
          <p:cNvSpPr txBox="1">
            <a:spLocks noGrp="1"/>
          </p:cNvSpPr>
          <p:nvPr>
            <p:ph type="subTitle" idx="1"/>
          </p:nvPr>
        </p:nvSpPr>
        <p:spPr>
          <a:xfrm>
            <a:off x="2916923" y="2571750"/>
            <a:ext cx="2785500" cy="73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Using Internet of Things(IOT)</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8685-5902-E8EE-5FF0-05F52A75EF2D}"/>
              </a:ext>
            </a:extLst>
          </p:cNvPr>
          <p:cNvSpPr>
            <a:spLocks noGrp="1"/>
          </p:cNvSpPr>
          <p:nvPr>
            <p:ph type="title"/>
          </p:nvPr>
        </p:nvSpPr>
        <p:spPr>
          <a:xfrm>
            <a:off x="3212237" y="2108933"/>
            <a:ext cx="3098622" cy="1443735"/>
          </a:xfrm>
        </p:spPr>
        <p:txBody>
          <a:bodyPr/>
          <a:lstStyle/>
          <a:p>
            <a:r>
              <a:rPr lang="en-US" dirty="0"/>
              <a:t>Thank you</a:t>
            </a:r>
            <a:endParaRPr lang="en-IN" dirty="0"/>
          </a:p>
        </p:txBody>
      </p:sp>
    </p:spTree>
    <p:extLst>
      <p:ext uri="{BB962C8B-B14F-4D97-AF65-F5344CB8AC3E}">
        <p14:creationId xmlns:p14="http://schemas.microsoft.com/office/powerpoint/2010/main" val="394410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TextBox 1">
            <a:extLst>
              <a:ext uri="{FF2B5EF4-FFF2-40B4-BE49-F238E27FC236}">
                <a16:creationId xmlns:a16="http://schemas.microsoft.com/office/drawing/2014/main" id="{DCBC8B58-F4C4-D7A6-CA28-8E638F1C7D15}"/>
              </a:ext>
            </a:extLst>
          </p:cNvPr>
          <p:cNvSpPr txBox="1"/>
          <p:nvPr/>
        </p:nvSpPr>
        <p:spPr>
          <a:xfrm>
            <a:off x="329784" y="629586"/>
            <a:ext cx="4032354" cy="461665"/>
          </a:xfrm>
          <a:prstGeom prst="rect">
            <a:avLst/>
          </a:prstGeom>
          <a:noFill/>
        </p:spPr>
        <p:txBody>
          <a:bodyPr wrap="square" rtlCol="0">
            <a:spAutoFit/>
          </a:bodyPr>
          <a:lstStyle/>
          <a:p>
            <a:r>
              <a:rPr lang="en-US" sz="2400" dirty="0">
                <a:latin typeface="Albert Sans" panose="020B0604020202020204" charset="0"/>
              </a:rPr>
              <a:t>INTRODUCTION</a:t>
            </a:r>
            <a:endParaRPr lang="en-IN" sz="2400" dirty="0">
              <a:latin typeface="Albert Sans" panose="020B0604020202020204" charset="0"/>
            </a:endParaRPr>
          </a:p>
        </p:txBody>
      </p:sp>
      <p:sp>
        <p:nvSpPr>
          <p:cNvPr id="3" name="TextBox 2">
            <a:extLst>
              <a:ext uri="{FF2B5EF4-FFF2-40B4-BE49-F238E27FC236}">
                <a16:creationId xmlns:a16="http://schemas.microsoft.com/office/drawing/2014/main" id="{403AAE56-9166-4EED-57C4-3021F767C240}"/>
              </a:ext>
            </a:extLst>
          </p:cNvPr>
          <p:cNvSpPr txBox="1"/>
          <p:nvPr/>
        </p:nvSpPr>
        <p:spPr>
          <a:xfrm>
            <a:off x="869429" y="1377081"/>
            <a:ext cx="7202774" cy="2554545"/>
          </a:xfrm>
          <a:prstGeom prst="rect">
            <a:avLst/>
          </a:prstGeom>
          <a:noFill/>
        </p:spPr>
        <p:txBody>
          <a:bodyPr wrap="square" rtlCol="0">
            <a:spAutoFit/>
          </a:bodyPr>
          <a:lstStyle/>
          <a:p>
            <a:pPr marL="285750" indent="-285750">
              <a:buFont typeface="Arial" panose="020B0604020202020204" pitchFamily="34" charset="0"/>
              <a:buChar char="•"/>
            </a:pPr>
            <a:r>
              <a:rPr lang="en-US" sz="1600" i="0" dirty="0">
                <a:solidFill>
                  <a:srgbClr val="92D050"/>
                </a:solidFill>
                <a:effectLst/>
                <a:latin typeface="Times New Roman" panose="02020603050405020304" pitchFamily="18" charset="0"/>
                <a:cs typeface="Times New Roman" panose="02020603050405020304" pitchFamily="18" charset="0"/>
              </a:rPr>
              <a:t>Environmental monitoring refers to the systematic process of tracking, observing, and regulating the elements and factors within an environment. </a:t>
            </a:r>
          </a:p>
          <a:p>
            <a:pPr marL="285750" indent="-285750">
              <a:buFont typeface="Wingdings" panose="05000000000000000000" pitchFamily="2" charset="2"/>
              <a:buChar char="v"/>
            </a:pPr>
            <a:endParaRPr lang="en-US" sz="1600" i="0" dirty="0">
              <a:solidFill>
                <a:srgbClr val="92D05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i="0" dirty="0">
                <a:solidFill>
                  <a:srgbClr val="92D050"/>
                </a:solidFill>
                <a:effectLst/>
                <a:latin typeface="Times New Roman" panose="02020603050405020304" pitchFamily="18" charset="0"/>
                <a:cs typeface="Times New Roman" panose="02020603050405020304" pitchFamily="18" charset="0"/>
              </a:rPr>
              <a:t>This can be done for various purposes such as ensuring human health and safety, assessing environmental quality, and complying with regulation.</a:t>
            </a:r>
          </a:p>
          <a:p>
            <a:endParaRPr lang="en-US" sz="1600" i="0" dirty="0">
              <a:solidFill>
                <a:srgbClr val="92D05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i="0" dirty="0">
                <a:solidFill>
                  <a:srgbClr val="92D050"/>
                </a:solidFill>
                <a:effectLst/>
                <a:latin typeface="Times New Roman" panose="02020603050405020304" pitchFamily="18" charset="0"/>
                <a:cs typeface="Times New Roman" panose="02020603050405020304" pitchFamily="18" charset="0"/>
              </a:rPr>
              <a:t>Environmental monitoring is crucial for understanding the state of the environment, </a:t>
            </a:r>
            <a:endParaRPr lang="en-US" sz="1600" dirty="0">
              <a:solidFill>
                <a:srgbClr val="92D050"/>
              </a:solidFill>
              <a:latin typeface="Times New Roman" panose="02020603050405020304" pitchFamily="18" charset="0"/>
              <a:cs typeface="Times New Roman" panose="02020603050405020304" pitchFamily="18" charset="0"/>
            </a:endParaRPr>
          </a:p>
          <a:p>
            <a:r>
              <a:rPr lang="en-US" sz="1600" i="0" dirty="0">
                <a:solidFill>
                  <a:srgbClr val="92D050"/>
                </a:solidFill>
                <a:effectLst/>
                <a:latin typeface="Times New Roman" panose="02020603050405020304" pitchFamily="18" charset="0"/>
                <a:cs typeface="Times New Roman" panose="02020603050405020304" pitchFamily="18" charset="0"/>
              </a:rPr>
              <a:t>detecting changes, and making informed decisions regarding its preservation and management.</a:t>
            </a:r>
            <a:endParaRPr lang="en-IN" sz="1600" dirty="0">
              <a:solidFill>
                <a:srgbClr val="92D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716400" y="391825"/>
            <a:ext cx="3038636" cy="11521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0" dirty="0">
                <a:solidFill>
                  <a:schemeClr val="tx1">
                    <a:lumMod val="95000"/>
                    <a:lumOff val="5000"/>
                  </a:schemeClr>
                </a:solidFill>
              </a:rPr>
              <a:t>PROBLEM STATEMENT</a:t>
            </a:r>
            <a:endParaRPr sz="2400" b="0" dirty="0">
              <a:solidFill>
                <a:schemeClr val="tx1">
                  <a:lumMod val="95000"/>
                  <a:lumOff val="5000"/>
                </a:schemeClr>
              </a:solidFill>
            </a:endParaRPr>
          </a:p>
        </p:txBody>
      </p:sp>
      <p:sp>
        <p:nvSpPr>
          <p:cNvPr id="28" name="TextBox 27">
            <a:extLst>
              <a:ext uri="{FF2B5EF4-FFF2-40B4-BE49-F238E27FC236}">
                <a16:creationId xmlns:a16="http://schemas.microsoft.com/office/drawing/2014/main" id="{64FCE93E-8265-C988-5BC3-FE5713B8B849}"/>
              </a:ext>
            </a:extLst>
          </p:cNvPr>
          <p:cNvSpPr txBox="1"/>
          <p:nvPr/>
        </p:nvSpPr>
        <p:spPr>
          <a:xfrm>
            <a:off x="716399" y="1304144"/>
            <a:ext cx="7827993" cy="2246769"/>
          </a:xfrm>
          <a:prstGeom prst="rect">
            <a:avLst/>
          </a:prstGeom>
          <a:noFill/>
        </p:spPr>
        <p:txBody>
          <a:bodyPr wrap="square" rtlCol="0">
            <a:spAutoFit/>
          </a:bodyPr>
          <a:lstStyle/>
          <a:p>
            <a:r>
              <a:rPr lang="en-US" sz="2000" dirty="0">
                <a:solidFill>
                  <a:srgbClr val="92D050"/>
                </a:solidFill>
                <a:effectLst/>
                <a:latin typeface="Times New Roman" panose="02020603050405020304" pitchFamily="18" charset="0"/>
                <a:cs typeface="Times New Roman" panose="02020603050405020304" pitchFamily="18" charset="0"/>
              </a:rPr>
              <a:t>Current environmental monitoring systems struggle with inefficient processing and integration of vast and diverse data streams from sources like sensors and satellite imagery. This bottleneck hampers timely analysis, hindering effective decision-making for environmental management and policy formulation. There is an urgent need for streamlined, real-time data processing solutions to enhance the efficiency and effectiveness of environmental monitoring efforts.</a:t>
            </a:r>
            <a:endParaRPr lang="en-IN" sz="2000" dirty="0">
              <a:solidFill>
                <a:srgbClr val="92D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4851747" y="335145"/>
            <a:ext cx="36102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PROBLEM  SOLUTION</a:t>
            </a:r>
            <a:endParaRPr dirty="0"/>
          </a:p>
        </p:txBody>
      </p:sp>
      <p:sp>
        <p:nvSpPr>
          <p:cNvPr id="209" name="Google Shape;209;p31"/>
          <p:cNvSpPr txBox="1">
            <a:spLocks noGrp="1"/>
          </p:cNvSpPr>
          <p:nvPr>
            <p:ph type="subTitle" idx="1"/>
          </p:nvPr>
        </p:nvSpPr>
        <p:spPr>
          <a:xfrm>
            <a:off x="1099244" y="1350135"/>
            <a:ext cx="6945511" cy="2329950"/>
          </a:xfrm>
          <a:prstGeom prst="rect">
            <a:avLst/>
          </a:prstGeom>
        </p:spPr>
        <p:txBody>
          <a:bodyPr spcFirstLastPara="1" wrap="square" lIns="91425" tIns="91425" rIns="91425" bIns="91425" anchor="t" anchorCtr="0">
            <a:noAutofit/>
          </a:bodyPr>
          <a:lstStyle/>
          <a:p>
            <a:pPr algn="l"/>
            <a:r>
              <a:rPr lang="en-US" sz="1600" b="0" i="1" dirty="0">
                <a:solidFill>
                  <a:srgbClr val="92D050"/>
                </a:solidFill>
                <a:effectLst/>
                <a:latin typeface="Times New Roman" panose="02020603050405020304" pitchFamily="18" charset="0"/>
                <a:cs typeface="Times New Roman" panose="02020603050405020304" pitchFamily="18" charset="0"/>
              </a:rPr>
              <a:t>Implement Advanced Data Analytics and Automation</a:t>
            </a:r>
          </a:p>
          <a:p>
            <a:pPr algn="l"/>
            <a:endParaRPr lang="en-US" sz="1600" b="0" i="0" dirty="0">
              <a:solidFill>
                <a:srgbClr val="92D050"/>
              </a:solidFill>
              <a:effectLst/>
              <a:latin typeface="Times New Roman" panose="02020603050405020304" pitchFamily="18" charset="0"/>
              <a:cs typeface="Times New Roman" panose="02020603050405020304" pitchFamily="18" charset="0"/>
            </a:endParaRPr>
          </a:p>
          <a:p>
            <a:pPr algn="l"/>
            <a:r>
              <a:rPr lang="en-US" sz="1600" b="0" i="0" dirty="0">
                <a:solidFill>
                  <a:srgbClr val="92D050"/>
                </a:solidFill>
                <a:effectLst/>
                <a:latin typeface="Times New Roman" panose="02020603050405020304" pitchFamily="18" charset="0"/>
                <a:cs typeface="Times New Roman" panose="02020603050405020304" pitchFamily="18" charset="0"/>
              </a:rPr>
              <a:t>Develop a system that integrates advanced data analytics and automation technologies. Utilize machine learning algorithms to process diverse environmental data sources efficiently. Automation can enable real-time data integration, analysis, and interpretation. Additionally, incorporating user-friendly interfaces and visualization tools will empower stakeholders to make informed decisions swiftly. This solution enhances the speed, accuracy, and accessibility of environmental data, enabling more effective environmental monitoring and decision-making.</a:t>
            </a:r>
          </a:p>
          <a:p>
            <a:pPr marL="0" lvl="0" indent="0" algn="l" rtl="0">
              <a:spcBef>
                <a:spcPts val="0"/>
              </a:spcBef>
              <a:spcAft>
                <a:spcPts val="0"/>
              </a:spcAft>
              <a:buNone/>
            </a:pPr>
            <a:endParaRPr sz="1600" dirty="0">
              <a:solidFill>
                <a:srgbClr val="92D050"/>
              </a:solidFill>
              <a:latin typeface="Times New Roman" panose="02020603050405020304" pitchFamily="18" charset="0"/>
              <a:cs typeface="Times New Roman" panose="02020603050405020304" pitchFamily="18" charset="0"/>
            </a:endParaRPr>
          </a:p>
        </p:txBody>
      </p:sp>
      <p:sp>
        <p:nvSpPr>
          <p:cNvPr id="211" name="Google Shape;211;p31"/>
          <p:cNvSpPr/>
          <p:nvPr/>
        </p:nvSpPr>
        <p:spPr>
          <a:xfrm>
            <a:off x="4500575" y="4122375"/>
            <a:ext cx="4727475" cy="1066500"/>
          </a:xfrm>
          <a:custGeom>
            <a:avLst/>
            <a:gdLst/>
            <a:ahLst/>
            <a:cxnLst/>
            <a:rect l="l" t="t" r="r" b="b"/>
            <a:pathLst>
              <a:path w="189099" h="42660" extrusionOk="0">
                <a:moveTo>
                  <a:pt x="189099" y="42660"/>
                </a:moveTo>
                <a:lnTo>
                  <a:pt x="189099" y="0"/>
                </a:lnTo>
                <a:lnTo>
                  <a:pt x="0" y="42660"/>
                </a:lnTo>
                <a:close/>
              </a:path>
            </a:pathLst>
          </a:custGeom>
          <a:solidFill>
            <a:schemeClr val="accent6"/>
          </a:solidFill>
          <a:ln>
            <a:noFill/>
          </a:ln>
          <a:effectLst>
            <a:outerShdw blurRad="214313" dist="76200" dir="10320000" algn="bl" rotWithShape="0">
              <a:schemeClr val="dk1">
                <a:alpha val="35000"/>
              </a:schemeClr>
            </a:outerShdw>
          </a:effectLst>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 name="TextBox 1">
            <a:extLst>
              <a:ext uri="{FF2B5EF4-FFF2-40B4-BE49-F238E27FC236}">
                <a16:creationId xmlns:a16="http://schemas.microsoft.com/office/drawing/2014/main" id="{6335FAF6-53F0-0DB2-6E40-C0D69DC523D7}"/>
              </a:ext>
            </a:extLst>
          </p:cNvPr>
          <p:cNvSpPr txBox="1"/>
          <p:nvPr/>
        </p:nvSpPr>
        <p:spPr>
          <a:xfrm rot="10800000" flipV="1">
            <a:off x="543390" y="553199"/>
            <a:ext cx="4613225" cy="400110"/>
          </a:xfrm>
          <a:prstGeom prst="rect">
            <a:avLst/>
          </a:prstGeom>
          <a:noFill/>
        </p:spPr>
        <p:txBody>
          <a:bodyPr wrap="square" rtlCol="0">
            <a:spAutoFit/>
          </a:bodyPr>
          <a:lstStyle/>
          <a:p>
            <a:r>
              <a:rPr lang="en-US" sz="2000" dirty="0">
                <a:latin typeface="Advent Pro" panose="020B0604020202020204" charset="0"/>
              </a:rPr>
              <a:t>BENEFITS OF ENVIRONMENTAL MONETERING</a:t>
            </a:r>
            <a:endParaRPr lang="en-IN" sz="2000" dirty="0">
              <a:latin typeface="Advent Pro" panose="020B0604020202020204" charset="0"/>
            </a:endParaRPr>
          </a:p>
        </p:txBody>
      </p:sp>
      <p:sp>
        <p:nvSpPr>
          <p:cNvPr id="4" name="TextBox 3">
            <a:extLst>
              <a:ext uri="{FF2B5EF4-FFF2-40B4-BE49-F238E27FC236}">
                <a16:creationId xmlns:a16="http://schemas.microsoft.com/office/drawing/2014/main" id="{73E956D6-60D2-6B00-3B30-B1A867488DA4}"/>
              </a:ext>
            </a:extLst>
          </p:cNvPr>
          <p:cNvSpPr txBox="1"/>
          <p:nvPr/>
        </p:nvSpPr>
        <p:spPr>
          <a:xfrm>
            <a:off x="1251677" y="1206753"/>
            <a:ext cx="7442617" cy="3308598"/>
          </a:xfrm>
          <a:prstGeom prst="rect">
            <a:avLst/>
          </a:prstGeom>
          <a:noFill/>
        </p:spPr>
        <p:txBody>
          <a:bodyPr wrap="square" rtlCol="0">
            <a:spAutoFit/>
          </a:bodyPr>
          <a:lstStyle/>
          <a:p>
            <a:pPr algn="l"/>
            <a:r>
              <a:rPr lang="en-US" sz="1100" b="0" i="0" dirty="0">
                <a:solidFill>
                  <a:srgbClr val="92D050"/>
                </a:solidFill>
                <a:effectLst/>
                <a:latin typeface="Times New Roman" panose="02020603050405020304" pitchFamily="18" charset="0"/>
                <a:cs typeface="Times New Roman" panose="02020603050405020304" pitchFamily="18" charset="0"/>
              </a:rPr>
              <a:t>Environmental monitoring offers numerous benefits that are essential for the preservation of natural resources, human health, and sustainable development. Here are some key benefits of environmental monitoring:</a:t>
            </a:r>
          </a:p>
          <a:p>
            <a:pPr algn="l"/>
            <a:endParaRPr lang="en-US" sz="1100" b="0" i="0" dirty="0">
              <a:solidFill>
                <a:srgbClr val="D1D5DB"/>
              </a:solidFill>
              <a:effectLst/>
              <a:latin typeface="Times New Roman" panose="02020603050405020304" pitchFamily="18" charset="0"/>
              <a:cs typeface="Times New Roman" panose="02020603050405020304" pitchFamily="18" charset="0"/>
            </a:endParaRPr>
          </a:p>
          <a:p>
            <a:pPr algn="l"/>
            <a:r>
              <a:rPr lang="en-US" sz="1100" b="1" i="0" dirty="0">
                <a:effectLst/>
                <a:latin typeface="Times New Roman" panose="02020603050405020304" pitchFamily="18" charset="0"/>
                <a:cs typeface="Times New Roman" panose="02020603050405020304" pitchFamily="18" charset="0"/>
              </a:rPr>
              <a:t>1. Early Detection of Environmental Issues:</a:t>
            </a:r>
          </a:p>
          <a:p>
            <a:pPr algn="l">
              <a:buFont typeface="Arial" panose="020B0604020202020204" pitchFamily="34" charset="0"/>
              <a:buChar char="•"/>
            </a:pPr>
            <a:r>
              <a:rPr lang="en-US" sz="1100" b="1" i="0" dirty="0">
                <a:solidFill>
                  <a:srgbClr val="92D050"/>
                </a:solidFill>
                <a:effectLst/>
                <a:latin typeface="Times New Roman" panose="02020603050405020304" pitchFamily="18" charset="0"/>
                <a:cs typeface="Times New Roman" panose="02020603050405020304" pitchFamily="18" charset="0"/>
              </a:rPr>
              <a:t>Benefit:</a:t>
            </a:r>
            <a:r>
              <a:rPr lang="en-US" sz="1100" b="0" i="0" dirty="0">
                <a:solidFill>
                  <a:srgbClr val="92D050"/>
                </a:solidFill>
                <a:effectLst/>
                <a:latin typeface="Times New Roman" panose="02020603050405020304" pitchFamily="18" charset="0"/>
                <a:cs typeface="Times New Roman" panose="02020603050405020304" pitchFamily="18" charset="0"/>
              </a:rPr>
              <a:t> Enables early identification of pollution, climate change impacts, or ecological imbalances.</a:t>
            </a:r>
          </a:p>
          <a:p>
            <a:pPr algn="l">
              <a:buFont typeface="Arial" panose="020B0604020202020204" pitchFamily="34" charset="0"/>
              <a:buChar char="•"/>
            </a:pPr>
            <a:endParaRPr lang="en-US" sz="1100" b="0" i="0" dirty="0">
              <a:solidFill>
                <a:srgbClr val="92D050"/>
              </a:solidFill>
              <a:effectLst/>
              <a:latin typeface="Times New Roman" panose="02020603050405020304" pitchFamily="18" charset="0"/>
              <a:cs typeface="Times New Roman" panose="02020603050405020304" pitchFamily="18" charset="0"/>
            </a:endParaRPr>
          </a:p>
          <a:p>
            <a:pPr algn="l"/>
            <a:r>
              <a:rPr lang="en-US" sz="1100" b="1" i="0" dirty="0">
                <a:effectLst/>
                <a:latin typeface="Times New Roman" panose="02020603050405020304" pitchFamily="18" charset="0"/>
                <a:cs typeface="Times New Roman" panose="02020603050405020304" pitchFamily="18" charset="0"/>
              </a:rPr>
              <a:t>2. Improved Public Health:</a:t>
            </a:r>
          </a:p>
          <a:p>
            <a:pPr algn="l">
              <a:buFont typeface="Arial" panose="020B0604020202020204" pitchFamily="34" charset="0"/>
              <a:buChar char="•"/>
            </a:pPr>
            <a:r>
              <a:rPr lang="en-US" sz="1100" b="1" i="0" dirty="0">
                <a:solidFill>
                  <a:srgbClr val="92D050"/>
                </a:solidFill>
                <a:effectLst/>
                <a:latin typeface="Times New Roman" panose="02020603050405020304" pitchFamily="18" charset="0"/>
                <a:cs typeface="Times New Roman" panose="02020603050405020304" pitchFamily="18" charset="0"/>
              </a:rPr>
              <a:t>Benefit:</a:t>
            </a:r>
            <a:r>
              <a:rPr lang="en-US" sz="1100" b="0" i="0" dirty="0">
                <a:solidFill>
                  <a:srgbClr val="92D050"/>
                </a:solidFill>
                <a:effectLst/>
                <a:latin typeface="Times New Roman" panose="02020603050405020304" pitchFamily="18" charset="0"/>
                <a:cs typeface="Times New Roman" panose="02020603050405020304" pitchFamily="18" charset="0"/>
              </a:rPr>
              <a:t> Monitors air and water quality, reducing health risks by ensuring safe drinking water and clean air.</a:t>
            </a:r>
          </a:p>
          <a:p>
            <a:pPr algn="l">
              <a:buFont typeface="Arial" panose="020B0604020202020204" pitchFamily="34" charset="0"/>
              <a:buChar char="•"/>
            </a:pPr>
            <a:endParaRPr lang="en-US" sz="1100" b="0" i="0" dirty="0">
              <a:solidFill>
                <a:srgbClr val="92D050"/>
              </a:solidFill>
              <a:effectLst/>
              <a:latin typeface="Times New Roman" panose="02020603050405020304" pitchFamily="18" charset="0"/>
              <a:cs typeface="Times New Roman" panose="02020603050405020304" pitchFamily="18" charset="0"/>
            </a:endParaRPr>
          </a:p>
          <a:p>
            <a:pPr algn="l"/>
            <a:r>
              <a:rPr lang="en-US" sz="1100" b="1" i="0" dirty="0">
                <a:effectLst/>
                <a:latin typeface="Times New Roman" panose="02020603050405020304" pitchFamily="18" charset="0"/>
                <a:cs typeface="Times New Roman" panose="02020603050405020304" pitchFamily="18" charset="0"/>
              </a:rPr>
              <a:t>3. Informed Decision-Making:</a:t>
            </a:r>
          </a:p>
          <a:p>
            <a:pPr algn="l">
              <a:buFont typeface="Arial" panose="020B0604020202020204" pitchFamily="34" charset="0"/>
              <a:buChar char="•"/>
            </a:pPr>
            <a:r>
              <a:rPr lang="en-US" sz="1100" b="1" i="0" dirty="0">
                <a:solidFill>
                  <a:srgbClr val="92D050"/>
                </a:solidFill>
                <a:effectLst/>
                <a:latin typeface="Times New Roman" panose="02020603050405020304" pitchFamily="18" charset="0"/>
                <a:cs typeface="Times New Roman" panose="02020603050405020304" pitchFamily="18" charset="0"/>
              </a:rPr>
              <a:t>Benefit:</a:t>
            </a:r>
            <a:r>
              <a:rPr lang="en-US" sz="1100" b="0" i="0" dirty="0">
                <a:solidFill>
                  <a:srgbClr val="92D050"/>
                </a:solidFill>
                <a:effectLst/>
                <a:latin typeface="Times New Roman" panose="02020603050405020304" pitchFamily="18" charset="0"/>
                <a:cs typeface="Times New Roman" panose="02020603050405020304" pitchFamily="18" charset="0"/>
              </a:rPr>
              <a:t> Provides data-driven insights for policymakers, aiding in the formulation of effective environmental</a:t>
            </a:r>
          </a:p>
          <a:p>
            <a:pPr algn="l">
              <a:buFont typeface="Arial" panose="020B0604020202020204" pitchFamily="34" charset="0"/>
              <a:buChar char="•"/>
            </a:pPr>
            <a:r>
              <a:rPr lang="en-US" sz="1100" b="0" i="0" dirty="0">
                <a:solidFill>
                  <a:srgbClr val="92D050"/>
                </a:solidFill>
                <a:effectLst/>
                <a:latin typeface="Times New Roman" panose="02020603050405020304" pitchFamily="18" charset="0"/>
                <a:cs typeface="Times New Roman" panose="02020603050405020304" pitchFamily="18" charset="0"/>
              </a:rPr>
              <a:t> regulations and policies.</a:t>
            </a:r>
          </a:p>
          <a:p>
            <a:pPr algn="l">
              <a:buFont typeface="Arial" panose="020B0604020202020204" pitchFamily="34" charset="0"/>
              <a:buChar char="•"/>
            </a:pPr>
            <a:endParaRPr lang="en-US" sz="1100" b="0" i="0" dirty="0">
              <a:solidFill>
                <a:srgbClr val="D1D5DB"/>
              </a:solidFill>
              <a:effectLst/>
              <a:latin typeface="Times New Roman" panose="02020603050405020304" pitchFamily="18" charset="0"/>
              <a:cs typeface="Times New Roman" panose="02020603050405020304" pitchFamily="18" charset="0"/>
            </a:endParaRPr>
          </a:p>
          <a:p>
            <a:pPr algn="l"/>
            <a:r>
              <a:rPr lang="en-US" sz="1100" b="1" i="0" dirty="0">
                <a:effectLst/>
                <a:latin typeface="Times New Roman" panose="02020603050405020304" pitchFamily="18" charset="0"/>
                <a:cs typeface="Times New Roman" panose="02020603050405020304" pitchFamily="18" charset="0"/>
              </a:rPr>
              <a:t>4. Ecosystem Preservation:</a:t>
            </a:r>
          </a:p>
          <a:p>
            <a:pPr algn="l">
              <a:buFont typeface="Arial" panose="020B0604020202020204" pitchFamily="34" charset="0"/>
              <a:buChar char="•"/>
            </a:pPr>
            <a:r>
              <a:rPr lang="en-US" sz="1100" b="1" i="0" dirty="0">
                <a:solidFill>
                  <a:srgbClr val="92D050"/>
                </a:solidFill>
                <a:effectLst/>
                <a:latin typeface="Times New Roman" panose="02020603050405020304" pitchFamily="18" charset="0"/>
                <a:cs typeface="Times New Roman" panose="02020603050405020304" pitchFamily="18" charset="0"/>
              </a:rPr>
              <a:t>Benefit:</a:t>
            </a:r>
            <a:r>
              <a:rPr lang="en-US" sz="1100" b="0" i="0" dirty="0">
                <a:solidFill>
                  <a:srgbClr val="92D050"/>
                </a:solidFill>
                <a:effectLst/>
                <a:latin typeface="Times New Roman" panose="02020603050405020304" pitchFamily="18" charset="0"/>
                <a:cs typeface="Times New Roman" panose="02020603050405020304" pitchFamily="18" charset="0"/>
              </a:rPr>
              <a:t> Helps in monitoring biodiversity, aiding conservation efforts and maintaining the balance of ecosystems.</a:t>
            </a:r>
          </a:p>
          <a:p>
            <a:pPr algn="l">
              <a:buFont typeface="Arial" panose="020B0604020202020204" pitchFamily="34" charset="0"/>
              <a:buChar char="•"/>
            </a:pPr>
            <a:endParaRPr lang="en-US" sz="1100" b="0" i="0" dirty="0">
              <a:solidFill>
                <a:srgbClr val="D1D5DB"/>
              </a:solidFill>
              <a:effectLst/>
              <a:latin typeface="Times New Roman" panose="02020603050405020304" pitchFamily="18" charset="0"/>
              <a:cs typeface="Times New Roman" panose="02020603050405020304" pitchFamily="18" charset="0"/>
            </a:endParaRPr>
          </a:p>
          <a:p>
            <a:pPr algn="l"/>
            <a:r>
              <a:rPr lang="en-US" sz="1100" b="1" i="0" dirty="0">
                <a:effectLst/>
                <a:latin typeface="Times New Roman" panose="02020603050405020304" pitchFamily="18" charset="0"/>
                <a:cs typeface="Times New Roman" panose="02020603050405020304" pitchFamily="18" charset="0"/>
              </a:rPr>
              <a:t>5. Disaster Preparedness:</a:t>
            </a:r>
          </a:p>
          <a:p>
            <a:pPr algn="l">
              <a:buFont typeface="Arial" panose="020B0604020202020204" pitchFamily="34" charset="0"/>
              <a:buChar char="•"/>
            </a:pPr>
            <a:r>
              <a:rPr lang="en-US" sz="1100" b="1" i="0" dirty="0">
                <a:solidFill>
                  <a:srgbClr val="92D050"/>
                </a:solidFill>
                <a:effectLst/>
                <a:latin typeface="Times New Roman" panose="02020603050405020304" pitchFamily="18" charset="0"/>
                <a:cs typeface="Times New Roman" panose="02020603050405020304" pitchFamily="18" charset="0"/>
              </a:rPr>
              <a:t>Benefit:</a:t>
            </a:r>
            <a:r>
              <a:rPr lang="en-US" sz="1100" b="0" i="0" dirty="0">
                <a:solidFill>
                  <a:srgbClr val="92D050"/>
                </a:solidFill>
                <a:effectLst/>
                <a:latin typeface="Times New Roman" panose="02020603050405020304" pitchFamily="18" charset="0"/>
                <a:cs typeface="Times New Roman" panose="02020603050405020304" pitchFamily="18" charset="0"/>
              </a:rPr>
              <a:t> Assists in monitoring natural disasters like hurricanes and floods, enhancing early warning systems and disaster preparedness.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3" name="Title 2">
            <a:extLst>
              <a:ext uri="{FF2B5EF4-FFF2-40B4-BE49-F238E27FC236}">
                <a16:creationId xmlns:a16="http://schemas.microsoft.com/office/drawing/2014/main" id="{DE938946-DD92-CCA5-5B45-19448BD5999E}"/>
              </a:ext>
            </a:extLst>
          </p:cNvPr>
          <p:cNvSpPr>
            <a:spLocks noGrp="1"/>
          </p:cNvSpPr>
          <p:nvPr>
            <p:ph type="title"/>
          </p:nvPr>
        </p:nvSpPr>
        <p:spPr/>
        <p:txBody>
          <a:bodyPr/>
          <a:lstStyle/>
          <a:p>
            <a:r>
              <a:rPr lang="en-US" sz="2000" dirty="0">
                <a:latin typeface="Advent Pro" panose="020B0604020202020204" charset="0"/>
              </a:rPr>
              <a:t>BENEFITS OF ENVIRONMENTAL MONETERING</a:t>
            </a:r>
            <a:br>
              <a:rPr lang="en-IN" sz="2000" dirty="0">
                <a:latin typeface="Advent Pro" panose="020B0604020202020204" charset="0"/>
              </a:rPr>
            </a:br>
            <a:endParaRPr lang="en-IN" sz="2000" dirty="0"/>
          </a:p>
        </p:txBody>
      </p:sp>
      <p:sp>
        <p:nvSpPr>
          <p:cNvPr id="7" name="Subtitle 6">
            <a:extLst>
              <a:ext uri="{FF2B5EF4-FFF2-40B4-BE49-F238E27FC236}">
                <a16:creationId xmlns:a16="http://schemas.microsoft.com/office/drawing/2014/main" id="{8A0097C7-DFB7-BAB1-3CE2-D2A531D124BC}"/>
              </a:ext>
            </a:extLst>
          </p:cNvPr>
          <p:cNvSpPr>
            <a:spLocks noGrp="1"/>
          </p:cNvSpPr>
          <p:nvPr>
            <p:ph type="subTitle" idx="4"/>
          </p:nvPr>
        </p:nvSpPr>
        <p:spPr>
          <a:xfrm>
            <a:off x="794479" y="1017725"/>
            <a:ext cx="7270229" cy="3659474"/>
          </a:xfrm>
        </p:spPr>
        <p:txBody>
          <a:bodyPr/>
          <a:lstStyle/>
          <a:p>
            <a:pPr algn="l"/>
            <a:r>
              <a:rPr lang="en-US" sz="1200" b="1" i="0" dirty="0">
                <a:effectLst/>
                <a:latin typeface="Times New Roman" panose="02020603050405020304" pitchFamily="18" charset="0"/>
                <a:cs typeface="Times New Roman" panose="02020603050405020304" pitchFamily="18" charset="0"/>
              </a:rPr>
              <a:t>6. Sustainable Development:</a:t>
            </a:r>
          </a:p>
          <a:p>
            <a:pPr algn="l">
              <a:buFont typeface="Arial" panose="020B0604020202020204" pitchFamily="34" charset="0"/>
              <a:buChar char="•"/>
            </a:pPr>
            <a:r>
              <a:rPr lang="en-US" sz="1200" b="1" i="0" dirty="0">
                <a:solidFill>
                  <a:srgbClr val="92D050"/>
                </a:solidFill>
                <a:effectLst/>
                <a:latin typeface="Times New Roman" panose="02020603050405020304" pitchFamily="18" charset="0"/>
                <a:cs typeface="Times New Roman" panose="02020603050405020304" pitchFamily="18" charset="0"/>
              </a:rPr>
              <a:t>Benefit:</a:t>
            </a:r>
            <a:r>
              <a:rPr lang="en-US" sz="1200" b="0" i="0" dirty="0">
                <a:solidFill>
                  <a:srgbClr val="92D050"/>
                </a:solidFill>
                <a:effectLst/>
                <a:latin typeface="Times New Roman" panose="02020603050405020304" pitchFamily="18" charset="0"/>
                <a:cs typeface="Times New Roman" panose="02020603050405020304" pitchFamily="18" charset="0"/>
              </a:rPr>
              <a:t> Supports sustainable development by ensuring that resource use is within ecological limits and doesn’t compromise future generations.</a:t>
            </a:r>
          </a:p>
          <a:p>
            <a:pPr algn="l">
              <a:buFont typeface="Arial" panose="020B0604020202020204" pitchFamily="34" charset="0"/>
              <a:buChar char="•"/>
            </a:pPr>
            <a:endParaRPr lang="en-US" sz="1200" b="0" i="0" dirty="0">
              <a:solidFill>
                <a:srgbClr val="D1D5DB"/>
              </a:solidFill>
              <a:effectLst/>
              <a:latin typeface="Times New Roman" panose="02020603050405020304" pitchFamily="18" charset="0"/>
              <a:cs typeface="Times New Roman" panose="02020603050405020304" pitchFamily="18" charset="0"/>
            </a:endParaRPr>
          </a:p>
          <a:p>
            <a:pPr algn="l"/>
            <a:r>
              <a:rPr lang="en-US" sz="1200" b="1" i="0" dirty="0">
                <a:effectLst/>
                <a:latin typeface="Times New Roman" panose="02020603050405020304" pitchFamily="18" charset="0"/>
                <a:cs typeface="Times New Roman" panose="02020603050405020304" pitchFamily="18" charset="0"/>
              </a:rPr>
              <a:t>7. Compliance and Regulation:</a:t>
            </a:r>
          </a:p>
          <a:p>
            <a:pPr algn="l">
              <a:buFont typeface="Arial" panose="020B0604020202020204" pitchFamily="34" charset="0"/>
              <a:buChar char="•"/>
            </a:pPr>
            <a:r>
              <a:rPr lang="en-US" sz="1200" b="1" i="0" dirty="0">
                <a:solidFill>
                  <a:srgbClr val="92D050"/>
                </a:solidFill>
                <a:effectLst/>
                <a:latin typeface="Times New Roman" panose="02020603050405020304" pitchFamily="18" charset="0"/>
                <a:cs typeface="Times New Roman" panose="02020603050405020304" pitchFamily="18" charset="0"/>
              </a:rPr>
              <a:t>Benefit:</a:t>
            </a:r>
            <a:r>
              <a:rPr lang="en-US" sz="1200" b="0" i="0" dirty="0">
                <a:solidFill>
                  <a:srgbClr val="92D050"/>
                </a:solidFill>
                <a:effectLst/>
                <a:latin typeface="Times New Roman" panose="02020603050405020304" pitchFamily="18" charset="0"/>
                <a:cs typeface="Times New Roman" panose="02020603050405020304" pitchFamily="18" charset="0"/>
              </a:rPr>
              <a:t> Assures industries and businesses comply with environmental regulations, preventing environmental damage and legal issues.</a:t>
            </a:r>
          </a:p>
          <a:p>
            <a:pPr algn="l">
              <a:buFont typeface="Arial" panose="020B0604020202020204" pitchFamily="34" charset="0"/>
              <a:buChar char="•"/>
            </a:pPr>
            <a:endParaRPr lang="en-US" sz="1200" b="0" i="0" dirty="0">
              <a:solidFill>
                <a:srgbClr val="D1D5DB"/>
              </a:solidFill>
              <a:effectLst/>
              <a:latin typeface="Times New Roman" panose="02020603050405020304" pitchFamily="18" charset="0"/>
              <a:cs typeface="Times New Roman" panose="02020603050405020304" pitchFamily="18" charset="0"/>
            </a:endParaRPr>
          </a:p>
          <a:p>
            <a:pPr algn="l"/>
            <a:r>
              <a:rPr lang="en-US" sz="1200" b="1" i="0" dirty="0">
                <a:effectLst/>
                <a:latin typeface="Times New Roman" panose="02020603050405020304" pitchFamily="18" charset="0"/>
                <a:cs typeface="Times New Roman" panose="02020603050405020304" pitchFamily="18" charset="0"/>
              </a:rPr>
              <a:t>8. Scientific Research:</a:t>
            </a:r>
          </a:p>
          <a:p>
            <a:pPr algn="l">
              <a:buFont typeface="Arial" panose="020B0604020202020204" pitchFamily="34" charset="0"/>
              <a:buChar char="•"/>
            </a:pPr>
            <a:r>
              <a:rPr lang="en-US" sz="1200" b="1" i="0" dirty="0">
                <a:solidFill>
                  <a:srgbClr val="92D050"/>
                </a:solidFill>
                <a:effectLst/>
                <a:latin typeface="Times New Roman" panose="02020603050405020304" pitchFamily="18" charset="0"/>
                <a:cs typeface="Times New Roman" panose="02020603050405020304" pitchFamily="18" charset="0"/>
              </a:rPr>
              <a:t>Benefit:</a:t>
            </a:r>
            <a:r>
              <a:rPr lang="en-US" sz="1200" b="0" i="0" dirty="0">
                <a:solidFill>
                  <a:srgbClr val="92D050"/>
                </a:solidFill>
                <a:effectLst/>
                <a:latin typeface="Times New Roman" panose="02020603050405020304" pitchFamily="18" charset="0"/>
                <a:cs typeface="Times New Roman" panose="02020603050405020304" pitchFamily="18" charset="0"/>
              </a:rPr>
              <a:t> Provides valuable data for scientific research, fostering a deeper understanding of environmental processes and phenomena.</a:t>
            </a:r>
          </a:p>
          <a:p>
            <a:pPr algn="l">
              <a:buFont typeface="Arial" panose="020B0604020202020204" pitchFamily="34" charset="0"/>
              <a:buChar char="•"/>
            </a:pPr>
            <a:endParaRPr lang="en-US" sz="1200" b="0" i="0" dirty="0">
              <a:solidFill>
                <a:srgbClr val="D1D5DB"/>
              </a:solidFill>
              <a:effectLst/>
              <a:latin typeface="Times New Roman" panose="02020603050405020304" pitchFamily="18" charset="0"/>
              <a:cs typeface="Times New Roman" panose="02020603050405020304" pitchFamily="18" charset="0"/>
            </a:endParaRPr>
          </a:p>
          <a:p>
            <a:pPr algn="l"/>
            <a:r>
              <a:rPr lang="en-US" sz="1200" b="1" i="0" dirty="0">
                <a:effectLst/>
                <a:latin typeface="Times New Roman" panose="02020603050405020304" pitchFamily="18" charset="0"/>
                <a:cs typeface="Times New Roman" panose="02020603050405020304" pitchFamily="18" charset="0"/>
              </a:rPr>
              <a:t>9. Climate Change Mitigation:</a:t>
            </a:r>
          </a:p>
          <a:p>
            <a:pPr algn="l">
              <a:buFont typeface="Arial" panose="020B0604020202020204" pitchFamily="34" charset="0"/>
              <a:buChar char="•"/>
            </a:pPr>
            <a:r>
              <a:rPr lang="en-US" sz="1200" b="1" i="0" dirty="0">
                <a:solidFill>
                  <a:srgbClr val="92D050"/>
                </a:solidFill>
                <a:effectLst/>
                <a:latin typeface="Times New Roman" panose="02020603050405020304" pitchFamily="18" charset="0"/>
                <a:cs typeface="Times New Roman" panose="02020603050405020304" pitchFamily="18" charset="0"/>
              </a:rPr>
              <a:t>Benefit:</a:t>
            </a:r>
            <a:r>
              <a:rPr lang="en-US" sz="1200" b="0" i="0" dirty="0">
                <a:solidFill>
                  <a:srgbClr val="92D050"/>
                </a:solidFill>
                <a:effectLst/>
                <a:latin typeface="Times New Roman" panose="02020603050405020304" pitchFamily="18" charset="0"/>
                <a:cs typeface="Times New Roman" panose="02020603050405020304" pitchFamily="18" charset="0"/>
              </a:rPr>
              <a:t> Monitors greenhouse gas emissions, aiding efforts to mitigate climate change by tracking progress and areas needing improvement.</a:t>
            </a:r>
          </a:p>
          <a:p>
            <a:pPr algn="l">
              <a:buFont typeface="Arial" panose="020B0604020202020204" pitchFamily="34" charset="0"/>
              <a:buChar char="•"/>
            </a:pPr>
            <a:endParaRPr lang="en-US" sz="1200" b="0" i="0" dirty="0">
              <a:solidFill>
                <a:srgbClr val="D1D5DB"/>
              </a:solidFill>
              <a:effectLst/>
              <a:latin typeface="Times New Roman" panose="02020603050405020304" pitchFamily="18" charset="0"/>
              <a:cs typeface="Times New Roman" panose="02020603050405020304" pitchFamily="18" charset="0"/>
            </a:endParaRPr>
          </a:p>
          <a:p>
            <a:pPr algn="l"/>
            <a:r>
              <a:rPr lang="en-US" sz="1200" b="1" i="0" dirty="0">
                <a:effectLst/>
                <a:latin typeface="Times New Roman" panose="02020603050405020304" pitchFamily="18" charset="0"/>
                <a:cs typeface="Times New Roman" panose="02020603050405020304" pitchFamily="18" charset="0"/>
              </a:rPr>
              <a:t>10. Public Awareness:</a:t>
            </a:r>
          </a:p>
          <a:p>
            <a:pPr algn="l">
              <a:buFont typeface="Arial" panose="020B0604020202020204" pitchFamily="34" charset="0"/>
              <a:buChar char="•"/>
            </a:pPr>
            <a:r>
              <a:rPr lang="en-US" sz="1200" b="1" i="0" dirty="0">
                <a:solidFill>
                  <a:srgbClr val="92D050"/>
                </a:solidFill>
                <a:effectLst/>
                <a:latin typeface="Times New Roman" panose="02020603050405020304" pitchFamily="18" charset="0"/>
                <a:cs typeface="Times New Roman" panose="02020603050405020304" pitchFamily="18" charset="0"/>
              </a:rPr>
              <a:t>Benefit:</a:t>
            </a:r>
            <a:r>
              <a:rPr lang="en-US" sz="1200" b="0" i="0" dirty="0">
                <a:solidFill>
                  <a:srgbClr val="92D050"/>
                </a:solidFill>
                <a:effectLst/>
                <a:latin typeface="Times New Roman" panose="02020603050405020304" pitchFamily="18" charset="0"/>
                <a:cs typeface="Times New Roman" panose="02020603050405020304" pitchFamily="18" charset="0"/>
              </a:rPr>
              <a:t> Raises public awareness about environmental issues, encouraging individual and collective efforts toward conservation and sustainability.</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METHODOLOGY</a:t>
            </a:r>
            <a:endParaRPr dirty="0"/>
          </a:p>
        </p:txBody>
      </p:sp>
      <p:sp>
        <p:nvSpPr>
          <p:cNvPr id="14" name="TextBox 13">
            <a:extLst>
              <a:ext uri="{FF2B5EF4-FFF2-40B4-BE49-F238E27FC236}">
                <a16:creationId xmlns:a16="http://schemas.microsoft.com/office/drawing/2014/main" id="{807DF12B-8C36-0A82-F5A1-9C80CE418F72}"/>
              </a:ext>
            </a:extLst>
          </p:cNvPr>
          <p:cNvSpPr txBox="1"/>
          <p:nvPr/>
        </p:nvSpPr>
        <p:spPr>
          <a:xfrm>
            <a:off x="1562080" y="1205102"/>
            <a:ext cx="7397646" cy="3323987"/>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Define Objectives:</a:t>
            </a:r>
            <a:endParaRPr lang="en-US"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b="0" i="0" dirty="0">
                <a:solidFill>
                  <a:srgbClr val="92D050"/>
                </a:solidFill>
                <a:effectLst/>
                <a:latin typeface="Times New Roman" panose="02020603050405020304" pitchFamily="18" charset="0"/>
                <a:cs typeface="Times New Roman" panose="02020603050405020304" pitchFamily="18" charset="0"/>
              </a:rPr>
              <a:t>Clearly state monitoring goals and scope</a:t>
            </a:r>
            <a:r>
              <a:rPr lang="en-US" b="0" i="0" dirty="0">
                <a:solidFill>
                  <a:srgbClr val="D1D5DB"/>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Data Collection:</a:t>
            </a:r>
            <a:endParaRPr lang="en-US"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b="0" i="0" dirty="0">
                <a:solidFill>
                  <a:srgbClr val="92D050"/>
                </a:solidFill>
                <a:effectLst/>
                <a:latin typeface="Times New Roman" panose="02020603050405020304" pitchFamily="18" charset="0"/>
                <a:cs typeface="Times New Roman" panose="02020603050405020304" pitchFamily="18" charset="0"/>
              </a:rPr>
              <a:t>Select appropriate sensors/tools.</a:t>
            </a:r>
          </a:p>
          <a:p>
            <a:pPr marL="457200" lvl="1" algn="l"/>
            <a:r>
              <a:rPr lang="en-US" b="0" i="0" dirty="0">
                <a:solidFill>
                  <a:srgbClr val="92D050"/>
                </a:solidFill>
                <a:effectLst/>
                <a:latin typeface="Times New Roman" panose="02020603050405020304" pitchFamily="18" charset="0"/>
                <a:cs typeface="Times New Roman" panose="02020603050405020304" pitchFamily="18" charset="0"/>
              </a:rPr>
              <a:t>Establish monitoring stations.</a:t>
            </a:r>
          </a:p>
          <a:p>
            <a:pPr marL="457200" lvl="1" algn="l"/>
            <a:r>
              <a:rPr lang="en-US" b="0" i="0" dirty="0">
                <a:solidFill>
                  <a:srgbClr val="92D050"/>
                </a:solidFill>
                <a:effectLst/>
                <a:latin typeface="Times New Roman" panose="02020603050405020304" pitchFamily="18" charset="0"/>
                <a:cs typeface="Times New Roman" panose="02020603050405020304" pitchFamily="18" charset="0"/>
              </a:rPr>
              <a:t>Collect baseline data.</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Data Analysis:</a:t>
            </a:r>
            <a:endParaRPr lang="en-US"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b="0" i="0" dirty="0">
                <a:solidFill>
                  <a:srgbClr val="92D050"/>
                </a:solidFill>
                <a:effectLst/>
                <a:latin typeface="Times New Roman" panose="02020603050405020304" pitchFamily="18" charset="0"/>
                <a:cs typeface="Times New Roman" panose="02020603050405020304" pitchFamily="18" charset="0"/>
              </a:rPr>
              <a:t>Process and clean data.</a:t>
            </a:r>
          </a:p>
          <a:p>
            <a:pPr marL="457200" lvl="1" algn="l"/>
            <a:r>
              <a:rPr lang="en-US" b="0" i="0" dirty="0">
                <a:solidFill>
                  <a:srgbClr val="92D050"/>
                </a:solidFill>
                <a:effectLst/>
                <a:latin typeface="Times New Roman" panose="02020603050405020304" pitchFamily="18" charset="0"/>
                <a:cs typeface="Times New Roman" panose="02020603050405020304" pitchFamily="18" charset="0"/>
              </a:rPr>
              <a:t>Apply statistical analysis for patterns.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Technology Implementation:</a:t>
            </a:r>
            <a:endParaRPr lang="en-US"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b="0" i="0" dirty="0">
                <a:solidFill>
                  <a:srgbClr val="92D050"/>
                </a:solidFill>
                <a:effectLst/>
                <a:latin typeface="Times New Roman" panose="02020603050405020304" pitchFamily="18" charset="0"/>
                <a:cs typeface="Times New Roman" panose="02020603050405020304" pitchFamily="18" charset="0"/>
              </a:rPr>
              <a:t>Use IoT devices for real-time data.</a:t>
            </a:r>
          </a:p>
          <a:p>
            <a:pPr marL="457200" lvl="1" algn="l"/>
            <a:r>
              <a:rPr lang="en-US" b="0" i="0" dirty="0">
                <a:solidFill>
                  <a:srgbClr val="92D050"/>
                </a:solidFill>
                <a:effectLst/>
                <a:latin typeface="Times New Roman" panose="02020603050405020304" pitchFamily="18" charset="0"/>
                <a:cs typeface="Times New Roman" panose="02020603050405020304" pitchFamily="18" charset="0"/>
              </a:rPr>
              <a:t>Ensure reliable data transmission.</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Quality Assurance:</a:t>
            </a:r>
            <a:endParaRPr lang="en-US"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b="0" i="0" dirty="0">
                <a:solidFill>
                  <a:srgbClr val="92D050"/>
                </a:solidFill>
                <a:effectLst/>
                <a:latin typeface="Times New Roman" panose="02020603050405020304" pitchFamily="18" charset="0"/>
                <a:cs typeface="Times New Roman" panose="02020603050405020304" pitchFamily="18" charset="0"/>
              </a:rPr>
              <a:t>Regularly calibrate equipment.</a:t>
            </a:r>
          </a:p>
          <a:p>
            <a:pPr marL="457200" lvl="1" algn="l"/>
            <a:r>
              <a:rPr lang="en-US" b="0" i="0" dirty="0">
                <a:solidFill>
                  <a:srgbClr val="92D050"/>
                </a:solidFill>
                <a:effectLst/>
                <a:latin typeface="Times New Roman" panose="02020603050405020304" pitchFamily="18" charset="0"/>
                <a:cs typeface="Times New Roman" panose="02020603050405020304" pitchFamily="18" charset="0"/>
              </a:rPr>
              <a:t>Validate and rectify errors.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1083635" y="524713"/>
            <a:ext cx="77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ENVIRONMENTAL MONITERING</a:t>
            </a:r>
            <a:endParaRPr dirty="0"/>
          </a:p>
        </p:txBody>
      </p:sp>
      <p:sp>
        <p:nvSpPr>
          <p:cNvPr id="18" name="TextBox 17">
            <a:extLst>
              <a:ext uri="{FF2B5EF4-FFF2-40B4-BE49-F238E27FC236}">
                <a16:creationId xmlns:a16="http://schemas.microsoft.com/office/drawing/2014/main" id="{C8176454-0B2A-BFAC-E84C-6C1E7EFCFFC5}"/>
              </a:ext>
            </a:extLst>
          </p:cNvPr>
          <p:cNvSpPr txBox="1"/>
          <p:nvPr/>
        </p:nvSpPr>
        <p:spPr>
          <a:xfrm>
            <a:off x="981856" y="1334125"/>
            <a:ext cx="6775554" cy="3416320"/>
          </a:xfrm>
          <a:prstGeom prst="rect">
            <a:avLst/>
          </a:prstGeom>
          <a:noFill/>
        </p:spPr>
        <p:txBody>
          <a:bodyPr wrap="square" rtlCol="0">
            <a:spAutoFit/>
          </a:bodyPr>
          <a:lstStyle/>
          <a:p>
            <a:r>
              <a:rPr lang="en-US" sz="1800" b="1" i="0" dirty="0">
                <a:solidFill>
                  <a:srgbClr val="92D050"/>
                </a:solidFill>
                <a:effectLst/>
                <a:latin typeface="Times New Roman" panose="02020603050405020304" pitchFamily="18" charset="0"/>
                <a:cs typeface="Times New Roman" panose="02020603050405020304" pitchFamily="18" charset="0"/>
              </a:rPr>
              <a:t>Environmental monitoring</a:t>
            </a:r>
            <a:r>
              <a:rPr lang="en-US" sz="1800" b="0" i="0" dirty="0">
                <a:solidFill>
                  <a:srgbClr val="92D050"/>
                </a:solidFill>
                <a:effectLst/>
                <a:latin typeface="Times New Roman" panose="02020603050405020304" pitchFamily="18" charset="0"/>
                <a:cs typeface="Times New Roman" panose="02020603050405020304" pitchFamily="18" charset="0"/>
              </a:rPr>
              <a:t> describes the processes and activities that need to take place to characterize and monitor the quality of the environment. Environmental monitoring is used in the preparation of </a:t>
            </a:r>
            <a:r>
              <a:rPr lang="en-US" sz="1800" dirty="0">
                <a:solidFill>
                  <a:srgbClr val="92D050"/>
                </a:solidFill>
                <a:latin typeface="Times New Roman" panose="02020603050405020304" pitchFamily="18" charset="0"/>
                <a:cs typeface="Times New Roman" panose="02020603050405020304" pitchFamily="18" charset="0"/>
              </a:rPr>
              <a:t>environmental impact assessments</a:t>
            </a:r>
            <a:r>
              <a:rPr lang="en-US" sz="1800" b="0" i="0" dirty="0">
                <a:solidFill>
                  <a:srgbClr val="92D050"/>
                </a:solidFill>
                <a:effectLst/>
                <a:latin typeface="Times New Roman" panose="02020603050405020304" pitchFamily="18" charset="0"/>
                <a:cs typeface="Times New Roman" panose="02020603050405020304" pitchFamily="18" charset="0"/>
              </a:rPr>
              <a:t>, as well as in many circumstances in which human activities carry a risk of harmful effects on the </a:t>
            </a:r>
            <a:r>
              <a:rPr lang="en-US" sz="1800" dirty="0">
                <a:solidFill>
                  <a:srgbClr val="92D050"/>
                </a:solidFill>
                <a:latin typeface="Times New Roman" panose="02020603050405020304" pitchFamily="18" charset="0"/>
                <a:cs typeface="Times New Roman" panose="02020603050405020304" pitchFamily="18" charset="0"/>
              </a:rPr>
              <a:t>natural environment</a:t>
            </a:r>
            <a:r>
              <a:rPr lang="en-US" sz="1800" b="0" i="0" dirty="0">
                <a:solidFill>
                  <a:srgbClr val="92D050"/>
                </a:solidFill>
                <a:effectLst/>
                <a:latin typeface="Times New Roman" panose="02020603050405020304" pitchFamily="18" charset="0"/>
                <a:cs typeface="Times New Roman" panose="02020603050405020304" pitchFamily="18" charset="0"/>
              </a:rPr>
              <a:t>. All monitoring strategies and programs have reasons and justifications which are often designed to establish the current status of an environment or to establish trends in environmental parameters. In all cases, the results of monitoring will be reviewed, analyzed </a:t>
            </a:r>
            <a:r>
              <a:rPr lang="en-US" sz="1800" dirty="0">
                <a:solidFill>
                  <a:srgbClr val="92D050"/>
                </a:solidFill>
                <a:latin typeface="Times New Roman" panose="02020603050405020304" pitchFamily="18" charset="0"/>
                <a:cs typeface="Times New Roman" panose="02020603050405020304" pitchFamily="18" charset="0"/>
              </a:rPr>
              <a:t>statistically</a:t>
            </a:r>
            <a:r>
              <a:rPr lang="en-US" sz="1800" b="0" i="0" dirty="0">
                <a:solidFill>
                  <a:srgbClr val="92D050"/>
                </a:solidFill>
                <a:effectLst/>
                <a:latin typeface="Times New Roman" panose="02020603050405020304" pitchFamily="18" charset="0"/>
                <a:cs typeface="Times New Roman" panose="02020603050405020304" pitchFamily="18" charset="0"/>
              </a:rPr>
              <a:t>, and published. The design of a monitoring program must therefore have regard to the final use of the data before monitoring starts.</a:t>
            </a:r>
            <a:endParaRPr lang="en-IN" sz="1800" dirty="0">
              <a:solidFill>
                <a:srgbClr val="92D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3" name="Title 2">
            <a:extLst>
              <a:ext uri="{FF2B5EF4-FFF2-40B4-BE49-F238E27FC236}">
                <a16:creationId xmlns:a16="http://schemas.microsoft.com/office/drawing/2014/main" id="{7ACF2B35-82F7-2292-CDA0-B25C2F03DE86}"/>
              </a:ext>
            </a:extLst>
          </p:cNvPr>
          <p:cNvSpPr>
            <a:spLocks noGrp="1"/>
          </p:cNvSpPr>
          <p:nvPr>
            <p:ph type="title"/>
          </p:nvPr>
        </p:nvSpPr>
        <p:spPr/>
        <p:txBody>
          <a:bodyPr/>
          <a:lstStyle/>
          <a:p>
            <a:r>
              <a:rPr lang="en-US" dirty="0"/>
              <a:t>CONCLUSION</a:t>
            </a:r>
            <a:endParaRPr lang="en-IN" dirty="0"/>
          </a:p>
        </p:txBody>
      </p:sp>
      <p:sp>
        <p:nvSpPr>
          <p:cNvPr id="5" name="Text Placeholder 4">
            <a:extLst>
              <a:ext uri="{FF2B5EF4-FFF2-40B4-BE49-F238E27FC236}">
                <a16:creationId xmlns:a16="http://schemas.microsoft.com/office/drawing/2014/main" id="{A2E4F6FC-8F6C-2CD0-7A7C-707C1A50E5CF}"/>
              </a:ext>
            </a:extLst>
          </p:cNvPr>
          <p:cNvSpPr>
            <a:spLocks noGrp="1"/>
          </p:cNvSpPr>
          <p:nvPr>
            <p:ph type="body" idx="1"/>
          </p:nvPr>
        </p:nvSpPr>
        <p:spPr>
          <a:xfrm>
            <a:off x="199215" y="1122494"/>
            <a:ext cx="7711200" cy="3453900"/>
          </a:xfrm>
        </p:spPr>
        <p:txBody>
          <a:bodyPr/>
          <a:lstStyle/>
          <a:p>
            <a:pPr algn="l"/>
            <a:r>
              <a:rPr lang="en-US" sz="1600" b="0" i="0" dirty="0">
                <a:solidFill>
                  <a:srgbClr val="92D050"/>
                </a:solidFill>
                <a:effectLst/>
                <a:latin typeface="Times New Roman" panose="02020603050405020304" pitchFamily="18" charset="0"/>
                <a:cs typeface="Times New Roman" panose="02020603050405020304" pitchFamily="18" charset="0"/>
              </a:rPr>
              <a:t>In conclusion, environmental monitoring is a critical process that plays a pivotal role in our collective efforts to safeguard the planet. By systematically observing and analyzing various environmental factors, we gain invaluable insights into the health of our ecosystems, the quality of our air and water, and the overall impact of human activities on the environment.</a:t>
            </a:r>
          </a:p>
          <a:p>
            <a:pPr algn="l"/>
            <a:r>
              <a:rPr lang="en-US" sz="1600" b="0" i="0" dirty="0">
                <a:solidFill>
                  <a:srgbClr val="92D050"/>
                </a:solidFill>
                <a:effectLst/>
                <a:latin typeface="Times New Roman" panose="02020603050405020304" pitchFamily="18" charset="0"/>
                <a:cs typeface="Times New Roman" panose="02020603050405020304" pitchFamily="18" charset="0"/>
              </a:rPr>
              <a:t>Through advanced technologies and rigorous methodologies, environmental monitoring empowers us to make informed decisions. It aids policymakers in formulating effective regulations, enables industries to adopt eco-friendly practices, and educates communities about sustainable living. Furthermore, it is instrumental in addressing climate change challenges, preserving biodiversity, and ensuring the well-being of both the environment and humanity.</a:t>
            </a:r>
          </a:p>
          <a:p>
            <a:endParaRPr lang="en-IN" sz="1600" dirty="0">
              <a:solidFill>
                <a:srgbClr val="92D05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eometric Papercut Style Marketing Plan by Slidesgo">
  <a:themeElements>
    <a:clrScheme name="Simple Light">
      <a:dk1>
        <a:srgbClr val="000000"/>
      </a:dk1>
      <a:lt1>
        <a:srgbClr val="F3E9E8"/>
      </a:lt1>
      <a:dk2>
        <a:srgbClr val="D7D2CC"/>
      </a:dk2>
      <a:lt2>
        <a:srgbClr val="F5E2E1"/>
      </a:lt2>
      <a:accent1>
        <a:srgbClr val="EADCD9"/>
      </a:accent1>
      <a:accent2>
        <a:srgbClr val="E3D0C9"/>
      </a:accent2>
      <a:accent3>
        <a:srgbClr val="D5D2CB"/>
      </a:accent3>
      <a:accent4>
        <a:srgbClr val="CCD1CA"/>
      </a:accent4>
      <a:accent5>
        <a:srgbClr val="B1CCC3"/>
      </a:accent5>
      <a:accent6>
        <a:srgbClr val="9CC5B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837</Words>
  <Application>Microsoft Office PowerPoint</Application>
  <PresentationFormat>On-screen Show (16:9)</PresentationFormat>
  <Paragraphs>70</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Poppins</vt:lpstr>
      <vt:lpstr>Advent Pro Medium</vt:lpstr>
      <vt:lpstr>Advent Pro</vt:lpstr>
      <vt:lpstr>Wingdings</vt:lpstr>
      <vt:lpstr>Times New Roman</vt:lpstr>
      <vt:lpstr>Albert Sans</vt:lpstr>
      <vt:lpstr>Geometric Papercut Style Marketing Plan by Slidesgo</vt:lpstr>
      <vt:lpstr>ENVIRONMENTAL MONITERING</vt:lpstr>
      <vt:lpstr>PowerPoint Presentation</vt:lpstr>
      <vt:lpstr>PROBLEM STATEMENT</vt:lpstr>
      <vt:lpstr>PROBLEM  SOLUTION</vt:lpstr>
      <vt:lpstr>PowerPoint Presentation</vt:lpstr>
      <vt:lpstr>BENEFITS OF ENVIRONMENTAL MONETERING </vt:lpstr>
      <vt:lpstr>METHODOLOGY</vt:lpstr>
      <vt:lpstr>ENVIRONMENTAL MONITERING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MONITERING</dc:title>
  <dc:creator>kishore chandrasekar</dc:creator>
  <cp:lastModifiedBy>kishore chandrasekar</cp:lastModifiedBy>
  <cp:revision>3</cp:revision>
  <dcterms:modified xsi:type="dcterms:W3CDTF">2023-09-30T13:21:16Z</dcterms:modified>
</cp:coreProperties>
</file>