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3/3/14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3/3/14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61713"/>
            <a:ext cx="5029200" cy="79946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31650"/>
            <a:ext cx="2743200" cy="49403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5" b="6060"/>
          <a:stretch/>
        </p:blipFill>
        <p:spPr bwMode="auto">
          <a:xfrm>
            <a:off x="1830070" y="3849017"/>
            <a:ext cx="5483860" cy="1502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27"/>
          <a:stretch/>
        </p:blipFill>
        <p:spPr bwMode="auto">
          <a:xfrm>
            <a:off x="1830070" y="5662860"/>
            <a:ext cx="5486400" cy="979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7912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2</cp:revision>
  <dcterms:created xsi:type="dcterms:W3CDTF">2014-03-03T19:17:35Z</dcterms:created>
  <dcterms:modified xsi:type="dcterms:W3CDTF">2014-03-03T19:45:52Z</dcterms:modified>
</cp:coreProperties>
</file>