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5B6F-DF95-491D-9821-730E4EEFB7C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D3D6-DB8C-46F0-8792-B15DD3F0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97625" y="557784"/>
            <a:ext cx="5841077" cy="2956560"/>
            <a:chOff x="2637905" y="1645920"/>
            <a:chExt cx="5841077" cy="2956560"/>
          </a:xfrm>
        </p:grpSpPr>
        <p:sp>
          <p:nvSpPr>
            <p:cNvPr id="4" name="Oval 3"/>
            <p:cNvSpPr/>
            <p:nvPr/>
          </p:nvSpPr>
          <p:spPr>
            <a:xfrm>
              <a:off x="4782589" y="1645920"/>
              <a:ext cx="1637607" cy="89777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37905" y="2671156"/>
              <a:ext cx="1637607" cy="897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Restore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782588" y="3704705"/>
              <a:ext cx="1637607" cy="8977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Cascade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41375" y="2671156"/>
              <a:ext cx="1637607" cy="89777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 Outages</a:t>
              </a:r>
              <a:endParaRPr lang="en-US" dirty="0"/>
            </a:p>
          </p:txBody>
        </p:sp>
        <p:cxnSp>
          <p:nvCxnSpPr>
            <p:cNvPr id="11" name="Curved Connector 10"/>
            <p:cNvCxnSpPr>
              <a:stCxn id="4" idx="6"/>
              <a:endCxn id="9" idx="0"/>
            </p:cNvCxnSpPr>
            <p:nvPr/>
          </p:nvCxnSpPr>
          <p:spPr>
            <a:xfrm>
              <a:off x="6420196" y="2094808"/>
              <a:ext cx="1239983" cy="576348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4"/>
              <a:endCxn id="8" idx="6"/>
            </p:cNvCxnSpPr>
            <p:nvPr/>
          </p:nvCxnSpPr>
          <p:spPr>
            <a:xfrm rot="5400000">
              <a:off x="6747856" y="3241270"/>
              <a:ext cx="584662" cy="1239984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2"/>
              <a:endCxn id="7" idx="4"/>
            </p:cNvCxnSpPr>
            <p:nvPr/>
          </p:nvCxnSpPr>
          <p:spPr>
            <a:xfrm rot="10800000">
              <a:off x="3456710" y="3568931"/>
              <a:ext cx="1325879" cy="58466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3831475" y="1720042"/>
              <a:ext cx="576348" cy="1325880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9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812" y="482156"/>
            <a:ext cx="10830229" cy="4393190"/>
            <a:chOff x="396812" y="263081"/>
            <a:chExt cx="10830229" cy="4393190"/>
          </a:xfrm>
        </p:grpSpPr>
        <p:pic>
          <p:nvPicPr>
            <p:cNvPr id="97" name="Picture 12" descr="Image result for wind clip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585" y="1569482"/>
              <a:ext cx="1919756" cy="1561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96812" y="263081"/>
              <a:ext cx="10830229" cy="4393190"/>
              <a:chOff x="420624" y="201168"/>
              <a:chExt cx="10830229" cy="4393190"/>
            </a:xfrm>
          </p:grpSpPr>
          <p:pic>
            <p:nvPicPr>
              <p:cNvPr id="52" name="Picture 14" descr="Related imag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580" y="3211689"/>
                <a:ext cx="280199" cy="647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Arc 44"/>
              <p:cNvSpPr/>
              <p:nvPr/>
            </p:nvSpPr>
            <p:spPr>
              <a:xfrm flipV="1">
                <a:off x="4264118" y="1469141"/>
                <a:ext cx="1623040" cy="2312093"/>
              </a:xfrm>
              <a:prstGeom prst="arc">
                <a:avLst>
                  <a:gd name="adj1" fmla="val 16886947"/>
                  <a:gd name="adj2" fmla="val 1979979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 flipV="1">
                <a:off x="3982533" y="1159321"/>
                <a:ext cx="1821139" cy="2726762"/>
              </a:xfrm>
              <a:prstGeom prst="arc">
                <a:avLst>
                  <a:gd name="adj1" fmla="val 16128844"/>
                  <a:gd name="adj2" fmla="val 1966036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 flipV="1">
                <a:off x="3847885" y="1354381"/>
                <a:ext cx="1352277" cy="2616399"/>
              </a:xfrm>
              <a:prstGeom prst="arc">
                <a:avLst>
                  <a:gd name="adj1" fmla="val 16998578"/>
                  <a:gd name="adj2" fmla="val 1980748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 flipV="1">
                <a:off x="4004797" y="2172061"/>
                <a:ext cx="1499775" cy="981042"/>
              </a:xfrm>
              <a:prstGeom prst="arc">
                <a:avLst>
                  <a:gd name="adj1" fmla="val 13472231"/>
                  <a:gd name="adj2" fmla="val 1958463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8" name="Picture 14" descr="Related imag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6430" y="1331687"/>
                <a:ext cx="334810" cy="741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Image result for wind clip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1968" y="1043752"/>
                <a:ext cx="1919756" cy="1561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Image result for tre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9690" y="2185608"/>
                <a:ext cx="800252" cy="8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 for tre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3370" y="1817942"/>
                <a:ext cx="800252" cy="8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Image result for tre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1549" y="1331687"/>
                <a:ext cx="800252" cy="8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Image result for tre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1577" y="2539176"/>
                <a:ext cx="800252" cy="8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Image result for tre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2473" y="2882076"/>
                <a:ext cx="800252" cy="8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 result for tre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1383" y="3695198"/>
                <a:ext cx="800252" cy="8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Image result for tre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765138">
                <a:off x="4079577" y="2395861"/>
                <a:ext cx="800252" cy="8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Arc 16"/>
              <p:cNvSpPr/>
              <p:nvPr/>
            </p:nvSpPr>
            <p:spPr>
              <a:xfrm flipV="1">
                <a:off x="2679192" y="902496"/>
                <a:ext cx="714731" cy="767904"/>
              </a:xfrm>
              <a:prstGeom prst="arc">
                <a:avLst>
                  <a:gd name="adj1" fmla="val 11484139"/>
                  <a:gd name="adj2" fmla="val 1865441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0" descr="Image result for transmission tower clipart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37" r="26214"/>
              <a:stretch/>
            </p:blipFill>
            <p:spPr bwMode="auto">
              <a:xfrm>
                <a:off x="5047072" y="2881070"/>
                <a:ext cx="960120" cy="1099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Arc 18"/>
              <p:cNvSpPr/>
              <p:nvPr/>
            </p:nvSpPr>
            <p:spPr>
              <a:xfrm flipV="1">
                <a:off x="2679192" y="856388"/>
                <a:ext cx="871854" cy="767904"/>
              </a:xfrm>
              <a:prstGeom prst="arc">
                <a:avLst>
                  <a:gd name="adj1" fmla="val 11484143"/>
                  <a:gd name="adj2" fmla="val 18891194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flipV="1">
                <a:off x="2522069" y="902496"/>
                <a:ext cx="311381" cy="852388"/>
              </a:xfrm>
              <a:prstGeom prst="arc">
                <a:avLst>
                  <a:gd name="adj1" fmla="val 11484143"/>
                  <a:gd name="adj2" fmla="val 180684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 flipV="1">
                <a:off x="2522069" y="954937"/>
                <a:ext cx="202185" cy="852388"/>
              </a:xfrm>
              <a:prstGeom prst="arc">
                <a:avLst>
                  <a:gd name="adj1" fmla="val 9848038"/>
                  <a:gd name="adj2" fmla="val 180684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10" descr="Image result for transmission tower clip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59" r="23862"/>
              <a:stretch/>
            </p:blipFill>
            <p:spPr bwMode="auto">
              <a:xfrm>
                <a:off x="2569463" y="1410626"/>
                <a:ext cx="1042417" cy="1099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Image result for house clipar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19919" y="2185608"/>
                <a:ext cx="1130934" cy="1130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Power Plant Clip Art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2" t="31387"/>
              <a:stretch/>
            </p:blipFill>
            <p:spPr bwMode="auto">
              <a:xfrm>
                <a:off x="420624" y="201168"/>
                <a:ext cx="2317554" cy="1193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Image result for house clipar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4173" y="2135870"/>
                <a:ext cx="1130934" cy="1130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Arc 30"/>
              <p:cNvSpPr/>
              <p:nvPr/>
            </p:nvSpPr>
            <p:spPr>
              <a:xfrm flipV="1">
                <a:off x="5824728" y="2498124"/>
                <a:ext cx="1728584" cy="994884"/>
              </a:xfrm>
              <a:prstGeom prst="arc">
                <a:avLst>
                  <a:gd name="adj1" fmla="val 10806013"/>
                  <a:gd name="adj2" fmla="val 1966036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/>
              <p:cNvSpPr/>
              <p:nvPr/>
            </p:nvSpPr>
            <p:spPr>
              <a:xfrm flipV="1">
                <a:off x="5169721" y="2539176"/>
                <a:ext cx="1610763" cy="1022536"/>
              </a:xfrm>
              <a:prstGeom prst="arc">
                <a:avLst>
                  <a:gd name="adj1" fmla="val 10641777"/>
                  <a:gd name="adj2" fmla="val 2006422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/>
              <p:cNvSpPr/>
              <p:nvPr/>
            </p:nvSpPr>
            <p:spPr>
              <a:xfrm flipV="1">
                <a:off x="5264672" y="2531353"/>
                <a:ext cx="1682282" cy="981042"/>
              </a:xfrm>
              <a:prstGeom prst="arc">
                <a:avLst>
                  <a:gd name="adj1" fmla="val 10720696"/>
                  <a:gd name="adj2" fmla="val 1982199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/>
              <p:cNvSpPr/>
              <p:nvPr/>
            </p:nvSpPr>
            <p:spPr>
              <a:xfrm flipV="1">
                <a:off x="5743276" y="2420615"/>
                <a:ext cx="1652188" cy="1136897"/>
              </a:xfrm>
              <a:prstGeom prst="arc">
                <a:avLst>
                  <a:gd name="adj1" fmla="val 10842928"/>
                  <a:gd name="adj2" fmla="val 1965195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4" name="Picture 10" descr="Image result for transmission tower clipart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9791" y="3231534"/>
                <a:ext cx="2094103" cy="1099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Arc 37"/>
              <p:cNvSpPr/>
              <p:nvPr/>
            </p:nvSpPr>
            <p:spPr>
              <a:xfrm flipV="1">
                <a:off x="3388169" y="1060460"/>
                <a:ext cx="2595706" cy="994884"/>
              </a:xfrm>
              <a:prstGeom prst="arc">
                <a:avLst>
                  <a:gd name="adj1" fmla="val 10806013"/>
                  <a:gd name="adj2" fmla="val 1752658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 flipV="1">
                <a:off x="2733162" y="1101512"/>
                <a:ext cx="2068721" cy="1022536"/>
              </a:xfrm>
              <a:prstGeom prst="arc">
                <a:avLst>
                  <a:gd name="adj1" fmla="val 10641777"/>
                  <a:gd name="adj2" fmla="val 2000496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/>
              <p:cNvSpPr/>
              <p:nvPr/>
            </p:nvSpPr>
            <p:spPr>
              <a:xfrm flipV="1">
                <a:off x="2828112" y="1093689"/>
                <a:ext cx="2915163" cy="981042"/>
              </a:xfrm>
              <a:prstGeom prst="arc">
                <a:avLst>
                  <a:gd name="adj1" fmla="val 10720696"/>
                  <a:gd name="adj2" fmla="val 1835051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/>
              <p:cNvSpPr/>
              <p:nvPr/>
            </p:nvSpPr>
            <p:spPr>
              <a:xfrm flipV="1">
                <a:off x="3306717" y="982949"/>
                <a:ext cx="2677158" cy="1081898"/>
              </a:xfrm>
              <a:prstGeom prst="arc">
                <a:avLst>
                  <a:gd name="adj1" fmla="val 10842928"/>
                  <a:gd name="adj2" fmla="val 1757152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 flipV="1">
                <a:off x="6532780" y="2092044"/>
                <a:ext cx="3903643" cy="1472556"/>
              </a:xfrm>
              <a:prstGeom prst="arc">
                <a:avLst>
                  <a:gd name="adj1" fmla="val 12189661"/>
                  <a:gd name="adj2" fmla="val 662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Picture 4" descr="Image result for house clipar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81143" y="3331656"/>
                <a:ext cx="1130934" cy="1130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Arc 45"/>
              <p:cNvSpPr/>
              <p:nvPr/>
            </p:nvSpPr>
            <p:spPr>
              <a:xfrm flipV="1">
                <a:off x="6793117" y="1551398"/>
                <a:ext cx="2302748" cy="2013202"/>
              </a:xfrm>
              <a:prstGeom prst="arc">
                <a:avLst>
                  <a:gd name="adj1" fmla="val 13802064"/>
                  <a:gd name="adj2" fmla="val 662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6711167" y="2886958"/>
                <a:ext cx="4379196" cy="999125"/>
              </a:xfrm>
              <a:prstGeom prst="arc">
                <a:avLst>
                  <a:gd name="adj1" fmla="val 10787815"/>
                  <a:gd name="adj2" fmla="val 1765627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Image result for house clipar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8080" y="3331656"/>
                <a:ext cx="1130934" cy="1130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Arc 26"/>
              <p:cNvSpPr/>
              <p:nvPr/>
            </p:nvSpPr>
            <p:spPr>
              <a:xfrm flipV="1">
                <a:off x="6604733" y="2863867"/>
                <a:ext cx="1923734" cy="963595"/>
              </a:xfrm>
              <a:prstGeom prst="arc">
                <a:avLst>
                  <a:gd name="adj1" fmla="val 10904783"/>
                  <a:gd name="adj2" fmla="val 1853542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14" descr="Related imag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6558" y="1234684"/>
                <a:ext cx="309717" cy="743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399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Vermont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Mollyrose Kelly-Gorham</dc:creator>
  <cp:lastModifiedBy>Mollyrose Kelly-Gorham</cp:lastModifiedBy>
  <cp:revision>10</cp:revision>
  <dcterms:created xsi:type="dcterms:W3CDTF">2019-04-23T11:29:55Z</dcterms:created>
  <dcterms:modified xsi:type="dcterms:W3CDTF">2019-04-23T18:54:29Z</dcterms:modified>
</cp:coreProperties>
</file>