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21" r:id="rId2"/>
    <p:sldId id="387" r:id="rId3"/>
    <p:sldId id="359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60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2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6799F-02F1-416C-9B09-E11E67D2E5D4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25E35-3B13-4A56-92BF-5C090BB97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how we get the second expression: two slides back while analysing Rectangular </a:t>
            </a:r>
            <a:r>
              <a:rPr lang="en-IN" dirty="0" err="1"/>
              <a:t>appxm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25E35-3B13-4A56-92BF-5C090BB9765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234966"/>
            <a:ext cx="6854537" cy="1607272"/>
          </a:xfrm>
        </p:spPr>
        <p:txBody>
          <a:bodyPr>
            <a:normAutofit lnSpcReduction="1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xmlns="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5017805"/>
            <a:ext cx="1068670" cy="10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B1438BC-686B-41EC-841F-F31EDB682974}"/>
              </a:ext>
            </a:extLst>
          </p:cNvPr>
          <p:cNvSpPr txBox="1">
            <a:spLocks/>
          </p:cNvSpPr>
          <p:nvPr/>
        </p:nvSpPr>
        <p:spPr>
          <a:xfrm>
            <a:off x="513185" y="475862"/>
            <a:ext cx="7969258" cy="2465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</a:t>
            </a:r>
          </a:p>
        </p:txBody>
      </p:sp>
    </p:spTree>
    <p:extLst>
      <p:ext uri="{BB962C8B-B14F-4D97-AF65-F5344CB8AC3E}">
        <p14:creationId xmlns:p14="http://schemas.microsoft.com/office/powerpoint/2010/main" val="278107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Simpson’s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722" y="1065177"/>
                <a:ext cx="8000506" cy="534476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known as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1/3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722" y="1065177"/>
                <a:ext cx="8000506" cy="53447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6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Simpson’s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686" y="4551864"/>
                <a:ext cx="8735722" cy="20572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mesh is uniform,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𝑜𝑑𝑑</m:t>
                                    </m:r>
                                  </m:e>
                                </m:mr>
                              </m:m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𝑒𝑣𝑒𝑛</m:t>
                                    </m:r>
                                  </m:e>
                                </m:mr>
                              </m:m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integer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86" y="4551864"/>
                <a:ext cx="8735722" cy="2057202"/>
              </a:xfrm>
              <a:blipFill>
                <a:blip r:embed="rId2"/>
                <a:stretch>
                  <a:fillRect l="-907" t="-5341" b="-47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3B27FCC-161C-4D73-A13B-041F514E7266}"/>
              </a:ext>
            </a:extLst>
          </p:cNvPr>
          <p:cNvGrpSpPr/>
          <p:nvPr/>
        </p:nvGrpSpPr>
        <p:grpSpPr>
          <a:xfrm>
            <a:off x="886430" y="1294582"/>
            <a:ext cx="7151146" cy="3139158"/>
            <a:chOff x="886430" y="1294582"/>
            <a:chExt cx="7151146" cy="31391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554B621E-EBED-4F91-B2EB-FB6AA529740E}"/>
                </a:ext>
              </a:extLst>
            </p:cNvPr>
            <p:cNvGrpSpPr/>
            <p:nvPr/>
          </p:nvGrpSpPr>
          <p:grpSpPr>
            <a:xfrm>
              <a:off x="886430" y="1294582"/>
              <a:ext cx="7132320" cy="3139158"/>
              <a:chOff x="694406" y="1294582"/>
              <a:chExt cx="7132320" cy="313915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xmlns="" id="{5200E99D-C794-4B2E-BCF1-C37212233E87}"/>
                  </a:ext>
                </a:extLst>
              </p:cNvPr>
              <p:cNvCxnSpPr/>
              <p:nvPr/>
            </p:nvCxnSpPr>
            <p:spPr>
              <a:xfrm>
                <a:off x="694406" y="4033938"/>
                <a:ext cx="71323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xmlns="" id="{58FA2ABE-7610-456E-8D66-689C019AA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399" y="1294582"/>
                <a:ext cx="0" cy="27432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B0EFAE0D-BA05-4BCF-BFBF-84C8323B030C}"/>
                  </a:ext>
                </a:extLst>
              </p:cNvPr>
              <p:cNvSpPr/>
              <p:nvPr/>
            </p:nvSpPr>
            <p:spPr>
              <a:xfrm>
                <a:off x="3147138" y="266753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D6A5222C-60C8-4CDC-8A1C-6819964D8D7B}"/>
                  </a:ext>
                </a:extLst>
              </p:cNvPr>
              <p:cNvSpPr/>
              <p:nvPr/>
            </p:nvSpPr>
            <p:spPr>
              <a:xfrm>
                <a:off x="3882255" y="223355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204706D7-147C-4A23-909F-CC08E38E0A39}"/>
                  </a:ext>
                </a:extLst>
              </p:cNvPr>
              <p:cNvSpPr/>
              <p:nvPr/>
            </p:nvSpPr>
            <p:spPr>
              <a:xfrm>
                <a:off x="4672964" y="246233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CDEF5CBE-3C8A-45F8-8E31-836214A44539}"/>
                  </a:ext>
                </a:extLst>
              </p:cNvPr>
              <p:cNvSpPr/>
              <p:nvPr/>
            </p:nvSpPr>
            <p:spPr>
              <a:xfrm>
                <a:off x="5499465" y="198778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645444A-EA76-4570-8970-AD1873F90987}"/>
                  </a:ext>
                </a:extLst>
              </p:cNvPr>
              <p:cNvSpPr txBox="1"/>
              <p:nvPr/>
            </p:nvSpPr>
            <p:spPr>
              <a:xfrm>
                <a:off x="3013621" y="2150207"/>
                <a:ext cx="4589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9C96258-204B-4DAE-A471-C055F726076F}"/>
                  </a:ext>
                </a:extLst>
              </p:cNvPr>
              <p:cNvSpPr txBox="1"/>
              <p:nvPr/>
            </p:nvSpPr>
            <p:spPr>
              <a:xfrm>
                <a:off x="3798663" y="1787727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8DC1CC38-AD3D-4753-BB7F-32C8E64BD61F}"/>
                  </a:ext>
                </a:extLst>
              </p:cNvPr>
              <p:cNvSpPr txBox="1"/>
              <p:nvPr/>
            </p:nvSpPr>
            <p:spPr>
              <a:xfrm>
                <a:off x="4519939" y="1989756"/>
                <a:ext cx="504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4FDEB990-0097-40E8-8AD1-454A4883C80F}"/>
                  </a:ext>
                </a:extLst>
              </p:cNvPr>
              <p:cNvSpPr txBox="1"/>
              <p:nvPr/>
            </p:nvSpPr>
            <p:spPr>
              <a:xfrm>
                <a:off x="5359461" y="1477374"/>
                <a:ext cx="504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C25A8DEA-C46F-457B-9DE5-4DA10778F619}"/>
                  </a:ext>
                </a:extLst>
              </p:cNvPr>
              <p:cNvSpPr/>
              <p:nvPr/>
            </p:nvSpPr>
            <p:spPr>
              <a:xfrm>
                <a:off x="1425018" y="302006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2A9285D0-1FF2-4861-A214-6FE4326B01C3}"/>
                  </a:ext>
                </a:extLst>
              </p:cNvPr>
              <p:cNvSpPr/>
              <p:nvPr/>
            </p:nvSpPr>
            <p:spPr>
              <a:xfrm>
                <a:off x="2162634" y="255297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xmlns="" id="{302C89C8-63FC-4CA9-9A47-FF5EE3CD1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738" y="3065782"/>
                <a:ext cx="0" cy="961128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DBD5CF31-6CDF-4B1C-B037-53A3AAA9C50E}"/>
                  </a:ext>
                </a:extLst>
              </p:cNvPr>
              <p:cNvSpPr txBox="1"/>
              <p:nvPr/>
            </p:nvSpPr>
            <p:spPr>
              <a:xfrm>
                <a:off x="1066107" y="4017977"/>
                <a:ext cx="8679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55BD4966-CBAA-4F49-92E4-FCB37BDDC90B}"/>
                  </a:ext>
                </a:extLst>
              </p:cNvPr>
              <p:cNvSpPr txBox="1"/>
              <p:nvPr/>
            </p:nvSpPr>
            <p:spPr>
              <a:xfrm>
                <a:off x="2073708" y="4008833"/>
                <a:ext cx="4107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F5DCC09A-00DD-479A-AECD-3153268B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54" y="2601013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585C6040-FD05-49A6-BBC0-377EA7BBCCAF}"/>
                  </a:ext>
                </a:extLst>
              </p:cNvPr>
              <p:cNvSpPr/>
              <p:nvPr/>
            </p:nvSpPr>
            <p:spPr>
              <a:xfrm>
                <a:off x="6730600" y="213457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F19201A6-404C-418F-B589-3D499934D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3714" y="2755097"/>
                <a:ext cx="0" cy="128016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59F87B7-9443-4993-89AA-C88035506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7975" y="2279876"/>
                <a:ext cx="0" cy="173736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11434EA9-F5DD-41BC-838D-7354B9026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9002" y="2576285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AF0F6846-A9C3-4810-A5A9-F62FB9CE4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3033" y="2033502"/>
                <a:ext cx="0" cy="201168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954658CE-6062-40D2-9C91-085D192FE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6320" y="2216940"/>
                <a:ext cx="0" cy="182880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E6789307-8F0B-47A6-9C58-FA042A027744}"/>
                  </a:ext>
                </a:extLst>
              </p:cNvPr>
              <p:cNvSpPr txBox="1"/>
              <p:nvPr/>
            </p:nvSpPr>
            <p:spPr>
              <a:xfrm>
                <a:off x="2983786" y="4024488"/>
                <a:ext cx="530399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29D423F6-97AE-46EA-BECE-143EE340CB42}"/>
                  </a:ext>
                </a:extLst>
              </p:cNvPr>
              <p:cNvSpPr txBox="1"/>
              <p:nvPr/>
            </p:nvSpPr>
            <p:spPr>
              <a:xfrm>
                <a:off x="3783577" y="4033632"/>
                <a:ext cx="439031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624106EB-7EFC-4B94-A2B1-9BC8B9417804}"/>
                  </a:ext>
                </a:extLst>
              </p:cNvPr>
              <p:cNvSpPr txBox="1"/>
              <p:nvPr/>
            </p:nvSpPr>
            <p:spPr>
              <a:xfrm>
                <a:off x="4545702" y="4027854"/>
                <a:ext cx="574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DC198DE-0B76-4D64-9CE2-FAE75119DA9D}"/>
                  </a:ext>
                </a:extLst>
              </p:cNvPr>
              <p:cNvSpPr txBox="1"/>
              <p:nvPr/>
            </p:nvSpPr>
            <p:spPr>
              <a:xfrm>
                <a:off x="5377907" y="4028022"/>
                <a:ext cx="5496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44B945DB-DAAF-488B-9411-C9AD912614D6}"/>
                  </a:ext>
                </a:extLst>
              </p:cNvPr>
              <p:cNvSpPr txBox="1"/>
              <p:nvPr/>
            </p:nvSpPr>
            <p:spPr>
              <a:xfrm>
                <a:off x="1306614" y="2553792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15244E90-96C2-46D2-9C98-4B4733CC49F0}"/>
                  </a:ext>
                </a:extLst>
              </p:cNvPr>
              <p:cNvSpPr txBox="1"/>
              <p:nvPr/>
            </p:nvSpPr>
            <p:spPr>
              <a:xfrm>
                <a:off x="6619634" y="1693277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A6CC69B8-BF07-4D9D-A8CA-101FEF2838D7}"/>
                  </a:ext>
                </a:extLst>
              </p:cNvPr>
              <p:cNvSpPr txBox="1"/>
              <p:nvPr/>
            </p:nvSpPr>
            <p:spPr>
              <a:xfrm>
                <a:off x="6393517" y="4001206"/>
                <a:ext cx="830239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48EB0A5C-ABB4-4CFF-AE95-8FE1F4CC0402}"/>
                  </a:ext>
                </a:extLst>
              </p:cNvPr>
              <p:cNvSpPr txBox="1"/>
              <p:nvPr/>
            </p:nvSpPr>
            <p:spPr>
              <a:xfrm>
                <a:off x="2073708" y="2148401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BCFF9D8-FE26-4464-9F1D-3804ED8ECA1D}"/>
                </a:ext>
              </a:extLst>
            </p:cNvPr>
            <p:cNvSpPr/>
            <p:nvPr/>
          </p:nvSpPr>
          <p:spPr>
            <a:xfrm>
              <a:off x="1115568" y="1737360"/>
              <a:ext cx="6922008" cy="1428949"/>
            </a:xfrm>
            <a:custGeom>
              <a:avLst/>
              <a:gdLst>
                <a:gd name="connsiteX0" fmla="*/ 0 w 6922008"/>
                <a:gd name="connsiteY0" fmla="*/ 1426464 h 1428949"/>
                <a:gd name="connsiteX1" fmla="*/ 566928 w 6922008"/>
                <a:gd name="connsiteY1" fmla="*/ 1344168 h 1428949"/>
                <a:gd name="connsiteX2" fmla="*/ 1298448 w 6922008"/>
                <a:gd name="connsiteY2" fmla="*/ 868680 h 1428949"/>
                <a:gd name="connsiteX3" fmla="*/ 2276856 w 6922008"/>
                <a:gd name="connsiteY3" fmla="*/ 978408 h 1428949"/>
                <a:gd name="connsiteX4" fmla="*/ 3008376 w 6922008"/>
                <a:gd name="connsiteY4" fmla="*/ 548640 h 1428949"/>
                <a:gd name="connsiteX5" fmla="*/ 3803904 w 6922008"/>
                <a:gd name="connsiteY5" fmla="*/ 768096 h 1428949"/>
                <a:gd name="connsiteX6" fmla="*/ 4617720 w 6922008"/>
                <a:gd name="connsiteY6" fmla="*/ 301752 h 1428949"/>
                <a:gd name="connsiteX7" fmla="*/ 5870448 w 6922008"/>
                <a:gd name="connsiteY7" fmla="*/ 448056 h 1428949"/>
                <a:gd name="connsiteX8" fmla="*/ 6922008 w 6922008"/>
                <a:gd name="connsiteY8" fmla="*/ 0 h 142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2008" h="1428949">
                  <a:moveTo>
                    <a:pt x="0" y="1426464"/>
                  </a:moveTo>
                  <a:cubicBezTo>
                    <a:pt x="175260" y="1431798"/>
                    <a:pt x="350520" y="1437132"/>
                    <a:pt x="566928" y="1344168"/>
                  </a:cubicBezTo>
                  <a:cubicBezTo>
                    <a:pt x="783336" y="1251204"/>
                    <a:pt x="1013460" y="929640"/>
                    <a:pt x="1298448" y="868680"/>
                  </a:cubicBezTo>
                  <a:cubicBezTo>
                    <a:pt x="1583436" y="807720"/>
                    <a:pt x="1991868" y="1031748"/>
                    <a:pt x="2276856" y="978408"/>
                  </a:cubicBezTo>
                  <a:cubicBezTo>
                    <a:pt x="2561844" y="925068"/>
                    <a:pt x="2753868" y="583692"/>
                    <a:pt x="3008376" y="548640"/>
                  </a:cubicBezTo>
                  <a:cubicBezTo>
                    <a:pt x="3262884" y="513588"/>
                    <a:pt x="3535680" y="809244"/>
                    <a:pt x="3803904" y="768096"/>
                  </a:cubicBezTo>
                  <a:cubicBezTo>
                    <a:pt x="4072128" y="726948"/>
                    <a:pt x="4273296" y="355092"/>
                    <a:pt x="4617720" y="301752"/>
                  </a:cubicBezTo>
                  <a:cubicBezTo>
                    <a:pt x="4962144" y="248412"/>
                    <a:pt x="5486400" y="498348"/>
                    <a:pt x="5870448" y="448056"/>
                  </a:cubicBezTo>
                  <a:cubicBezTo>
                    <a:pt x="6254496" y="397764"/>
                    <a:pt x="6588252" y="198882"/>
                    <a:pt x="6922008" y="0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ontent Placeholder 4">
                  <a:extLst>
                    <a:ext uri="{FF2B5EF4-FFF2-40B4-BE49-F238E27FC236}">
                      <a16:creationId xmlns:a16="http://schemas.microsoft.com/office/drawing/2014/main" xmlns="" id="{EB529390-47BD-4FA6-A8BB-063E5E2E69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29162" y="1591562"/>
                  <a:ext cx="2359805" cy="5018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1200"/>
                    </a:spcBef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Content Placeholder 4">
                  <a:extLst>
                    <a:ext uri="{FF2B5EF4-FFF2-40B4-BE49-F238E27FC236}">
                      <a16:creationId xmlns:a16="http://schemas.microsoft.com/office/drawing/2014/main" id="{EB529390-47BD-4FA6-A8BB-063E5E2E6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162" y="1591562"/>
                  <a:ext cx="2359805" cy="5018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47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Simpson’s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722" y="1065177"/>
                <a:ext cx="8000506" cy="534476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piecewise cubic function: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substitute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722" y="1065177"/>
                <a:ext cx="8000506" cy="5344767"/>
              </a:xfrm>
              <a:blipFill>
                <a:blip r:embed="rId2"/>
                <a:stretch>
                  <a:fillRect l="-457" t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60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Simpson’s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722" y="1065177"/>
                <a:ext cx="8000506" cy="534476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+11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known as </a:t>
                </a:r>
                <a:r>
                  <a:rPr lang="en-US" sz="3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3/8</a:t>
                </a:r>
                <a:r>
                  <a:rPr lang="en-US" sz="3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3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722" y="1065177"/>
                <a:ext cx="8000506" cy="53447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54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Simpson’s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995" y="4563450"/>
                <a:ext cx="8754010" cy="212325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mesh is uniform,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,4,7,10…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3,6,9,…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integer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995" y="4563450"/>
                <a:ext cx="8754010" cy="2123251"/>
              </a:xfrm>
              <a:blipFill>
                <a:blip r:embed="rId2"/>
                <a:stretch>
                  <a:fillRect l="-696" t="-40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FE2848A-D0A0-4032-9377-964A60092BB7}"/>
              </a:ext>
            </a:extLst>
          </p:cNvPr>
          <p:cNvGrpSpPr/>
          <p:nvPr/>
        </p:nvGrpSpPr>
        <p:grpSpPr>
          <a:xfrm>
            <a:off x="886430" y="1294582"/>
            <a:ext cx="7151146" cy="3139158"/>
            <a:chOff x="886430" y="1294582"/>
            <a:chExt cx="7151146" cy="31391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554B621E-EBED-4F91-B2EB-FB6AA529740E}"/>
                </a:ext>
              </a:extLst>
            </p:cNvPr>
            <p:cNvGrpSpPr/>
            <p:nvPr/>
          </p:nvGrpSpPr>
          <p:grpSpPr>
            <a:xfrm>
              <a:off x="886430" y="1294582"/>
              <a:ext cx="7132320" cy="3139158"/>
              <a:chOff x="694406" y="1294582"/>
              <a:chExt cx="7132320" cy="313915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xmlns="" id="{5200E99D-C794-4B2E-BCF1-C37212233E87}"/>
                  </a:ext>
                </a:extLst>
              </p:cNvPr>
              <p:cNvCxnSpPr/>
              <p:nvPr/>
            </p:nvCxnSpPr>
            <p:spPr>
              <a:xfrm>
                <a:off x="694406" y="4033938"/>
                <a:ext cx="71323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xmlns="" id="{58FA2ABE-7610-456E-8D66-689C019AA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399" y="1294582"/>
                <a:ext cx="0" cy="27432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B0EFAE0D-BA05-4BCF-BFBF-84C8323B030C}"/>
                  </a:ext>
                </a:extLst>
              </p:cNvPr>
              <p:cNvSpPr/>
              <p:nvPr/>
            </p:nvSpPr>
            <p:spPr>
              <a:xfrm>
                <a:off x="3147138" y="266753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D6A5222C-60C8-4CDC-8A1C-6819964D8D7B}"/>
                  </a:ext>
                </a:extLst>
              </p:cNvPr>
              <p:cNvSpPr/>
              <p:nvPr/>
            </p:nvSpPr>
            <p:spPr>
              <a:xfrm>
                <a:off x="3882255" y="223355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204706D7-147C-4A23-909F-CC08E38E0A39}"/>
                  </a:ext>
                </a:extLst>
              </p:cNvPr>
              <p:cNvSpPr/>
              <p:nvPr/>
            </p:nvSpPr>
            <p:spPr>
              <a:xfrm>
                <a:off x="4672964" y="246233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CDEF5CBE-3C8A-45F8-8E31-836214A44539}"/>
                  </a:ext>
                </a:extLst>
              </p:cNvPr>
              <p:cNvSpPr/>
              <p:nvPr/>
            </p:nvSpPr>
            <p:spPr>
              <a:xfrm>
                <a:off x="5499465" y="198778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645444A-EA76-4570-8970-AD1873F90987}"/>
                  </a:ext>
                </a:extLst>
              </p:cNvPr>
              <p:cNvSpPr txBox="1"/>
              <p:nvPr/>
            </p:nvSpPr>
            <p:spPr>
              <a:xfrm>
                <a:off x="3013621" y="2150207"/>
                <a:ext cx="4589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9C96258-204B-4DAE-A471-C055F726076F}"/>
                  </a:ext>
                </a:extLst>
              </p:cNvPr>
              <p:cNvSpPr txBox="1"/>
              <p:nvPr/>
            </p:nvSpPr>
            <p:spPr>
              <a:xfrm>
                <a:off x="3798663" y="1787727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8DC1CC38-AD3D-4753-BB7F-32C8E64BD61F}"/>
                  </a:ext>
                </a:extLst>
              </p:cNvPr>
              <p:cNvSpPr txBox="1"/>
              <p:nvPr/>
            </p:nvSpPr>
            <p:spPr>
              <a:xfrm>
                <a:off x="4519939" y="1989756"/>
                <a:ext cx="504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4FDEB990-0097-40E8-8AD1-454A4883C80F}"/>
                  </a:ext>
                </a:extLst>
              </p:cNvPr>
              <p:cNvSpPr txBox="1"/>
              <p:nvPr/>
            </p:nvSpPr>
            <p:spPr>
              <a:xfrm>
                <a:off x="5359461" y="1477374"/>
                <a:ext cx="504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C25A8DEA-C46F-457B-9DE5-4DA10778F619}"/>
                  </a:ext>
                </a:extLst>
              </p:cNvPr>
              <p:cNvSpPr/>
              <p:nvPr/>
            </p:nvSpPr>
            <p:spPr>
              <a:xfrm>
                <a:off x="1425018" y="302006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2A9285D0-1FF2-4861-A214-6FE4326B01C3}"/>
                  </a:ext>
                </a:extLst>
              </p:cNvPr>
              <p:cNvSpPr/>
              <p:nvPr/>
            </p:nvSpPr>
            <p:spPr>
              <a:xfrm>
                <a:off x="2162634" y="255297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xmlns="" id="{302C89C8-63FC-4CA9-9A47-FF5EE3CD1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738" y="3065782"/>
                <a:ext cx="0" cy="961128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DBD5CF31-6CDF-4B1C-B037-53A3AAA9C50E}"/>
                  </a:ext>
                </a:extLst>
              </p:cNvPr>
              <p:cNvSpPr txBox="1"/>
              <p:nvPr/>
            </p:nvSpPr>
            <p:spPr>
              <a:xfrm>
                <a:off x="1066107" y="4017977"/>
                <a:ext cx="8679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55BD4966-CBAA-4F49-92E4-FCB37BDDC90B}"/>
                  </a:ext>
                </a:extLst>
              </p:cNvPr>
              <p:cNvSpPr txBox="1"/>
              <p:nvPr/>
            </p:nvSpPr>
            <p:spPr>
              <a:xfrm>
                <a:off x="2073708" y="4008833"/>
                <a:ext cx="4107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F5DCC09A-00DD-479A-AECD-3153268B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54" y="2601013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585C6040-FD05-49A6-BBC0-377EA7BBCCAF}"/>
                  </a:ext>
                </a:extLst>
              </p:cNvPr>
              <p:cNvSpPr/>
              <p:nvPr/>
            </p:nvSpPr>
            <p:spPr>
              <a:xfrm>
                <a:off x="6730600" y="213457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F19201A6-404C-418F-B589-3D499934D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3714" y="2755097"/>
                <a:ext cx="0" cy="128016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59F87B7-9443-4993-89AA-C88035506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7975" y="2279876"/>
                <a:ext cx="0" cy="173736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11434EA9-F5DD-41BC-838D-7354B9026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9002" y="2576285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AF0F6846-A9C3-4810-A5A9-F62FB9CE4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3033" y="2033502"/>
                <a:ext cx="0" cy="201168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954658CE-6062-40D2-9C91-085D192FE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6320" y="2216940"/>
                <a:ext cx="0" cy="182880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E6789307-8F0B-47A6-9C58-FA042A027744}"/>
                  </a:ext>
                </a:extLst>
              </p:cNvPr>
              <p:cNvSpPr txBox="1"/>
              <p:nvPr/>
            </p:nvSpPr>
            <p:spPr>
              <a:xfrm>
                <a:off x="2983786" y="4024488"/>
                <a:ext cx="530399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29D423F6-97AE-46EA-BECE-143EE340CB42}"/>
                  </a:ext>
                </a:extLst>
              </p:cNvPr>
              <p:cNvSpPr txBox="1"/>
              <p:nvPr/>
            </p:nvSpPr>
            <p:spPr>
              <a:xfrm>
                <a:off x="3783577" y="4033632"/>
                <a:ext cx="439031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624106EB-7EFC-4B94-A2B1-9BC8B9417804}"/>
                  </a:ext>
                </a:extLst>
              </p:cNvPr>
              <p:cNvSpPr txBox="1"/>
              <p:nvPr/>
            </p:nvSpPr>
            <p:spPr>
              <a:xfrm>
                <a:off x="4545702" y="4027854"/>
                <a:ext cx="574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DC198DE-0B76-4D64-9CE2-FAE75119DA9D}"/>
                  </a:ext>
                </a:extLst>
              </p:cNvPr>
              <p:cNvSpPr txBox="1"/>
              <p:nvPr/>
            </p:nvSpPr>
            <p:spPr>
              <a:xfrm>
                <a:off x="5377907" y="4028022"/>
                <a:ext cx="5496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44B945DB-DAAF-488B-9411-C9AD912614D6}"/>
                  </a:ext>
                </a:extLst>
              </p:cNvPr>
              <p:cNvSpPr txBox="1"/>
              <p:nvPr/>
            </p:nvSpPr>
            <p:spPr>
              <a:xfrm>
                <a:off x="1306614" y="2553792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15244E90-96C2-46D2-9C98-4B4733CC49F0}"/>
                  </a:ext>
                </a:extLst>
              </p:cNvPr>
              <p:cNvSpPr txBox="1"/>
              <p:nvPr/>
            </p:nvSpPr>
            <p:spPr>
              <a:xfrm>
                <a:off x="6619634" y="1693277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A6CC69B8-BF07-4D9D-A8CA-101FEF2838D7}"/>
                  </a:ext>
                </a:extLst>
              </p:cNvPr>
              <p:cNvSpPr txBox="1"/>
              <p:nvPr/>
            </p:nvSpPr>
            <p:spPr>
              <a:xfrm>
                <a:off x="6393517" y="4001206"/>
                <a:ext cx="830239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48EB0A5C-ABB4-4CFF-AE95-8FE1F4CC0402}"/>
                  </a:ext>
                </a:extLst>
              </p:cNvPr>
              <p:cNvSpPr txBox="1"/>
              <p:nvPr/>
            </p:nvSpPr>
            <p:spPr>
              <a:xfrm>
                <a:off x="2073708" y="2148401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BCFF9D8-FE26-4464-9F1D-3804ED8ECA1D}"/>
                </a:ext>
              </a:extLst>
            </p:cNvPr>
            <p:cNvSpPr/>
            <p:nvPr/>
          </p:nvSpPr>
          <p:spPr>
            <a:xfrm>
              <a:off x="1115568" y="1737360"/>
              <a:ext cx="6922008" cy="1428949"/>
            </a:xfrm>
            <a:custGeom>
              <a:avLst/>
              <a:gdLst>
                <a:gd name="connsiteX0" fmla="*/ 0 w 6922008"/>
                <a:gd name="connsiteY0" fmla="*/ 1426464 h 1428949"/>
                <a:gd name="connsiteX1" fmla="*/ 566928 w 6922008"/>
                <a:gd name="connsiteY1" fmla="*/ 1344168 h 1428949"/>
                <a:gd name="connsiteX2" fmla="*/ 1298448 w 6922008"/>
                <a:gd name="connsiteY2" fmla="*/ 868680 h 1428949"/>
                <a:gd name="connsiteX3" fmla="*/ 2276856 w 6922008"/>
                <a:gd name="connsiteY3" fmla="*/ 978408 h 1428949"/>
                <a:gd name="connsiteX4" fmla="*/ 3008376 w 6922008"/>
                <a:gd name="connsiteY4" fmla="*/ 548640 h 1428949"/>
                <a:gd name="connsiteX5" fmla="*/ 3803904 w 6922008"/>
                <a:gd name="connsiteY5" fmla="*/ 768096 h 1428949"/>
                <a:gd name="connsiteX6" fmla="*/ 4617720 w 6922008"/>
                <a:gd name="connsiteY6" fmla="*/ 301752 h 1428949"/>
                <a:gd name="connsiteX7" fmla="*/ 5870448 w 6922008"/>
                <a:gd name="connsiteY7" fmla="*/ 448056 h 1428949"/>
                <a:gd name="connsiteX8" fmla="*/ 6922008 w 6922008"/>
                <a:gd name="connsiteY8" fmla="*/ 0 h 142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2008" h="1428949">
                  <a:moveTo>
                    <a:pt x="0" y="1426464"/>
                  </a:moveTo>
                  <a:cubicBezTo>
                    <a:pt x="175260" y="1431798"/>
                    <a:pt x="350520" y="1437132"/>
                    <a:pt x="566928" y="1344168"/>
                  </a:cubicBezTo>
                  <a:cubicBezTo>
                    <a:pt x="783336" y="1251204"/>
                    <a:pt x="1013460" y="929640"/>
                    <a:pt x="1298448" y="868680"/>
                  </a:cubicBezTo>
                  <a:cubicBezTo>
                    <a:pt x="1583436" y="807720"/>
                    <a:pt x="1991868" y="1031748"/>
                    <a:pt x="2276856" y="978408"/>
                  </a:cubicBezTo>
                  <a:cubicBezTo>
                    <a:pt x="2561844" y="925068"/>
                    <a:pt x="2753868" y="583692"/>
                    <a:pt x="3008376" y="548640"/>
                  </a:cubicBezTo>
                  <a:cubicBezTo>
                    <a:pt x="3262884" y="513588"/>
                    <a:pt x="3535680" y="809244"/>
                    <a:pt x="3803904" y="768096"/>
                  </a:cubicBezTo>
                  <a:cubicBezTo>
                    <a:pt x="4072128" y="726948"/>
                    <a:pt x="4273296" y="355092"/>
                    <a:pt x="4617720" y="301752"/>
                  </a:cubicBezTo>
                  <a:cubicBezTo>
                    <a:pt x="4962144" y="248412"/>
                    <a:pt x="5486400" y="498348"/>
                    <a:pt x="5870448" y="448056"/>
                  </a:cubicBezTo>
                  <a:cubicBezTo>
                    <a:pt x="6254496" y="397764"/>
                    <a:pt x="6588252" y="198882"/>
                    <a:pt x="6922008" y="0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ontent Placeholder 4">
                  <a:extLst>
                    <a:ext uri="{FF2B5EF4-FFF2-40B4-BE49-F238E27FC236}">
                      <a16:creationId xmlns:a16="http://schemas.microsoft.com/office/drawing/2014/main" xmlns="" id="{EB529390-47BD-4FA6-A8BB-063E5E2E69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29162" y="1591562"/>
                  <a:ext cx="2359805" cy="5018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1200"/>
                    </a:spcBef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Content Placeholder 4">
                  <a:extLst>
                    <a:ext uri="{FF2B5EF4-FFF2-40B4-BE49-F238E27FC236}">
                      <a16:creationId xmlns:a16="http://schemas.microsoft.com/office/drawing/2014/main" id="{EB529390-47BD-4FA6-A8BB-063E5E2E6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162" y="1591562"/>
                  <a:ext cx="2359805" cy="5018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02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1691"/>
            <a:ext cx="8266176" cy="903021"/>
          </a:xfrm>
        </p:spPr>
        <p:txBody>
          <a:bodyPr>
            <a:normAutofit/>
          </a:bodyPr>
          <a:lstStyle/>
          <a:p>
            <a:r>
              <a:rPr lang="en-US" sz="3600" dirty="0"/>
              <a:t>Numerical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How accurate are the numerical integration schemes with respect to the TRUE integral?</a:t>
                </a:r>
              </a:p>
              <a:p>
                <a:pPr marL="804863" lvl="1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analysis: </a:t>
                </a:r>
                <a:r>
                  <a:rPr lang="en-US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True Value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Approximate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Error (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it possible to improve the accuracy?</a:t>
                </a:r>
              </a:p>
              <a:p>
                <a:pPr marL="804863" lvl="1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Romberg Integration</a:t>
                </a:r>
              </a:p>
              <a:p>
                <a:pPr marL="804863" lvl="1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Quadrature Methods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  <a:blipFill>
                <a:blip r:embed="rId2"/>
                <a:stretch>
                  <a:fillRect l="-1353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2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Rectangular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772" y="1165761"/>
                <a:ext cx="7807138" cy="52167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Taylor’s series around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+1/2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denote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+1/2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120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720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772" y="1165761"/>
                <a:ext cx="7807138" cy="5216751"/>
              </a:xfrm>
              <a:blipFill>
                <a:blip r:embed="rId2"/>
                <a:stretch>
                  <a:fillRect l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7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Rectangular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" y="1165761"/>
                <a:ext cx="8348472" cy="544330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120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720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120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720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165761"/>
                <a:ext cx="8348472" cy="54433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63666FC-0E95-46A8-B1F5-F9160AD52ABC}"/>
              </a:ext>
            </a:extLst>
          </p:cNvPr>
          <p:cNvGrpSpPr/>
          <p:nvPr/>
        </p:nvGrpSpPr>
        <p:grpSpPr>
          <a:xfrm>
            <a:off x="3493008" y="3246120"/>
            <a:ext cx="1536192" cy="1280160"/>
            <a:chOff x="3493008" y="3246120"/>
            <a:chExt cx="1536192" cy="128016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B8D0AE61-ED4E-4697-9795-4D26C892EAA4}"/>
                </a:ext>
              </a:extLst>
            </p:cNvPr>
            <p:cNvCxnSpPr/>
            <p:nvPr/>
          </p:nvCxnSpPr>
          <p:spPr>
            <a:xfrm flipV="1">
              <a:off x="3493008" y="3611880"/>
              <a:ext cx="1216152" cy="91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8C95513-452E-4A45-85C5-370FCEB9D39D}"/>
                </a:ext>
              </a:extLst>
            </p:cNvPr>
            <p:cNvSpPr txBox="1"/>
            <p:nvPr/>
          </p:nvSpPr>
          <p:spPr>
            <a:xfrm>
              <a:off x="4623659" y="3246120"/>
              <a:ext cx="405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F8878C4-5812-4D81-8295-4A94A3A94E6B}"/>
              </a:ext>
            </a:extLst>
          </p:cNvPr>
          <p:cNvGrpSpPr/>
          <p:nvPr/>
        </p:nvGrpSpPr>
        <p:grpSpPr>
          <a:xfrm>
            <a:off x="1816608" y="4247074"/>
            <a:ext cx="1536192" cy="1280160"/>
            <a:chOff x="3493008" y="3246120"/>
            <a:chExt cx="1536192" cy="12801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9E7A965-8D7B-4F9B-AEE2-AD2099296C4B}"/>
                </a:ext>
              </a:extLst>
            </p:cNvPr>
            <p:cNvCxnSpPr/>
            <p:nvPr/>
          </p:nvCxnSpPr>
          <p:spPr>
            <a:xfrm flipV="1">
              <a:off x="3493008" y="3611880"/>
              <a:ext cx="1216152" cy="91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97EE876-677C-4837-8055-86093B78F4A8}"/>
                </a:ext>
              </a:extLst>
            </p:cNvPr>
            <p:cNvSpPr txBox="1"/>
            <p:nvPr/>
          </p:nvSpPr>
          <p:spPr>
            <a:xfrm>
              <a:off x="4623659" y="3246120"/>
              <a:ext cx="405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E39F420-5B8E-421B-B229-8CFE4A139900}"/>
              </a:ext>
            </a:extLst>
          </p:cNvPr>
          <p:cNvGrpSpPr/>
          <p:nvPr/>
        </p:nvGrpSpPr>
        <p:grpSpPr>
          <a:xfrm>
            <a:off x="1725168" y="5263896"/>
            <a:ext cx="1536192" cy="1280160"/>
            <a:chOff x="3493008" y="3246120"/>
            <a:chExt cx="1536192" cy="128016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AD330242-8F7B-47DB-81FA-6E4D13FFFBC2}"/>
                </a:ext>
              </a:extLst>
            </p:cNvPr>
            <p:cNvCxnSpPr/>
            <p:nvPr/>
          </p:nvCxnSpPr>
          <p:spPr>
            <a:xfrm flipV="1">
              <a:off x="3493008" y="3611880"/>
              <a:ext cx="1216152" cy="91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A8741F9-FF15-4F61-83E0-A377C876230D}"/>
                </a:ext>
              </a:extLst>
            </p:cNvPr>
            <p:cNvSpPr txBox="1"/>
            <p:nvPr/>
          </p:nvSpPr>
          <p:spPr>
            <a:xfrm>
              <a:off x="4623659" y="3246120"/>
              <a:ext cx="405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18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Rectangular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127" y="1165761"/>
                <a:ext cx="8348472" cy="544330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120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720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1920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138240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127" y="1165761"/>
                <a:ext cx="8348472" cy="54433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63666FC-0E95-46A8-B1F5-F9160AD52ABC}"/>
              </a:ext>
            </a:extLst>
          </p:cNvPr>
          <p:cNvGrpSpPr/>
          <p:nvPr/>
        </p:nvGrpSpPr>
        <p:grpSpPr>
          <a:xfrm>
            <a:off x="3325211" y="1967173"/>
            <a:ext cx="1536192" cy="1280160"/>
            <a:chOff x="3493008" y="3246120"/>
            <a:chExt cx="1536192" cy="128016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B8D0AE61-ED4E-4697-9795-4D26C892EAA4}"/>
                </a:ext>
              </a:extLst>
            </p:cNvPr>
            <p:cNvCxnSpPr/>
            <p:nvPr/>
          </p:nvCxnSpPr>
          <p:spPr>
            <a:xfrm flipV="1">
              <a:off x="3493008" y="3611880"/>
              <a:ext cx="1216152" cy="91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8C95513-452E-4A45-85C5-370FCEB9D39D}"/>
                </a:ext>
              </a:extLst>
            </p:cNvPr>
            <p:cNvSpPr txBox="1"/>
            <p:nvPr/>
          </p:nvSpPr>
          <p:spPr>
            <a:xfrm>
              <a:off x="4623659" y="3246120"/>
              <a:ext cx="405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F8878C4-5812-4D81-8295-4A94A3A94E6B}"/>
              </a:ext>
            </a:extLst>
          </p:cNvPr>
          <p:cNvGrpSpPr/>
          <p:nvPr/>
        </p:nvGrpSpPr>
        <p:grpSpPr>
          <a:xfrm>
            <a:off x="1621536" y="2970575"/>
            <a:ext cx="1536192" cy="1280160"/>
            <a:chOff x="3493008" y="3246120"/>
            <a:chExt cx="1536192" cy="12801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9E7A965-8D7B-4F9B-AEE2-AD2099296C4B}"/>
                </a:ext>
              </a:extLst>
            </p:cNvPr>
            <p:cNvCxnSpPr/>
            <p:nvPr/>
          </p:nvCxnSpPr>
          <p:spPr>
            <a:xfrm flipV="1">
              <a:off x="3493008" y="3611880"/>
              <a:ext cx="1216152" cy="91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97EE876-677C-4837-8055-86093B78F4A8}"/>
                </a:ext>
              </a:extLst>
            </p:cNvPr>
            <p:cNvSpPr txBox="1"/>
            <p:nvPr/>
          </p:nvSpPr>
          <p:spPr>
            <a:xfrm>
              <a:off x="4623659" y="3246120"/>
              <a:ext cx="405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E39F420-5B8E-421B-B229-8CFE4A139900}"/>
              </a:ext>
            </a:extLst>
          </p:cNvPr>
          <p:cNvGrpSpPr/>
          <p:nvPr/>
        </p:nvGrpSpPr>
        <p:grpSpPr>
          <a:xfrm>
            <a:off x="1621536" y="4081464"/>
            <a:ext cx="1536192" cy="1280160"/>
            <a:chOff x="3493008" y="3246120"/>
            <a:chExt cx="1536192" cy="128016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AD330242-8F7B-47DB-81FA-6E4D13FFFBC2}"/>
                </a:ext>
              </a:extLst>
            </p:cNvPr>
            <p:cNvCxnSpPr/>
            <p:nvPr/>
          </p:nvCxnSpPr>
          <p:spPr>
            <a:xfrm flipV="1">
              <a:off x="3493008" y="3611880"/>
              <a:ext cx="1216152" cy="91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A8741F9-FF15-4F61-83E0-A377C876230D}"/>
                </a:ext>
              </a:extLst>
            </p:cNvPr>
            <p:cNvSpPr txBox="1"/>
            <p:nvPr/>
          </p:nvSpPr>
          <p:spPr>
            <a:xfrm>
              <a:off x="4623659" y="3246120"/>
              <a:ext cx="405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9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Rectangular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127" y="1165761"/>
                <a:ext cx="8348472" cy="54433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1920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138240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Rectangular rule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accurate in a single interval.  This is also known as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Truncation Error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derive Global Truncation Error later. First, let us derive Local Truncation Errors for Trapezoidal and Simpson’s 1/3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127" y="1165761"/>
                <a:ext cx="8348472" cy="5443305"/>
              </a:xfrm>
              <a:blipFill>
                <a:blip r:embed="rId2"/>
                <a:stretch>
                  <a:fillRect l="-1095" r="-1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66C91A8-25F8-4984-A0D9-CF5969CBA1CD}"/>
              </a:ext>
            </a:extLst>
          </p:cNvPr>
          <p:cNvSpPr/>
          <p:nvPr/>
        </p:nvSpPr>
        <p:spPr>
          <a:xfrm>
            <a:off x="2799471" y="2194560"/>
            <a:ext cx="5556738" cy="998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Numerical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888"/>
                <a:ext cx="7886700" cy="47870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known, the user or the algorithm will determine the partition or mesh or locations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tab(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known, the location of the nodes are also known </a:t>
                </a:r>
                <a:r>
                  <a:rPr lang="en-US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apriori</a:t>
                </a:r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approach: approximate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with one or a piece-wise continuous set of polynomials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evaluate: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888"/>
                <a:ext cx="7886700" cy="4787075"/>
              </a:xfrm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3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Local Truncation Error: Trapezoidal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127" y="1165761"/>
                <a:ext cx="8348472" cy="544330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48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384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384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4608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48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384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3840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46080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384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46080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384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46080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127" y="1165761"/>
                <a:ext cx="8348472" cy="54433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0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Local Truncation Error: Trapezoidal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127" y="1165761"/>
                <a:ext cx="8348472" cy="54433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384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𝐼𝑉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46080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𝑉𝐼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+⋯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𝑒𝑞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earlier showed that,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b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𝐼𝑉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1920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b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𝑉𝐼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138240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+⋯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𝑒𝑞</m:t>
                    </m:r>
                    <m:r>
                      <a:rPr lang="en-I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eq(1) in eq(2) and combining terms of the same order of h,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48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69120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Trapezoidal Rule is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accurate in a single interval. 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Truncation Error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both, Rectangular Rule and Trapezoidal Rule is 3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apply these two integration techniques over an interval 2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{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case: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127" y="1165761"/>
                <a:ext cx="8348472" cy="5443305"/>
              </a:xfrm>
              <a:blipFill>
                <a:blip r:embed="rId3"/>
                <a:stretch>
                  <a:fillRect l="-730" r="-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FF912B-A942-4206-B581-D5862786B828}"/>
              </a:ext>
            </a:extLst>
          </p:cNvPr>
          <p:cNvSpPr/>
          <p:nvPr/>
        </p:nvSpPr>
        <p:spPr>
          <a:xfrm>
            <a:off x="4206240" y="3249637"/>
            <a:ext cx="4320988" cy="998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01" y="248935"/>
            <a:ext cx="8287198" cy="784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Simpson’s 1/3</a:t>
            </a:r>
            <a:r>
              <a:rPr lang="en-US" sz="3600" baseline="30000" dirty="0">
                <a:solidFill>
                  <a:srgbClr val="0000FF"/>
                </a:solidFill>
              </a:rPr>
              <a:t>rd</a:t>
            </a:r>
            <a:r>
              <a:rPr lang="en-US" sz="3600" dirty="0">
                <a:solidFill>
                  <a:srgbClr val="0000FF"/>
                </a:solidFill>
              </a:rPr>
              <a:t> 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127" y="1165761"/>
                <a:ext cx="8348472" cy="54433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1080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540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 sum with weights of 2/3 and 1/3!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90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−⋯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Simpson’s 1/3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 is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accurate in a single interval or  the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Truncation Error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Simpson’s 1/3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 is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127" y="1165761"/>
                <a:ext cx="8348472" cy="5443305"/>
              </a:xfrm>
              <a:blipFill>
                <a:blip r:embed="rId2"/>
                <a:stretch>
                  <a:fillRect l="-146" r="-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18A6328-0B8A-42D3-A12E-7792B42C5F13}"/>
              </a:ext>
            </a:extLst>
          </p:cNvPr>
          <p:cNvSpPr/>
          <p:nvPr/>
        </p:nvSpPr>
        <p:spPr>
          <a:xfrm>
            <a:off x="5655213" y="4693433"/>
            <a:ext cx="2152357" cy="750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7" y="248935"/>
            <a:ext cx="8160101" cy="70204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Global Truncation Error: Trapezoidal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65761"/>
                <a:ext cx="8486999" cy="506130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48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𝑉𝐼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69120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Recall, if the mesh is uniform,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480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Apply, the 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mean value theorem of integrals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65761"/>
                <a:ext cx="8486999" cy="5061303"/>
              </a:xfrm>
              <a:blipFill>
                <a:blip r:embed="rId2"/>
                <a:stretch>
                  <a:fillRect l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87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7" y="248935"/>
            <a:ext cx="8160101" cy="70204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Global Truncation Error: Trapezoidal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4884" y="1028601"/>
                <a:ext cx="8737092" cy="55804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7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sz="17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7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7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7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7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7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7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7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7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480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the first mean value theorem for integrals: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𝐼𝑉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 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480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Truncation Error of the Trapezoidal Rule is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for all the methods, we can derive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GTE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one order less than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LTE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a method is referred to by it’s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GTE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884" y="1028601"/>
                <a:ext cx="8737092" cy="5580464"/>
              </a:xfrm>
              <a:blipFill>
                <a:blip r:embed="rId2"/>
                <a:stretch>
                  <a:fillRect l="-628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7" y="248935"/>
            <a:ext cx="8160101" cy="70204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Romberg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4884" y="1028601"/>
                <a:ext cx="8737092" cy="55804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1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1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480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f>
                            <m:fPr>
                              <m:type m:val="skw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f>
                            <m:fPr>
                              <m:type m:val="skw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4096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65536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f>
                            <m:fPr>
                              <m:type m:val="skw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16384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884" y="1028601"/>
                <a:ext cx="8737092" cy="55804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3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823"/>
            <a:ext cx="7920990" cy="56756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Numerical Integration: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32689"/>
                <a:ext cx="8222742" cy="56059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1800" i="1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3 points with Trapezoidal, Simpson’s 1/3</a:t>
                </a:r>
                <a:r>
                  <a:rPr lang="en-US" sz="18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Compare TRUE errors.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integral = 2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/6 = 10.6667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Trapezoidal (T) and Simpson’s 1/3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 (S):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I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0+32+2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=17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=59.4%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=12.5%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32689"/>
                <a:ext cx="8222742" cy="5605904"/>
              </a:xfrm>
              <a:blipFill>
                <a:blip r:embed="rId2"/>
                <a:stretch>
                  <a:fillRect l="-1260" t="-9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2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Rectangular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745" y="4810413"/>
                <a:ext cx="8686794" cy="17986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piecewise constant function: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+1/2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+1/2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745" y="4810413"/>
                <a:ext cx="8686794" cy="1798651"/>
              </a:xfrm>
              <a:blipFill>
                <a:blip r:embed="rId2"/>
                <a:stretch>
                  <a:fillRect l="-1053" t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59AD0CE0-9026-428A-BD5D-B6BF01676988}"/>
              </a:ext>
            </a:extLst>
          </p:cNvPr>
          <p:cNvCxnSpPr>
            <a:cxnSpLocks/>
          </p:cNvCxnSpPr>
          <p:nvPr/>
        </p:nvCxnSpPr>
        <p:spPr>
          <a:xfrm>
            <a:off x="4504786" y="2390118"/>
            <a:ext cx="0" cy="164592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4">
                <a:extLst>
                  <a:ext uri="{FF2B5EF4-FFF2-40B4-BE49-F238E27FC236}">
                    <a16:creationId xmlns:a16="http://schemas.microsoft.com/office/drawing/2014/main" xmlns="" id="{EB529390-47BD-4FA6-A8BB-063E5E2E6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163" y="1591562"/>
                <a:ext cx="1722586" cy="5212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Content Placeholder 4">
                <a:extLst>
                  <a:ext uri="{FF2B5EF4-FFF2-40B4-BE49-F238E27FC236}">
                    <a16:creationId xmlns:a16="http://schemas.microsoft.com/office/drawing/2014/main" id="{EB529390-47BD-4FA6-A8BB-063E5E2E6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63" y="1591562"/>
                <a:ext cx="1722586" cy="52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A0CD83A-7BF5-406A-BD25-E572ACB2C7DA}"/>
              </a:ext>
            </a:extLst>
          </p:cNvPr>
          <p:cNvGrpSpPr/>
          <p:nvPr/>
        </p:nvGrpSpPr>
        <p:grpSpPr>
          <a:xfrm>
            <a:off x="886430" y="1288886"/>
            <a:ext cx="7151146" cy="3139158"/>
            <a:chOff x="886430" y="1288886"/>
            <a:chExt cx="7151146" cy="31391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554B621E-EBED-4F91-B2EB-FB6AA529740E}"/>
                </a:ext>
              </a:extLst>
            </p:cNvPr>
            <p:cNvGrpSpPr/>
            <p:nvPr/>
          </p:nvGrpSpPr>
          <p:grpSpPr>
            <a:xfrm>
              <a:off x="886430" y="1288886"/>
              <a:ext cx="7132320" cy="3139158"/>
              <a:chOff x="694406" y="1294582"/>
              <a:chExt cx="7132320" cy="313915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xmlns="" id="{5200E99D-C794-4B2E-BCF1-C37212233E87}"/>
                  </a:ext>
                </a:extLst>
              </p:cNvPr>
              <p:cNvCxnSpPr/>
              <p:nvPr/>
            </p:nvCxnSpPr>
            <p:spPr>
              <a:xfrm>
                <a:off x="694406" y="4033938"/>
                <a:ext cx="71323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xmlns="" id="{58FA2ABE-7610-456E-8D66-689C019AA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399" y="1294582"/>
                <a:ext cx="0" cy="27432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B0EFAE0D-BA05-4BCF-BFBF-84C8323B030C}"/>
                  </a:ext>
                </a:extLst>
              </p:cNvPr>
              <p:cNvSpPr/>
              <p:nvPr/>
            </p:nvSpPr>
            <p:spPr>
              <a:xfrm>
                <a:off x="3147138" y="266753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D6A5222C-60C8-4CDC-8A1C-6819964D8D7B}"/>
                  </a:ext>
                </a:extLst>
              </p:cNvPr>
              <p:cNvSpPr/>
              <p:nvPr/>
            </p:nvSpPr>
            <p:spPr>
              <a:xfrm>
                <a:off x="3882255" y="223355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204706D7-147C-4A23-909F-CC08E38E0A39}"/>
                  </a:ext>
                </a:extLst>
              </p:cNvPr>
              <p:cNvSpPr/>
              <p:nvPr/>
            </p:nvSpPr>
            <p:spPr>
              <a:xfrm>
                <a:off x="4672964" y="246233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CDEF5CBE-3C8A-45F8-8E31-836214A44539}"/>
                  </a:ext>
                </a:extLst>
              </p:cNvPr>
              <p:cNvSpPr/>
              <p:nvPr/>
            </p:nvSpPr>
            <p:spPr>
              <a:xfrm>
                <a:off x="5499465" y="198778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645444A-EA76-4570-8970-AD1873F90987}"/>
                  </a:ext>
                </a:extLst>
              </p:cNvPr>
              <p:cNvSpPr txBox="1"/>
              <p:nvPr/>
            </p:nvSpPr>
            <p:spPr>
              <a:xfrm>
                <a:off x="3013621" y="2150207"/>
                <a:ext cx="4589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9C96258-204B-4DAE-A471-C055F726076F}"/>
                  </a:ext>
                </a:extLst>
              </p:cNvPr>
              <p:cNvSpPr txBox="1"/>
              <p:nvPr/>
            </p:nvSpPr>
            <p:spPr>
              <a:xfrm>
                <a:off x="3798663" y="1787727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8DC1CC38-AD3D-4753-BB7F-32C8E64BD61F}"/>
                  </a:ext>
                </a:extLst>
              </p:cNvPr>
              <p:cNvSpPr txBox="1"/>
              <p:nvPr/>
            </p:nvSpPr>
            <p:spPr>
              <a:xfrm>
                <a:off x="4519939" y="1989756"/>
                <a:ext cx="504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4FDEB990-0097-40E8-8AD1-454A4883C80F}"/>
                  </a:ext>
                </a:extLst>
              </p:cNvPr>
              <p:cNvSpPr txBox="1"/>
              <p:nvPr/>
            </p:nvSpPr>
            <p:spPr>
              <a:xfrm>
                <a:off x="5359461" y="1477374"/>
                <a:ext cx="504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C25A8DEA-C46F-457B-9DE5-4DA10778F619}"/>
                  </a:ext>
                </a:extLst>
              </p:cNvPr>
              <p:cNvSpPr/>
              <p:nvPr/>
            </p:nvSpPr>
            <p:spPr>
              <a:xfrm>
                <a:off x="1425018" y="302006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2A9285D0-1FF2-4861-A214-6FE4326B01C3}"/>
                  </a:ext>
                </a:extLst>
              </p:cNvPr>
              <p:cNvSpPr/>
              <p:nvPr/>
            </p:nvSpPr>
            <p:spPr>
              <a:xfrm>
                <a:off x="2162634" y="255297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xmlns="" id="{302C89C8-63FC-4CA9-9A47-FF5EE3CD1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738" y="3065782"/>
                <a:ext cx="0" cy="961128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DBD5CF31-6CDF-4B1C-B037-53A3AAA9C50E}"/>
                  </a:ext>
                </a:extLst>
              </p:cNvPr>
              <p:cNvSpPr txBox="1"/>
              <p:nvPr/>
            </p:nvSpPr>
            <p:spPr>
              <a:xfrm>
                <a:off x="1066107" y="4017977"/>
                <a:ext cx="8679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55BD4966-CBAA-4F49-92E4-FCB37BDDC90B}"/>
                  </a:ext>
                </a:extLst>
              </p:cNvPr>
              <p:cNvSpPr txBox="1"/>
              <p:nvPr/>
            </p:nvSpPr>
            <p:spPr>
              <a:xfrm>
                <a:off x="2073708" y="4008833"/>
                <a:ext cx="4107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F5DCC09A-00DD-479A-AECD-3153268B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54" y="2601013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585C6040-FD05-49A6-BBC0-377EA7BBCCAF}"/>
                  </a:ext>
                </a:extLst>
              </p:cNvPr>
              <p:cNvSpPr/>
              <p:nvPr/>
            </p:nvSpPr>
            <p:spPr>
              <a:xfrm>
                <a:off x="6730600" y="213457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F19201A6-404C-418F-B589-3D499934D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3714" y="2755097"/>
                <a:ext cx="0" cy="128016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59F87B7-9443-4993-89AA-C88035506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7975" y="2279876"/>
                <a:ext cx="0" cy="173736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11434EA9-F5DD-41BC-838D-7354B9026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9002" y="2576285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AF0F6846-A9C3-4810-A5A9-F62FB9CE4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3033" y="2033502"/>
                <a:ext cx="0" cy="201168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954658CE-6062-40D2-9C91-085D192FE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6320" y="2216940"/>
                <a:ext cx="0" cy="182880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E6789307-8F0B-47A6-9C58-FA042A027744}"/>
                  </a:ext>
                </a:extLst>
              </p:cNvPr>
              <p:cNvSpPr txBox="1"/>
              <p:nvPr/>
            </p:nvSpPr>
            <p:spPr>
              <a:xfrm>
                <a:off x="2983786" y="4024488"/>
                <a:ext cx="530399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29D423F6-97AE-46EA-BECE-143EE340CB42}"/>
                  </a:ext>
                </a:extLst>
              </p:cNvPr>
              <p:cNvSpPr txBox="1"/>
              <p:nvPr/>
            </p:nvSpPr>
            <p:spPr>
              <a:xfrm>
                <a:off x="3783577" y="4033632"/>
                <a:ext cx="439031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624106EB-7EFC-4B94-A2B1-9BC8B9417804}"/>
                  </a:ext>
                </a:extLst>
              </p:cNvPr>
              <p:cNvSpPr txBox="1"/>
              <p:nvPr/>
            </p:nvSpPr>
            <p:spPr>
              <a:xfrm>
                <a:off x="4545702" y="4027854"/>
                <a:ext cx="574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DC198DE-0B76-4D64-9CE2-FAE75119DA9D}"/>
                  </a:ext>
                </a:extLst>
              </p:cNvPr>
              <p:cNvSpPr txBox="1"/>
              <p:nvPr/>
            </p:nvSpPr>
            <p:spPr>
              <a:xfrm>
                <a:off x="5377907" y="4028022"/>
                <a:ext cx="5496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44B945DB-DAAF-488B-9411-C9AD912614D6}"/>
                  </a:ext>
                </a:extLst>
              </p:cNvPr>
              <p:cNvSpPr txBox="1"/>
              <p:nvPr/>
            </p:nvSpPr>
            <p:spPr>
              <a:xfrm>
                <a:off x="1306614" y="2553792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15244E90-96C2-46D2-9C98-4B4733CC49F0}"/>
                  </a:ext>
                </a:extLst>
              </p:cNvPr>
              <p:cNvSpPr txBox="1"/>
              <p:nvPr/>
            </p:nvSpPr>
            <p:spPr>
              <a:xfrm>
                <a:off x="6619634" y="1693277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A6CC69B8-BF07-4D9D-A8CA-101FEF2838D7}"/>
                  </a:ext>
                </a:extLst>
              </p:cNvPr>
              <p:cNvSpPr txBox="1"/>
              <p:nvPr/>
            </p:nvSpPr>
            <p:spPr>
              <a:xfrm>
                <a:off x="6393517" y="4001206"/>
                <a:ext cx="830239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48EB0A5C-ABB4-4CFF-AE95-8FE1F4CC0402}"/>
                  </a:ext>
                </a:extLst>
              </p:cNvPr>
              <p:cNvSpPr txBox="1"/>
              <p:nvPr/>
            </p:nvSpPr>
            <p:spPr>
              <a:xfrm>
                <a:off x="2073708" y="2148401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BCFF9D8-FE26-4464-9F1D-3804ED8ECA1D}"/>
                </a:ext>
              </a:extLst>
            </p:cNvPr>
            <p:cNvSpPr/>
            <p:nvPr/>
          </p:nvSpPr>
          <p:spPr>
            <a:xfrm>
              <a:off x="1115568" y="1731664"/>
              <a:ext cx="6922008" cy="1428949"/>
            </a:xfrm>
            <a:custGeom>
              <a:avLst/>
              <a:gdLst>
                <a:gd name="connsiteX0" fmla="*/ 0 w 6922008"/>
                <a:gd name="connsiteY0" fmla="*/ 1426464 h 1428949"/>
                <a:gd name="connsiteX1" fmla="*/ 566928 w 6922008"/>
                <a:gd name="connsiteY1" fmla="*/ 1344168 h 1428949"/>
                <a:gd name="connsiteX2" fmla="*/ 1298448 w 6922008"/>
                <a:gd name="connsiteY2" fmla="*/ 868680 h 1428949"/>
                <a:gd name="connsiteX3" fmla="*/ 2276856 w 6922008"/>
                <a:gd name="connsiteY3" fmla="*/ 978408 h 1428949"/>
                <a:gd name="connsiteX4" fmla="*/ 3008376 w 6922008"/>
                <a:gd name="connsiteY4" fmla="*/ 548640 h 1428949"/>
                <a:gd name="connsiteX5" fmla="*/ 3803904 w 6922008"/>
                <a:gd name="connsiteY5" fmla="*/ 768096 h 1428949"/>
                <a:gd name="connsiteX6" fmla="*/ 4617720 w 6922008"/>
                <a:gd name="connsiteY6" fmla="*/ 301752 h 1428949"/>
                <a:gd name="connsiteX7" fmla="*/ 5870448 w 6922008"/>
                <a:gd name="connsiteY7" fmla="*/ 448056 h 1428949"/>
                <a:gd name="connsiteX8" fmla="*/ 6922008 w 6922008"/>
                <a:gd name="connsiteY8" fmla="*/ 0 h 142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2008" h="1428949">
                  <a:moveTo>
                    <a:pt x="0" y="1426464"/>
                  </a:moveTo>
                  <a:cubicBezTo>
                    <a:pt x="175260" y="1431798"/>
                    <a:pt x="350520" y="1437132"/>
                    <a:pt x="566928" y="1344168"/>
                  </a:cubicBezTo>
                  <a:cubicBezTo>
                    <a:pt x="783336" y="1251204"/>
                    <a:pt x="1013460" y="929640"/>
                    <a:pt x="1298448" y="868680"/>
                  </a:cubicBezTo>
                  <a:cubicBezTo>
                    <a:pt x="1583436" y="807720"/>
                    <a:pt x="1991868" y="1031748"/>
                    <a:pt x="2276856" y="978408"/>
                  </a:cubicBezTo>
                  <a:cubicBezTo>
                    <a:pt x="2561844" y="925068"/>
                    <a:pt x="2753868" y="583692"/>
                    <a:pt x="3008376" y="548640"/>
                  </a:cubicBezTo>
                  <a:cubicBezTo>
                    <a:pt x="3262884" y="513588"/>
                    <a:pt x="3535680" y="809244"/>
                    <a:pt x="3803904" y="768096"/>
                  </a:cubicBezTo>
                  <a:cubicBezTo>
                    <a:pt x="4072128" y="726948"/>
                    <a:pt x="4273296" y="355092"/>
                    <a:pt x="4617720" y="301752"/>
                  </a:cubicBezTo>
                  <a:cubicBezTo>
                    <a:pt x="4962144" y="248412"/>
                    <a:pt x="5486400" y="498348"/>
                    <a:pt x="5870448" y="448056"/>
                  </a:cubicBezTo>
                  <a:cubicBezTo>
                    <a:pt x="6254496" y="397764"/>
                    <a:pt x="6588252" y="198882"/>
                    <a:pt x="6922008" y="0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0302B2C8-DFA3-42EC-A603-E179EFC60B41}"/>
                </a:ext>
              </a:extLst>
            </p:cNvPr>
            <p:cNvSpPr/>
            <p:nvPr/>
          </p:nvSpPr>
          <p:spPr>
            <a:xfrm>
              <a:off x="4119999" y="2389866"/>
              <a:ext cx="777240" cy="1645920"/>
            </a:xfrm>
            <a:prstGeom prst="rect">
              <a:avLst/>
            </a:prstGeom>
            <a:solidFill>
              <a:srgbClr val="92D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B7C57B31-5423-48FE-9641-9F4D0CE8A5E6}"/>
                </a:ext>
              </a:extLst>
            </p:cNvPr>
            <p:cNvSpPr txBox="1"/>
            <p:nvPr/>
          </p:nvSpPr>
          <p:spPr>
            <a:xfrm>
              <a:off x="4245592" y="1408154"/>
              <a:ext cx="665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+1/2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2062FB54-AC0A-4D28-A673-402589D73733}"/>
                </a:ext>
              </a:extLst>
            </p:cNvPr>
            <p:cNvCxnSpPr/>
            <p:nvPr/>
          </p:nvCxnSpPr>
          <p:spPr>
            <a:xfrm flipH="1">
              <a:off x="4500432" y="1884184"/>
              <a:ext cx="6981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F79B812D-11A5-4418-8259-E32D33C6D496}"/>
                </a:ext>
              </a:extLst>
            </p:cNvPr>
            <p:cNvSpPr txBox="1"/>
            <p:nvPr/>
          </p:nvSpPr>
          <p:spPr>
            <a:xfrm>
              <a:off x="4250231" y="3908918"/>
              <a:ext cx="689264" cy="39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+1/2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C7D01F90-4721-4BD8-8E27-A6D30F95F5D6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4119999" y="2384170"/>
              <a:ext cx="82296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Rectangular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745" y="4810414"/>
                <a:ext cx="8677649" cy="16269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+1/2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+1/2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745" y="4810414"/>
                <a:ext cx="8677649" cy="16269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59AD0CE0-9026-428A-BD5D-B6BF01676988}"/>
              </a:ext>
            </a:extLst>
          </p:cNvPr>
          <p:cNvCxnSpPr>
            <a:cxnSpLocks/>
          </p:cNvCxnSpPr>
          <p:nvPr/>
        </p:nvCxnSpPr>
        <p:spPr>
          <a:xfrm>
            <a:off x="4504786" y="2390118"/>
            <a:ext cx="0" cy="164592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4">
                <a:extLst>
                  <a:ext uri="{FF2B5EF4-FFF2-40B4-BE49-F238E27FC236}">
                    <a16:creationId xmlns:a16="http://schemas.microsoft.com/office/drawing/2014/main" xmlns="" id="{EB529390-47BD-4FA6-A8BB-063E5E2E6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163" y="1591562"/>
                <a:ext cx="1722586" cy="5212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Content Placeholder 4">
                <a:extLst>
                  <a:ext uri="{FF2B5EF4-FFF2-40B4-BE49-F238E27FC236}">
                    <a16:creationId xmlns:a16="http://schemas.microsoft.com/office/drawing/2014/main" id="{EB529390-47BD-4FA6-A8BB-063E5E2E6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63" y="1591562"/>
                <a:ext cx="1722586" cy="52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7E5A45F-123F-41BE-9A68-B9CF607993ED}"/>
              </a:ext>
            </a:extLst>
          </p:cNvPr>
          <p:cNvGrpSpPr/>
          <p:nvPr/>
        </p:nvGrpSpPr>
        <p:grpSpPr>
          <a:xfrm>
            <a:off x="886430" y="1294582"/>
            <a:ext cx="7151146" cy="3139158"/>
            <a:chOff x="886430" y="1294582"/>
            <a:chExt cx="7151146" cy="313915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B7C57B31-5423-48FE-9641-9F4D0CE8A5E6}"/>
                </a:ext>
              </a:extLst>
            </p:cNvPr>
            <p:cNvSpPr txBox="1"/>
            <p:nvPr/>
          </p:nvSpPr>
          <p:spPr>
            <a:xfrm>
              <a:off x="4245592" y="1408154"/>
              <a:ext cx="665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+1/2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2062FB54-AC0A-4D28-A673-402589D73733}"/>
                </a:ext>
              </a:extLst>
            </p:cNvPr>
            <p:cNvCxnSpPr/>
            <p:nvPr/>
          </p:nvCxnSpPr>
          <p:spPr>
            <a:xfrm flipH="1">
              <a:off x="4500432" y="1889880"/>
              <a:ext cx="6981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F79B812D-11A5-4418-8259-E32D33C6D496}"/>
                </a:ext>
              </a:extLst>
            </p:cNvPr>
            <p:cNvSpPr txBox="1"/>
            <p:nvPr/>
          </p:nvSpPr>
          <p:spPr>
            <a:xfrm>
              <a:off x="4250231" y="3908918"/>
              <a:ext cx="689264" cy="39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+1/2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78B423D1-908A-4335-AAA6-98266734ABA8}"/>
                </a:ext>
              </a:extLst>
            </p:cNvPr>
            <p:cNvGrpSpPr/>
            <p:nvPr/>
          </p:nvGrpSpPr>
          <p:grpSpPr>
            <a:xfrm>
              <a:off x="886430" y="1294582"/>
              <a:ext cx="7151146" cy="3139158"/>
              <a:chOff x="886430" y="1294582"/>
              <a:chExt cx="7151146" cy="313915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554B621E-EBED-4F91-B2EB-FB6AA529740E}"/>
                  </a:ext>
                </a:extLst>
              </p:cNvPr>
              <p:cNvGrpSpPr/>
              <p:nvPr/>
            </p:nvGrpSpPr>
            <p:grpSpPr>
              <a:xfrm>
                <a:off x="886430" y="1294582"/>
                <a:ext cx="7132320" cy="3139158"/>
                <a:chOff x="694406" y="1294582"/>
                <a:chExt cx="7132320" cy="3139158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xmlns="" id="{5200E99D-C794-4B2E-BCF1-C37212233E87}"/>
                    </a:ext>
                  </a:extLst>
                </p:cNvPr>
                <p:cNvCxnSpPr/>
                <p:nvPr/>
              </p:nvCxnSpPr>
              <p:spPr>
                <a:xfrm>
                  <a:off x="694406" y="4033938"/>
                  <a:ext cx="713232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xmlns="" id="{58FA2ABE-7610-456E-8D66-689C019AA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4399" y="1294582"/>
                  <a:ext cx="0" cy="274320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xmlns="" id="{B0EFAE0D-BA05-4BCF-BFBF-84C8323B030C}"/>
                    </a:ext>
                  </a:extLst>
                </p:cNvPr>
                <p:cNvSpPr/>
                <p:nvPr/>
              </p:nvSpPr>
              <p:spPr>
                <a:xfrm>
                  <a:off x="3147138" y="266753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xmlns="" id="{D6A5222C-60C8-4CDC-8A1C-6819964D8D7B}"/>
                    </a:ext>
                  </a:extLst>
                </p:cNvPr>
                <p:cNvSpPr/>
                <p:nvPr/>
              </p:nvSpPr>
              <p:spPr>
                <a:xfrm>
                  <a:off x="3882255" y="2233556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xmlns="" id="{204706D7-147C-4A23-909F-CC08E38E0A39}"/>
                    </a:ext>
                  </a:extLst>
                </p:cNvPr>
                <p:cNvSpPr/>
                <p:nvPr/>
              </p:nvSpPr>
              <p:spPr>
                <a:xfrm>
                  <a:off x="4672964" y="246233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xmlns="" id="{CDEF5CBE-3C8A-45F8-8E31-836214A44539}"/>
                    </a:ext>
                  </a:extLst>
                </p:cNvPr>
                <p:cNvSpPr/>
                <p:nvPr/>
              </p:nvSpPr>
              <p:spPr>
                <a:xfrm>
                  <a:off x="5499465" y="198778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7645444A-EA76-4570-8970-AD1873F90987}"/>
                    </a:ext>
                  </a:extLst>
                </p:cNvPr>
                <p:cNvSpPr txBox="1"/>
                <p:nvPr/>
              </p:nvSpPr>
              <p:spPr>
                <a:xfrm>
                  <a:off x="3013621" y="2150207"/>
                  <a:ext cx="4589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29C96258-204B-4DAE-A471-C055F726076F}"/>
                    </a:ext>
                  </a:extLst>
                </p:cNvPr>
                <p:cNvSpPr txBox="1"/>
                <p:nvPr/>
              </p:nvSpPr>
              <p:spPr>
                <a:xfrm>
                  <a:off x="3798663" y="1787727"/>
                  <a:ext cx="4390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8DC1CC38-AD3D-4753-BB7F-32C8E64BD61F}"/>
                    </a:ext>
                  </a:extLst>
                </p:cNvPr>
                <p:cNvSpPr txBox="1"/>
                <p:nvPr/>
              </p:nvSpPr>
              <p:spPr>
                <a:xfrm>
                  <a:off x="4519939" y="1989756"/>
                  <a:ext cx="5048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4FDEB990-0097-40E8-8AD1-454A4883C80F}"/>
                    </a:ext>
                  </a:extLst>
                </p:cNvPr>
                <p:cNvSpPr txBox="1"/>
                <p:nvPr/>
              </p:nvSpPr>
              <p:spPr>
                <a:xfrm>
                  <a:off x="5359461" y="1477374"/>
                  <a:ext cx="5048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+2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C25A8DEA-C46F-457B-9DE5-4DA10778F619}"/>
                    </a:ext>
                  </a:extLst>
                </p:cNvPr>
                <p:cNvSpPr/>
                <p:nvPr/>
              </p:nvSpPr>
              <p:spPr>
                <a:xfrm>
                  <a:off x="1425018" y="302006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xmlns="" id="{2A9285D0-1FF2-4861-A214-6FE4326B01C3}"/>
                    </a:ext>
                  </a:extLst>
                </p:cNvPr>
                <p:cNvSpPr/>
                <p:nvPr/>
              </p:nvSpPr>
              <p:spPr>
                <a:xfrm>
                  <a:off x="2162634" y="255297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xmlns="" id="{302C89C8-63FC-4CA9-9A47-FF5EE3CD1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0738" y="3065782"/>
                  <a:ext cx="0" cy="961128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DBD5CF31-6CDF-4B1C-B037-53A3AAA9C50E}"/>
                    </a:ext>
                  </a:extLst>
                </p:cNvPr>
                <p:cNvSpPr txBox="1"/>
                <p:nvPr/>
              </p:nvSpPr>
              <p:spPr>
                <a:xfrm>
                  <a:off x="1066107" y="4017977"/>
                  <a:ext cx="8679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= x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55BD4966-CBAA-4F49-92E4-FCB37BDDC90B}"/>
                    </a:ext>
                  </a:extLst>
                </p:cNvPr>
                <p:cNvSpPr txBox="1"/>
                <p:nvPr/>
              </p:nvSpPr>
              <p:spPr>
                <a:xfrm>
                  <a:off x="2073708" y="4008833"/>
                  <a:ext cx="4107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xmlns="" id="{F5DCC09A-00DD-479A-AECD-3153268B8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8354" y="2601013"/>
                  <a:ext cx="0" cy="146304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585C6040-FD05-49A6-BBC0-377EA7BBCCAF}"/>
                    </a:ext>
                  </a:extLst>
                </p:cNvPr>
                <p:cNvSpPr/>
                <p:nvPr/>
              </p:nvSpPr>
              <p:spPr>
                <a:xfrm>
                  <a:off x="6730600" y="2134571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xmlns="" id="{F19201A6-404C-418F-B589-3D499934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3714" y="2755097"/>
                  <a:ext cx="0" cy="128016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xmlns="" id="{659F87B7-9443-4993-89AA-C88035506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7975" y="2279876"/>
                  <a:ext cx="0" cy="173736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xmlns="" id="{11434EA9-F5DD-41BC-838D-7354B9026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09002" y="2576285"/>
                  <a:ext cx="0" cy="146304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AF0F6846-A9C3-4810-A5A9-F62FB9CE4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3033" y="2033502"/>
                  <a:ext cx="0" cy="201168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xmlns="" id="{954658CE-6062-40D2-9C91-085D192FE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6320" y="2216940"/>
                  <a:ext cx="0" cy="182880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E6789307-8F0B-47A6-9C58-FA042A027744}"/>
                    </a:ext>
                  </a:extLst>
                </p:cNvPr>
                <p:cNvSpPr txBox="1"/>
                <p:nvPr/>
              </p:nvSpPr>
              <p:spPr>
                <a:xfrm>
                  <a:off x="2983786" y="4024488"/>
                  <a:ext cx="530399" cy="400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29D423F6-97AE-46EA-BECE-143EE340CB42}"/>
                    </a:ext>
                  </a:extLst>
                </p:cNvPr>
                <p:cNvSpPr txBox="1"/>
                <p:nvPr/>
              </p:nvSpPr>
              <p:spPr>
                <a:xfrm>
                  <a:off x="3783577" y="4033632"/>
                  <a:ext cx="439031" cy="400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624106EB-7EFC-4B94-A2B1-9BC8B9417804}"/>
                    </a:ext>
                  </a:extLst>
                </p:cNvPr>
                <p:cNvSpPr txBox="1"/>
                <p:nvPr/>
              </p:nvSpPr>
              <p:spPr>
                <a:xfrm>
                  <a:off x="4545702" y="4027854"/>
                  <a:ext cx="5749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BDC198DE-0B76-4D64-9CE2-FAE75119DA9D}"/>
                    </a:ext>
                  </a:extLst>
                </p:cNvPr>
                <p:cNvSpPr txBox="1"/>
                <p:nvPr/>
              </p:nvSpPr>
              <p:spPr>
                <a:xfrm>
                  <a:off x="5377907" y="4028022"/>
                  <a:ext cx="5496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44B945DB-DAAF-488B-9411-C9AD912614D6}"/>
                    </a:ext>
                  </a:extLst>
                </p:cNvPr>
                <p:cNvSpPr txBox="1"/>
                <p:nvPr/>
              </p:nvSpPr>
              <p:spPr>
                <a:xfrm>
                  <a:off x="1306614" y="2553792"/>
                  <a:ext cx="4390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="" id="{15244E90-96C2-46D2-9C98-4B4733CC49F0}"/>
                    </a:ext>
                  </a:extLst>
                </p:cNvPr>
                <p:cNvSpPr txBox="1"/>
                <p:nvPr/>
              </p:nvSpPr>
              <p:spPr>
                <a:xfrm>
                  <a:off x="6619634" y="1693277"/>
                  <a:ext cx="4390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A6CC69B8-BF07-4D9D-A8CA-101FEF2838D7}"/>
                    </a:ext>
                  </a:extLst>
                </p:cNvPr>
                <p:cNvSpPr txBox="1"/>
                <p:nvPr/>
              </p:nvSpPr>
              <p:spPr>
                <a:xfrm>
                  <a:off x="6393517" y="4001206"/>
                  <a:ext cx="830239" cy="400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 = </a:t>
                  </a:r>
                  <a:r>
                    <a:rPr lang="en-US" sz="20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48EB0A5C-ABB4-4CFF-AE95-8FE1F4CC0402}"/>
                    </a:ext>
                  </a:extLst>
                </p:cNvPr>
                <p:cNvSpPr txBox="1"/>
                <p:nvPr/>
              </p:nvSpPr>
              <p:spPr>
                <a:xfrm>
                  <a:off x="2073708" y="2148401"/>
                  <a:ext cx="4390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BCFF9D8-FE26-4464-9F1D-3804ED8ECA1D}"/>
                  </a:ext>
                </a:extLst>
              </p:cNvPr>
              <p:cNvSpPr/>
              <p:nvPr/>
            </p:nvSpPr>
            <p:spPr>
              <a:xfrm>
                <a:off x="1115568" y="1737360"/>
                <a:ext cx="6922008" cy="1428949"/>
              </a:xfrm>
              <a:custGeom>
                <a:avLst/>
                <a:gdLst>
                  <a:gd name="connsiteX0" fmla="*/ 0 w 6922008"/>
                  <a:gd name="connsiteY0" fmla="*/ 1426464 h 1428949"/>
                  <a:gd name="connsiteX1" fmla="*/ 566928 w 6922008"/>
                  <a:gd name="connsiteY1" fmla="*/ 1344168 h 1428949"/>
                  <a:gd name="connsiteX2" fmla="*/ 1298448 w 6922008"/>
                  <a:gd name="connsiteY2" fmla="*/ 868680 h 1428949"/>
                  <a:gd name="connsiteX3" fmla="*/ 2276856 w 6922008"/>
                  <a:gd name="connsiteY3" fmla="*/ 978408 h 1428949"/>
                  <a:gd name="connsiteX4" fmla="*/ 3008376 w 6922008"/>
                  <a:gd name="connsiteY4" fmla="*/ 548640 h 1428949"/>
                  <a:gd name="connsiteX5" fmla="*/ 3803904 w 6922008"/>
                  <a:gd name="connsiteY5" fmla="*/ 768096 h 1428949"/>
                  <a:gd name="connsiteX6" fmla="*/ 4617720 w 6922008"/>
                  <a:gd name="connsiteY6" fmla="*/ 301752 h 1428949"/>
                  <a:gd name="connsiteX7" fmla="*/ 5870448 w 6922008"/>
                  <a:gd name="connsiteY7" fmla="*/ 448056 h 1428949"/>
                  <a:gd name="connsiteX8" fmla="*/ 6922008 w 6922008"/>
                  <a:gd name="connsiteY8" fmla="*/ 0 h 1428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2008" h="1428949">
                    <a:moveTo>
                      <a:pt x="0" y="1426464"/>
                    </a:moveTo>
                    <a:cubicBezTo>
                      <a:pt x="175260" y="1431798"/>
                      <a:pt x="350520" y="1437132"/>
                      <a:pt x="566928" y="1344168"/>
                    </a:cubicBezTo>
                    <a:cubicBezTo>
                      <a:pt x="783336" y="1251204"/>
                      <a:pt x="1013460" y="929640"/>
                      <a:pt x="1298448" y="868680"/>
                    </a:cubicBezTo>
                    <a:cubicBezTo>
                      <a:pt x="1583436" y="807720"/>
                      <a:pt x="1991868" y="1031748"/>
                      <a:pt x="2276856" y="978408"/>
                    </a:cubicBezTo>
                    <a:cubicBezTo>
                      <a:pt x="2561844" y="925068"/>
                      <a:pt x="2753868" y="583692"/>
                      <a:pt x="3008376" y="548640"/>
                    </a:cubicBezTo>
                    <a:cubicBezTo>
                      <a:pt x="3262884" y="513588"/>
                      <a:pt x="3535680" y="809244"/>
                      <a:pt x="3803904" y="768096"/>
                    </a:cubicBezTo>
                    <a:cubicBezTo>
                      <a:pt x="4072128" y="726948"/>
                      <a:pt x="4273296" y="355092"/>
                      <a:pt x="4617720" y="301752"/>
                    </a:cubicBezTo>
                    <a:cubicBezTo>
                      <a:pt x="4962144" y="248412"/>
                      <a:pt x="5486400" y="498348"/>
                      <a:pt x="5870448" y="448056"/>
                    </a:cubicBezTo>
                    <a:cubicBezTo>
                      <a:pt x="6254496" y="397764"/>
                      <a:pt x="6588252" y="198882"/>
                      <a:pt x="6922008" y="0"/>
                    </a:cubicBezTo>
                  </a:path>
                </a:pathLst>
              </a:custGeom>
              <a:noFill/>
              <a:ln w="158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0302B2C8-DFA3-42EC-A603-E179EFC60B41}"/>
                  </a:ext>
                </a:extLst>
              </p:cNvPr>
              <p:cNvSpPr/>
              <p:nvPr/>
            </p:nvSpPr>
            <p:spPr>
              <a:xfrm>
                <a:off x="4119999" y="2389866"/>
                <a:ext cx="777240" cy="1645920"/>
              </a:xfrm>
              <a:prstGeom prst="rect">
                <a:avLst/>
              </a:prstGeom>
              <a:solidFill>
                <a:srgbClr val="92D05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9490A145-9ECD-436A-BD07-C66FDCCB7F96}"/>
                  </a:ext>
                </a:extLst>
              </p:cNvPr>
              <p:cNvSpPr/>
              <p:nvPr/>
            </p:nvSpPr>
            <p:spPr>
              <a:xfrm>
                <a:off x="3384892" y="2481305"/>
                <a:ext cx="740404" cy="1554480"/>
              </a:xfrm>
              <a:prstGeom prst="rect">
                <a:avLst/>
              </a:prstGeom>
              <a:solidFill>
                <a:srgbClr val="92D05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765B9A33-F299-432B-9AFE-454F3EC50111}"/>
                  </a:ext>
                </a:extLst>
              </p:cNvPr>
              <p:cNvSpPr/>
              <p:nvPr/>
            </p:nvSpPr>
            <p:spPr>
              <a:xfrm>
                <a:off x="1644472" y="2824062"/>
                <a:ext cx="748553" cy="1192962"/>
              </a:xfrm>
              <a:prstGeom prst="rect">
                <a:avLst/>
              </a:prstGeom>
              <a:solidFill>
                <a:srgbClr val="92D05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01E05DC6-B325-4448-8DDD-3342A394DBF8}"/>
                  </a:ext>
                </a:extLst>
              </p:cNvPr>
              <p:cNvSpPr/>
              <p:nvPr/>
            </p:nvSpPr>
            <p:spPr>
              <a:xfrm>
                <a:off x="4900826" y="2250203"/>
                <a:ext cx="822960" cy="1783080"/>
              </a:xfrm>
              <a:prstGeom prst="rect">
                <a:avLst/>
              </a:prstGeom>
              <a:solidFill>
                <a:srgbClr val="92D05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0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Trapezoidal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591" y="4961564"/>
                <a:ext cx="8759947" cy="159320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piecewise linear function: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1" y="4961564"/>
                <a:ext cx="8759947" cy="1593208"/>
              </a:xfrm>
              <a:blipFill>
                <a:blip r:embed="rId2"/>
                <a:stretch>
                  <a:fillRect l="-696" t="-4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4">
                <a:extLst>
                  <a:ext uri="{FF2B5EF4-FFF2-40B4-BE49-F238E27FC236}">
                    <a16:creationId xmlns:a16="http://schemas.microsoft.com/office/drawing/2014/main" xmlns="" id="{EB529390-47BD-4FA6-A8BB-063E5E2E6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163" y="1591562"/>
                <a:ext cx="1722586" cy="5212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Content Placeholder 4">
                <a:extLst>
                  <a:ext uri="{FF2B5EF4-FFF2-40B4-BE49-F238E27FC236}">
                    <a16:creationId xmlns:a16="http://schemas.microsoft.com/office/drawing/2014/main" id="{EB529390-47BD-4FA6-A8BB-063E5E2E6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63" y="1591562"/>
                <a:ext cx="1722586" cy="52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2C22DF1-31B7-4F1C-90D3-B1900ACE7202}"/>
              </a:ext>
            </a:extLst>
          </p:cNvPr>
          <p:cNvGrpSpPr/>
          <p:nvPr/>
        </p:nvGrpSpPr>
        <p:grpSpPr>
          <a:xfrm>
            <a:off x="886430" y="1294582"/>
            <a:ext cx="7151146" cy="3139158"/>
            <a:chOff x="886430" y="1294582"/>
            <a:chExt cx="7151146" cy="313915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BCFF9D8-FE26-4464-9F1D-3804ED8ECA1D}"/>
                </a:ext>
              </a:extLst>
            </p:cNvPr>
            <p:cNvSpPr/>
            <p:nvPr/>
          </p:nvSpPr>
          <p:spPr>
            <a:xfrm>
              <a:off x="1115568" y="1737360"/>
              <a:ext cx="6922008" cy="1428949"/>
            </a:xfrm>
            <a:custGeom>
              <a:avLst/>
              <a:gdLst>
                <a:gd name="connsiteX0" fmla="*/ 0 w 6922008"/>
                <a:gd name="connsiteY0" fmla="*/ 1426464 h 1428949"/>
                <a:gd name="connsiteX1" fmla="*/ 566928 w 6922008"/>
                <a:gd name="connsiteY1" fmla="*/ 1344168 h 1428949"/>
                <a:gd name="connsiteX2" fmla="*/ 1298448 w 6922008"/>
                <a:gd name="connsiteY2" fmla="*/ 868680 h 1428949"/>
                <a:gd name="connsiteX3" fmla="*/ 2276856 w 6922008"/>
                <a:gd name="connsiteY3" fmla="*/ 978408 h 1428949"/>
                <a:gd name="connsiteX4" fmla="*/ 3008376 w 6922008"/>
                <a:gd name="connsiteY4" fmla="*/ 548640 h 1428949"/>
                <a:gd name="connsiteX5" fmla="*/ 3803904 w 6922008"/>
                <a:gd name="connsiteY5" fmla="*/ 768096 h 1428949"/>
                <a:gd name="connsiteX6" fmla="*/ 4617720 w 6922008"/>
                <a:gd name="connsiteY6" fmla="*/ 301752 h 1428949"/>
                <a:gd name="connsiteX7" fmla="*/ 5870448 w 6922008"/>
                <a:gd name="connsiteY7" fmla="*/ 448056 h 1428949"/>
                <a:gd name="connsiteX8" fmla="*/ 6922008 w 6922008"/>
                <a:gd name="connsiteY8" fmla="*/ 0 h 142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2008" h="1428949">
                  <a:moveTo>
                    <a:pt x="0" y="1426464"/>
                  </a:moveTo>
                  <a:cubicBezTo>
                    <a:pt x="175260" y="1431798"/>
                    <a:pt x="350520" y="1437132"/>
                    <a:pt x="566928" y="1344168"/>
                  </a:cubicBezTo>
                  <a:cubicBezTo>
                    <a:pt x="783336" y="1251204"/>
                    <a:pt x="1013460" y="929640"/>
                    <a:pt x="1298448" y="868680"/>
                  </a:cubicBezTo>
                  <a:cubicBezTo>
                    <a:pt x="1583436" y="807720"/>
                    <a:pt x="1991868" y="1031748"/>
                    <a:pt x="2276856" y="978408"/>
                  </a:cubicBezTo>
                  <a:cubicBezTo>
                    <a:pt x="2561844" y="925068"/>
                    <a:pt x="2753868" y="583692"/>
                    <a:pt x="3008376" y="548640"/>
                  </a:cubicBezTo>
                  <a:cubicBezTo>
                    <a:pt x="3262884" y="513588"/>
                    <a:pt x="3535680" y="809244"/>
                    <a:pt x="3803904" y="768096"/>
                  </a:cubicBezTo>
                  <a:cubicBezTo>
                    <a:pt x="4072128" y="726948"/>
                    <a:pt x="4273296" y="355092"/>
                    <a:pt x="4617720" y="301752"/>
                  </a:cubicBezTo>
                  <a:cubicBezTo>
                    <a:pt x="4962144" y="248412"/>
                    <a:pt x="5486400" y="498348"/>
                    <a:pt x="5870448" y="448056"/>
                  </a:cubicBezTo>
                  <a:cubicBezTo>
                    <a:pt x="6254496" y="397764"/>
                    <a:pt x="6588252" y="198882"/>
                    <a:pt x="6922008" y="0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3C7DCDD5-E18F-49E4-8942-A570F64632CB}"/>
                </a:ext>
              </a:extLst>
            </p:cNvPr>
            <p:cNvGrpSpPr/>
            <p:nvPr/>
          </p:nvGrpSpPr>
          <p:grpSpPr>
            <a:xfrm>
              <a:off x="886430" y="1294582"/>
              <a:ext cx="7132320" cy="3139158"/>
              <a:chOff x="886430" y="1294582"/>
              <a:chExt cx="7132320" cy="313915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554B621E-EBED-4F91-B2EB-FB6AA529740E}"/>
                  </a:ext>
                </a:extLst>
              </p:cNvPr>
              <p:cNvGrpSpPr/>
              <p:nvPr/>
            </p:nvGrpSpPr>
            <p:grpSpPr>
              <a:xfrm>
                <a:off x="886430" y="1294582"/>
                <a:ext cx="7132320" cy="3139158"/>
                <a:chOff x="694406" y="1294582"/>
                <a:chExt cx="7132320" cy="3139158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xmlns="" id="{5200E99D-C794-4B2E-BCF1-C37212233E87}"/>
                    </a:ext>
                  </a:extLst>
                </p:cNvPr>
                <p:cNvCxnSpPr/>
                <p:nvPr/>
              </p:nvCxnSpPr>
              <p:spPr>
                <a:xfrm>
                  <a:off x="694406" y="4033938"/>
                  <a:ext cx="713232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xmlns="" id="{58FA2ABE-7610-456E-8D66-689C019AA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4399" y="1294582"/>
                  <a:ext cx="0" cy="274320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xmlns="" id="{B0EFAE0D-BA05-4BCF-BFBF-84C8323B030C}"/>
                    </a:ext>
                  </a:extLst>
                </p:cNvPr>
                <p:cNvSpPr/>
                <p:nvPr/>
              </p:nvSpPr>
              <p:spPr>
                <a:xfrm>
                  <a:off x="3147138" y="266753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xmlns="" id="{D6A5222C-60C8-4CDC-8A1C-6819964D8D7B}"/>
                    </a:ext>
                  </a:extLst>
                </p:cNvPr>
                <p:cNvSpPr/>
                <p:nvPr/>
              </p:nvSpPr>
              <p:spPr>
                <a:xfrm>
                  <a:off x="3882255" y="2233556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xmlns="" id="{204706D7-147C-4A23-909F-CC08E38E0A39}"/>
                    </a:ext>
                  </a:extLst>
                </p:cNvPr>
                <p:cNvSpPr/>
                <p:nvPr/>
              </p:nvSpPr>
              <p:spPr>
                <a:xfrm>
                  <a:off x="4672964" y="246233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xmlns="" id="{CDEF5CBE-3C8A-45F8-8E31-836214A44539}"/>
                    </a:ext>
                  </a:extLst>
                </p:cNvPr>
                <p:cNvSpPr/>
                <p:nvPr/>
              </p:nvSpPr>
              <p:spPr>
                <a:xfrm>
                  <a:off x="5499465" y="198778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7645444A-EA76-4570-8970-AD1873F90987}"/>
                    </a:ext>
                  </a:extLst>
                </p:cNvPr>
                <p:cNvSpPr txBox="1"/>
                <p:nvPr/>
              </p:nvSpPr>
              <p:spPr>
                <a:xfrm>
                  <a:off x="3013621" y="2150207"/>
                  <a:ext cx="4589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29C96258-204B-4DAE-A471-C055F726076F}"/>
                    </a:ext>
                  </a:extLst>
                </p:cNvPr>
                <p:cNvSpPr txBox="1"/>
                <p:nvPr/>
              </p:nvSpPr>
              <p:spPr>
                <a:xfrm>
                  <a:off x="3798663" y="1787727"/>
                  <a:ext cx="4390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8DC1CC38-AD3D-4753-BB7F-32C8E64BD61F}"/>
                    </a:ext>
                  </a:extLst>
                </p:cNvPr>
                <p:cNvSpPr txBox="1"/>
                <p:nvPr/>
              </p:nvSpPr>
              <p:spPr>
                <a:xfrm>
                  <a:off x="4519939" y="1989756"/>
                  <a:ext cx="5048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4FDEB990-0097-40E8-8AD1-454A4883C80F}"/>
                    </a:ext>
                  </a:extLst>
                </p:cNvPr>
                <p:cNvSpPr txBox="1"/>
                <p:nvPr/>
              </p:nvSpPr>
              <p:spPr>
                <a:xfrm>
                  <a:off x="5359461" y="1477374"/>
                  <a:ext cx="5048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+2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C25A8DEA-C46F-457B-9DE5-4DA10778F619}"/>
                    </a:ext>
                  </a:extLst>
                </p:cNvPr>
                <p:cNvSpPr/>
                <p:nvPr/>
              </p:nvSpPr>
              <p:spPr>
                <a:xfrm>
                  <a:off x="1425018" y="302006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xmlns="" id="{2A9285D0-1FF2-4861-A214-6FE4326B01C3}"/>
                    </a:ext>
                  </a:extLst>
                </p:cNvPr>
                <p:cNvSpPr/>
                <p:nvPr/>
              </p:nvSpPr>
              <p:spPr>
                <a:xfrm>
                  <a:off x="2162634" y="255297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xmlns="" id="{302C89C8-63FC-4CA9-9A47-FF5EE3CD1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0738" y="3065782"/>
                  <a:ext cx="0" cy="961128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DBD5CF31-6CDF-4B1C-B037-53A3AAA9C50E}"/>
                    </a:ext>
                  </a:extLst>
                </p:cNvPr>
                <p:cNvSpPr txBox="1"/>
                <p:nvPr/>
              </p:nvSpPr>
              <p:spPr>
                <a:xfrm>
                  <a:off x="1066107" y="4017977"/>
                  <a:ext cx="8679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= x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55BD4966-CBAA-4F49-92E4-FCB37BDDC90B}"/>
                    </a:ext>
                  </a:extLst>
                </p:cNvPr>
                <p:cNvSpPr txBox="1"/>
                <p:nvPr/>
              </p:nvSpPr>
              <p:spPr>
                <a:xfrm>
                  <a:off x="2073708" y="4008833"/>
                  <a:ext cx="4107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xmlns="" id="{F5DCC09A-00DD-479A-AECD-3153268B8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8354" y="2601013"/>
                  <a:ext cx="0" cy="146304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585C6040-FD05-49A6-BBC0-377EA7BBCCAF}"/>
                    </a:ext>
                  </a:extLst>
                </p:cNvPr>
                <p:cNvSpPr/>
                <p:nvPr/>
              </p:nvSpPr>
              <p:spPr>
                <a:xfrm>
                  <a:off x="6730600" y="2134571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xmlns="" id="{F19201A6-404C-418F-B589-3D499934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3714" y="2755097"/>
                  <a:ext cx="0" cy="128016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xmlns="" id="{659F87B7-9443-4993-89AA-C88035506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7975" y="2279876"/>
                  <a:ext cx="0" cy="173736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xmlns="" id="{11434EA9-F5DD-41BC-838D-7354B9026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09002" y="2576285"/>
                  <a:ext cx="0" cy="146304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AF0F6846-A9C3-4810-A5A9-F62FB9CE4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3033" y="2033502"/>
                  <a:ext cx="0" cy="201168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xmlns="" id="{954658CE-6062-40D2-9C91-085D192FE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6320" y="2216940"/>
                  <a:ext cx="0" cy="182880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E6789307-8F0B-47A6-9C58-FA042A027744}"/>
                    </a:ext>
                  </a:extLst>
                </p:cNvPr>
                <p:cNvSpPr txBox="1"/>
                <p:nvPr/>
              </p:nvSpPr>
              <p:spPr>
                <a:xfrm>
                  <a:off x="2983786" y="4024488"/>
                  <a:ext cx="530399" cy="400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29D423F6-97AE-46EA-BECE-143EE340CB42}"/>
                    </a:ext>
                  </a:extLst>
                </p:cNvPr>
                <p:cNvSpPr txBox="1"/>
                <p:nvPr/>
              </p:nvSpPr>
              <p:spPr>
                <a:xfrm>
                  <a:off x="3783577" y="4033632"/>
                  <a:ext cx="439031" cy="400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624106EB-7EFC-4B94-A2B1-9BC8B9417804}"/>
                    </a:ext>
                  </a:extLst>
                </p:cNvPr>
                <p:cNvSpPr txBox="1"/>
                <p:nvPr/>
              </p:nvSpPr>
              <p:spPr>
                <a:xfrm>
                  <a:off x="4545702" y="4027854"/>
                  <a:ext cx="5749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BDC198DE-0B76-4D64-9CE2-FAE75119DA9D}"/>
                    </a:ext>
                  </a:extLst>
                </p:cNvPr>
                <p:cNvSpPr txBox="1"/>
                <p:nvPr/>
              </p:nvSpPr>
              <p:spPr>
                <a:xfrm>
                  <a:off x="5377907" y="4028022"/>
                  <a:ext cx="5496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44B945DB-DAAF-488B-9411-C9AD912614D6}"/>
                    </a:ext>
                  </a:extLst>
                </p:cNvPr>
                <p:cNvSpPr txBox="1"/>
                <p:nvPr/>
              </p:nvSpPr>
              <p:spPr>
                <a:xfrm>
                  <a:off x="1306614" y="2553792"/>
                  <a:ext cx="4390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="" id="{15244E90-96C2-46D2-9C98-4B4733CC49F0}"/>
                    </a:ext>
                  </a:extLst>
                </p:cNvPr>
                <p:cNvSpPr txBox="1"/>
                <p:nvPr/>
              </p:nvSpPr>
              <p:spPr>
                <a:xfrm>
                  <a:off x="6619634" y="1693277"/>
                  <a:ext cx="4390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A6CC69B8-BF07-4D9D-A8CA-101FEF2838D7}"/>
                    </a:ext>
                  </a:extLst>
                </p:cNvPr>
                <p:cNvSpPr txBox="1"/>
                <p:nvPr/>
              </p:nvSpPr>
              <p:spPr>
                <a:xfrm>
                  <a:off x="6393517" y="4001206"/>
                  <a:ext cx="830239" cy="400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 = </a:t>
                  </a:r>
                  <a:r>
                    <a:rPr lang="en-US" sz="20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2000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48EB0A5C-ABB4-4CFF-AE95-8FE1F4CC0402}"/>
                    </a:ext>
                  </a:extLst>
                </p:cNvPr>
                <p:cNvSpPr txBox="1"/>
                <p:nvPr/>
              </p:nvSpPr>
              <p:spPr>
                <a:xfrm>
                  <a:off x="2073708" y="2148401"/>
                  <a:ext cx="4390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0302B2C8-DFA3-42EC-A603-E179EFC60B41}"/>
                  </a:ext>
                </a:extLst>
              </p:cNvPr>
              <p:cNvSpPr/>
              <p:nvPr/>
            </p:nvSpPr>
            <p:spPr>
              <a:xfrm>
                <a:off x="4120703" y="2554710"/>
                <a:ext cx="777240" cy="146304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" name="Right Triangle 2">
                <a:extLst>
                  <a:ext uri="{FF2B5EF4-FFF2-40B4-BE49-F238E27FC236}">
                    <a16:creationId xmlns:a16="http://schemas.microsoft.com/office/drawing/2014/main" xmlns="" id="{493FC7F5-53CB-4912-BE4F-4818C6157590}"/>
                  </a:ext>
                </a:extLst>
              </p:cNvPr>
              <p:cNvSpPr/>
              <p:nvPr/>
            </p:nvSpPr>
            <p:spPr>
              <a:xfrm>
                <a:off x="4129882" y="2274490"/>
                <a:ext cx="777240" cy="274320"/>
              </a:xfrm>
              <a:prstGeom prst="rt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31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Trapezoidal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8" y="1261872"/>
                <a:ext cx="8101584" cy="514807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mesh is uniform,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261872"/>
                <a:ext cx="8101584" cy="5148072"/>
              </a:xfrm>
              <a:blipFill>
                <a:blip r:embed="rId2"/>
                <a:stretch>
                  <a:fillRect l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459FDA5-D01A-4F3E-B0F0-5FAE5EE6ACE3}"/>
              </a:ext>
            </a:extLst>
          </p:cNvPr>
          <p:cNvSpPr/>
          <p:nvPr/>
        </p:nvSpPr>
        <p:spPr>
          <a:xfrm>
            <a:off x="5582213" y="3429000"/>
            <a:ext cx="2329335" cy="84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0379899-BC51-4DF0-A21A-A0087D8E5E42}"/>
              </a:ext>
            </a:extLst>
          </p:cNvPr>
          <p:cNvSpPr/>
          <p:nvPr/>
        </p:nvSpPr>
        <p:spPr>
          <a:xfrm>
            <a:off x="6970642" y="5172058"/>
            <a:ext cx="1556585" cy="109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874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Simpson’s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685" y="4551864"/>
                <a:ext cx="8759947" cy="159320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piecewise quadratic function: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85" y="4551864"/>
                <a:ext cx="8759947" cy="1593208"/>
              </a:xfrm>
              <a:blipFill>
                <a:blip r:embed="rId2"/>
                <a:stretch>
                  <a:fillRect l="-487" t="-4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4">
                <a:extLst>
                  <a:ext uri="{FF2B5EF4-FFF2-40B4-BE49-F238E27FC236}">
                    <a16:creationId xmlns:a16="http://schemas.microsoft.com/office/drawing/2014/main" xmlns="" id="{EB529390-47BD-4FA6-A8BB-063E5E2E6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163" y="1591562"/>
                <a:ext cx="1722586" cy="5212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Content Placeholder 4">
                <a:extLst>
                  <a:ext uri="{FF2B5EF4-FFF2-40B4-BE49-F238E27FC236}">
                    <a16:creationId xmlns:a16="http://schemas.microsoft.com/office/drawing/2014/main" id="{EB529390-47BD-4FA6-A8BB-063E5E2E6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63" y="1591562"/>
                <a:ext cx="1722586" cy="521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28089C7-347A-449A-8058-CA2C1C0894E3}"/>
              </a:ext>
            </a:extLst>
          </p:cNvPr>
          <p:cNvGrpSpPr/>
          <p:nvPr/>
        </p:nvGrpSpPr>
        <p:grpSpPr>
          <a:xfrm>
            <a:off x="886430" y="1294582"/>
            <a:ext cx="7151146" cy="3139158"/>
            <a:chOff x="886430" y="1294582"/>
            <a:chExt cx="7151146" cy="31391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554B621E-EBED-4F91-B2EB-FB6AA529740E}"/>
                </a:ext>
              </a:extLst>
            </p:cNvPr>
            <p:cNvGrpSpPr/>
            <p:nvPr/>
          </p:nvGrpSpPr>
          <p:grpSpPr>
            <a:xfrm>
              <a:off x="886430" y="1294582"/>
              <a:ext cx="7132320" cy="3139158"/>
              <a:chOff x="694406" y="1294582"/>
              <a:chExt cx="7132320" cy="313915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xmlns="" id="{5200E99D-C794-4B2E-BCF1-C37212233E87}"/>
                  </a:ext>
                </a:extLst>
              </p:cNvPr>
              <p:cNvCxnSpPr/>
              <p:nvPr/>
            </p:nvCxnSpPr>
            <p:spPr>
              <a:xfrm>
                <a:off x="694406" y="4033938"/>
                <a:ext cx="71323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xmlns="" id="{58FA2ABE-7610-456E-8D66-689C019AA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399" y="1294582"/>
                <a:ext cx="0" cy="27432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B0EFAE0D-BA05-4BCF-BFBF-84C8323B030C}"/>
                  </a:ext>
                </a:extLst>
              </p:cNvPr>
              <p:cNvSpPr/>
              <p:nvPr/>
            </p:nvSpPr>
            <p:spPr>
              <a:xfrm>
                <a:off x="3147138" y="266753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D6A5222C-60C8-4CDC-8A1C-6819964D8D7B}"/>
                  </a:ext>
                </a:extLst>
              </p:cNvPr>
              <p:cNvSpPr/>
              <p:nvPr/>
            </p:nvSpPr>
            <p:spPr>
              <a:xfrm>
                <a:off x="3882255" y="223355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204706D7-147C-4A23-909F-CC08E38E0A39}"/>
                  </a:ext>
                </a:extLst>
              </p:cNvPr>
              <p:cNvSpPr/>
              <p:nvPr/>
            </p:nvSpPr>
            <p:spPr>
              <a:xfrm>
                <a:off x="4672964" y="246233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CDEF5CBE-3C8A-45F8-8E31-836214A44539}"/>
                  </a:ext>
                </a:extLst>
              </p:cNvPr>
              <p:cNvSpPr/>
              <p:nvPr/>
            </p:nvSpPr>
            <p:spPr>
              <a:xfrm>
                <a:off x="5499465" y="198778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645444A-EA76-4570-8970-AD1873F90987}"/>
                  </a:ext>
                </a:extLst>
              </p:cNvPr>
              <p:cNvSpPr txBox="1"/>
              <p:nvPr/>
            </p:nvSpPr>
            <p:spPr>
              <a:xfrm>
                <a:off x="3013621" y="2150207"/>
                <a:ext cx="4589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9C96258-204B-4DAE-A471-C055F726076F}"/>
                  </a:ext>
                </a:extLst>
              </p:cNvPr>
              <p:cNvSpPr txBox="1"/>
              <p:nvPr/>
            </p:nvSpPr>
            <p:spPr>
              <a:xfrm>
                <a:off x="3798663" y="1787727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8DC1CC38-AD3D-4753-BB7F-32C8E64BD61F}"/>
                  </a:ext>
                </a:extLst>
              </p:cNvPr>
              <p:cNvSpPr txBox="1"/>
              <p:nvPr/>
            </p:nvSpPr>
            <p:spPr>
              <a:xfrm>
                <a:off x="4519939" y="1989756"/>
                <a:ext cx="504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4FDEB990-0097-40E8-8AD1-454A4883C80F}"/>
                  </a:ext>
                </a:extLst>
              </p:cNvPr>
              <p:cNvSpPr txBox="1"/>
              <p:nvPr/>
            </p:nvSpPr>
            <p:spPr>
              <a:xfrm>
                <a:off x="5359461" y="1477374"/>
                <a:ext cx="504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C25A8DEA-C46F-457B-9DE5-4DA10778F619}"/>
                  </a:ext>
                </a:extLst>
              </p:cNvPr>
              <p:cNvSpPr/>
              <p:nvPr/>
            </p:nvSpPr>
            <p:spPr>
              <a:xfrm>
                <a:off x="1425018" y="302006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2A9285D0-1FF2-4861-A214-6FE4326B01C3}"/>
                  </a:ext>
                </a:extLst>
              </p:cNvPr>
              <p:cNvSpPr/>
              <p:nvPr/>
            </p:nvSpPr>
            <p:spPr>
              <a:xfrm>
                <a:off x="2162634" y="255297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xmlns="" id="{302C89C8-63FC-4CA9-9A47-FF5EE3CD1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738" y="3065782"/>
                <a:ext cx="0" cy="961128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DBD5CF31-6CDF-4B1C-B037-53A3AAA9C50E}"/>
                  </a:ext>
                </a:extLst>
              </p:cNvPr>
              <p:cNvSpPr txBox="1"/>
              <p:nvPr/>
            </p:nvSpPr>
            <p:spPr>
              <a:xfrm>
                <a:off x="1066107" y="4017977"/>
                <a:ext cx="8679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55BD4966-CBAA-4F49-92E4-FCB37BDDC90B}"/>
                  </a:ext>
                </a:extLst>
              </p:cNvPr>
              <p:cNvSpPr txBox="1"/>
              <p:nvPr/>
            </p:nvSpPr>
            <p:spPr>
              <a:xfrm>
                <a:off x="2073708" y="4008833"/>
                <a:ext cx="4107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F5DCC09A-00DD-479A-AECD-3153268B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54" y="2601013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585C6040-FD05-49A6-BBC0-377EA7BBCCAF}"/>
                  </a:ext>
                </a:extLst>
              </p:cNvPr>
              <p:cNvSpPr/>
              <p:nvPr/>
            </p:nvSpPr>
            <p:spPr>
              <a:xfrm>
                <a:off x="6730600" y="213457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F19201A6-404C-418F-B589-3D499934D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3714" y="2755097"/>
                <a:ext cx="0" cy="128016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59F87B7-9443-4993-89AA-C88035506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7975" y="2279876"/>
                <a:ext cx="0" cy="173736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11434EA9-F5DD-41BC-838D-7354B9026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9002" y="2576285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AF0F6846-A9C3-4810-A5A9-F62FB9CE4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3033" y="2033502"/>
                <a:ext cx="0" cy="201168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954658CE-6062-40D2-9C91-085D192FE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6320" y="2216940"/>
                <a:ext cx="0" cy="182880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E6789307-8F0B-47A6-9C58-FA042A027744}"/>
                  </a:ext>
                </a:extLst>
              </p:cNvPr>
              <p:cNvSpPr txBox="1"/>
              <p:nvPr/>
            </p:nvSpPr>
            <p:spPr>
              <a:xfrm>
                <a:off x="2983786" y="4024488"/>
                <a:ext cx="530399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29D423F6-97AE-46EA-BECE-143EE340CB42}"/>
                  </a:ext>
                </a:extLst>
              </p:cNvPr>
              <p:cNvSpPr txBox="1"/>
              <p:nvPr/>
            </p:nvSpPr>
            <p:spPr>
              <a:xfrm>
                <a:off x="3783577" y="4033632"/>
                <a:ext cx="439031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624106EB-7EFC-4B94-A2B1-9BC8B9417804}"/>
                  </a:ext>
                </a:extLst>
              </p:cNvPr>
              <p:cNvSpPr txBox="1"/>
              <p:nvPr/>
            </p:nvSpPr>
            <p:spPr>
              <a:xfrm>
                <a:off x="4545702" y="4027854"/>
                <a:ext cx="574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DC198DE-0B76-4D64-9CE2-FAE75119DA9D}"/>
                  </a:ext>
                </a:extLst>
              </p:cNvPr>
              <p:cNvSpPr txBox="1"/>
              <p:nvPr/>
            </p:nvSpPr>
            <p:spPr>
              <a:xfrm>
                <a:off x="5377907" y="4028022"/>
                <a:ext cx="5496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44B945DB-DAAF-488B-9411-C9AD912614D6}"/>
                  </a:ext>
                </a:extLst>
              </p:cNvPr>
              <p:cNvSpPr txBox="1"/>
              <p:nvPr/>
            </p:nvSpPr>
            <p:spPr>
              <a:xfrm>
                <a:off x="1306614" y="2553792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15244E90-96C2-46D2-9C98-4B4733CC49F0}"/>
                  </a:ext>
                </a:extLst>
              </p:cNvPr>
              <p:cNvSpPr txBox="1"/>
              <p:nvPr/>
            </p:nvSpPr>
            <p:spPr>
              <a:xfrm>
                <a:off x="6619634" y="1693277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A6CC69B8-BF07-4D9D-A8CA-101FEF2838D7}"/>
                  </a:ext>
                </a:extLst>
              </p:cNvPr>
              <p:cNvSpPr txBox="1"/>
              <p:nvPr/>
            </p:nvSpPr>
            <p:spPr>
              <a:xfrm>
                <a:off x="6393517" y="4001206"/>
                <a:ext cx="830239" cy="4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48EB0A5C-ABB4-4CFF-AE95-8FE1F4CC0402}"/>
                  </a:ext>
                </a:extLst>
              </p:cNvPr>
              <p:cNvSpPr txBox="1"/>
              <p:nvPr/>
            </p:nvSpPr>
            <p:spPr>
              <a:xfrm>
                <a:off x="2073708" y="2148401"/>
                <a:ext cx="43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BCFF9D8-FE26-4464-9F1D-3804ED8ECA1D}"/>
                </a:ext>
              </a:extLst>
            </p:cNvPr>
            <p:cNvSpPr/>
            <p:nvPr/>
          </p:nvSpPr>
          <p:spPr>
            <a:xfrm>
              <a:off x="1115568" y="1737360"/>
              <a:ext cx="6922008" cy="1428949"/>
            </a:xfrm>
            <a:custGeom>
              <a:avLst/>
              <a:gdLst>
                <a:gd name="connsiteX0" fmla="*/ 0 w 6922008"/>
                <a:gd name="connsiteY0" fmla="*/ 1426464 h 1428949"/>
                <a:gd name="connsiteX1" fmla="*/ 566928 w 6922008"/>
                <a:gd name="connsiteY1" fmla="*/ 1344168 h 1428949"/>
                <a:gd name="connsiteX2" fmla="*/ 1298448 w 6922008"/>
                <a:gd name="connsiteY2" fmla="*/ 868680 h 1428949"/>
                <a:gd name="connsiteX3" fmla="*/ 2276856 w 6922008"/>
                <a:gd name="connsiteY3" fmla="*/ 978408 h 1428949"/>
                <a:gd name="connsiteX4" fmla="*/ 3008376 w 6922008"/>
                <a:gd name="connsiteY4" fmla="*/ 548640 h 1428949"/>
                <a:gd name="connsiteX5" fmla="*/ 3803904 w 6922008"/>
                <a:gd name="connsiteY5" fmla="*/ 768096 h 1428949"/>
                <a:gd name="connsiteX6" fmla="*/ 4617720 w 6922008"/>
                <a:gd name="connsiteY6" fmla="*/ 301752 h 1428949"/>
                <a:gd name="connsiteX7" fmla="*/ 5870448 w 6922008"/>
                <a:gd name="connsiteY7" fmla="*/ 448056 h 1428949"/>
                <a:gd name="connsiteX8" fmla="*/ 6922008 w 6922008"/>
                <a:gd name="connsiteY8" fmla="*/ 0 h 142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2008" h="1428949">
                  <a:moveTo>
                    <a:pt x="0" y="1426464"/>
                  </a:moveTo>
                  <a:cubicBezTo>
                    <a:pt x="175260" y="1431798"/>
                    <a:pt x="350520" y="1437132"/>
                    <a:pt x="566928" y="1344168"/>
                  </a:cubicBezTo>
                  <a:cubicBezTo>
                    <a:pt x="783336" y="1251204"/>
                    <a:pt x="1013460" y="929640"/>
                    <a:pt x="1298448" y="868680"/>
                  </a:cubicBezTo>
                  <a:cubicBezTo>
                    <a:pt x="1583436" y="807720"/>
                    <a:pt x="1991868" y="1031748"/>
                    <a:pt x="2276856" y="978408"/>
                  </a:cubicBezTo>
                  <a:cubicBezTo>
                    <a:pt x="2561844" y="925068"/>
                    <a:pt x="2753868" y="583692"/>
                    <a:pt x="3008376" y="548640"/>
                  </a:cubicBezTo>
                  <a:cubicBezTo>
                    <a:pt x="3262884" y="513588"/>
                    <a:pt x="3535680" y="809244"/>
                    <a:pt x="3803904" y="768096"/>
                  </a:cubicBezTo>
                  <a:cubicBezTo>
                    <a:pt x="4072128" y="726948"/>
                    <a:pt x="4273296" y="355092"/>
                    <a:pt x="4617720" y="301752"/>
                  </a:cubicBezTo>
                  <a:cubicBezTo>
                    <a:pt x="4962144" y="248412"/>
                    <a:pt x="5486400" y="498348"/>
                    <a:pt x="5870448" y="448056"/>
                  </a:cubicBezTo>
                  <a:cubicBezTo>
                    <a:pt x="6254496" y="397764"/>
                    <a:pt x="6588252" y="198882"/>
                    <a:pt x="6922008" y="0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3C5DFB04-6393-4DDD-A5D8-88CFAA145CCA}"/>
                </a:ext>
              </a:extLst>
            </p:cNvPr>
            <p:cNvSpPr/>
            <p:nvPr/>
          </p:nvSpPr>
          <p:spPr>
            <a:xfrm>
              <a:off x="3685032" y="1509532"/>
              <a:ext cx="2703410" cy="1004192"/>
            </a:xfrm>
            <a:custGeom>
              <a:avLst/>
              <a:gdLst>
                <a:gd name="connsiteX0" fmla="*/ 0 w 2703410"/>
                <a:gd name="connsiteY0" fmla="*/ 346700 h 1004192"/>
                <a:gd name="connsiteX1" fmla="*/ 457200 w 2703410"/>
                <a:gd name="connsiteY1" fmla="*/ 758180 h 1004192"/>
                <a:gd name="connsiteX2" fmla="*/ 1243584 w 2703410"/>
                <a:gd name="connsiteY2" fmla="*/ 995924 h 1004192"/>
                <a:gd name="connsiteX3" fmla="*/ 2084832 w 2703410"/>
                <a:gd name="connsiteY3" fmla="*/ 465572 h 1004192"/>
                <a:gd name="connsiteX4" fmla="*/ 2651760 w 2703410"/>
                <a:gd name="connsiteY4" fmla="*/ 35804 h 1004192"/>
                <a:gd name="connsiteX5" fmla="*/ 2642616 w 2703410"/>
                <a:gd name="connsiteY5" fmla="*/ 54092 h 10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3410" h="1004192">
                  <a:moveTo>
                    <a:pt x="0" y="346700"/>
                  </a:moveTo>
                  <a:cubicBezTo>
                    <a:pt x="124968" y="498338"/>
                    <a:pt x="249936" y="649976"/>
                    <a:pt x="457200" y="758180"/>
                  </a:cubicBezTo>
                  <a:cubicBezTo>
                    <a:pt x="664464" y="866384"/>
                    <a:pt x="972312" y="1044692"/>
                    <a:pt x="1243584" y="995924"/>
                  </a:cubicBezTo>
                  <a:cubicBezTo>
                    <a:pt x="1514856" y="947156"/>
                    <a:pt x="1850136" y="625592"/>
                    <a:pt x="2084832" y="465572"/>
                  </a:cubicBezTo>
                  <a:cubicBezTo>
                    <a:pt x="2319528" y="305552"/>
                    <a:pt x="2558796" y="104384"/>
                    <a:pt x="2651760" y="35804"/>
                  </a:cubicBezTo>
                  <a:cubicBezTo>
                    <a:pt x="2744724" y="-32776"/>
                    <a:pt x="2693670" y="10658"/>
                    <a:pt x="2642616" y="54092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F114EC7F-8C2E-44FB-88A5-27EFE689317A}"/>
                </a:ext>
              </a:extLst>
            </p:cNvPr>
            <p:cNvSpPr/>
            <p:nvPr/>
          </p:nvSpPr>
          <p:spPr>
            <a:xfrm>
              <a:off x="4129847" y="2563854"/>
              <a:ext cx="777240" cy="1463040"/>
            </a:xfrm>
            <a:prstGeom prst="rect">
              <a:avLst/>
            </a:prstGeom>
            <a:solidFill>
              <a:srgbClr val="00B05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ight Triangle 44">
              <a:extLst>
                <a:ext uri="{FF2B5EF4-FFF2-40B4-BE49-F238E27FC236}">
                  <a16:creationId xmlns:a16="http://schemas.microsoft.com/office/drawing/2014/main" xmlns="" id="{742E87E1-534A-4732-A8C4-AE9939B553B0}"/>
                </a:ext>
              </a:extLst>
            </p:cNvPr>
            <p:cNvSpPr/>
            <p:nvPr/>
          </p:nvSpPr>
          <p:spPr>
            <a:xfrm>
              <a:off x="4129882" y="2283634"/>
              <a:ext cx="777240" cy="274320"/>
            </a:xfrm>
            <a:prstGeom prst="rtTriangle">
              <a:avLst/>
            </a:prstGeom>
            <a:solidFill>
              <a:srgbClr val="00B05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D9667CFC-3B27-4808-964A-D18D5853B3EE}"/>
                </a:ext>
              </a:extLst>
            </p:cNvPr>
            <p:cNvSpPr/>
            <p:nvPr/>
          </p:nvSpPr>
          <p:spPr>
            <a:xfrm>
              <a:off x="4914899" y="2560396"/>
              <a:ext cx="822960" cy="1463040"/>
            </a:xfrm>
            <a:prstGeom prst="rect">
              <a:avLst/>
            </a:prstGeom>
            <a:solidFill>
              <a:srgbClr val="00B05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0CD5DAD1-920B-4CC3-A8A2-2703419122DD}"/>
                </a:ext>
              </a:extLst>
            </p:cNvPr>
            <p:cNvSpPr/>
            <p:nvPr/>
          </p:nvSpPr>
          <p:spPr>
            <a:xfrm flipH="1">
              <a:off x="4918915" y="2020717"/>
              <a:ext cx="822960" cy="548640"/>
            </a:xfrm>
            <a:prstGeom prst="rtTriangle">
              <a:avLst/>
            </a:prstGeom>
            <a:solidFill>
              <a:srgbClr val="00B05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5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Simpson’s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722" y="1065177"/>
                <a:ext cx="8000506" cy="534476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piecewise quadratic function:</a:t>
                </a: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substitute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722" y="1065177"/>
                <a:ext cx="8000506" cy="5344767"/>
              </a:xfrm>
              <a:blipFill>
                <a:blip r:embed="rId2"/>
                <a:stretch>
                  <a:fillRect l="-762" t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45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48934"/>
            <a:ext cx="7807138" cy="91682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Numerical Integration: Simpson’s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CBB881E3-2683-4CF3-8D87-29BE39861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722" y="1065177"/>
                <a:ext cx="8000506" cy="534476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substitute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BB881E3-2683-4CF3-8D87-29BE39861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722" y="1065177"/>
                <a:ext cx="8000506" cy="5344767"/>
              </a:xfrm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25347</TotalTime>
  <Words>394</Words>
  <Application>Microsoft Office PowerPoint</Application>
  <PresentationFormat>On-screen Show (4:3)</PresentationFormat>
  <Paragraphs>240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Numerical Integration</vt:lpstr>
      <vt:lpstr>Numerical Integration: Rectangular Rule</vt:lpstr>
      <vt:lpstr>Numerical Integration: Rectangular Rule</vt:lpstr>
      <vt:lpstr>Numerical Integration: Trapezoidal Rule</vt:lpstr>
      <vt:lpstr>Numerical Integration: Trapezoidal Rule</vt:lpstr>
      <vt:lpstr>Numerical Integration: Simpson’s Rules</vt:lpstr>
      <vt:lpstr>Numerical Integration: Simpson’s Rules</vt:lpstr>
      <vt:lpstr>Numerical Integration: Simpson’s Rules</vt:lpstr>
      <vt:lpstr>Numerical Integration: Simpson’s Rules</vt:lpstr>
      <vt:lpstr>Numerical Integration: Simpson’s Rules</vt:lpstr>
      <vt:lpstr>Numerical Integration: Simpson’s Rules</vt:lpstr>
      <vt:lpstr>Numerical Integration: Simpson’s Rules</vt:lpstr>
      <vt:lpstr>Numerical Integration: Simpson’s Rules</vt:lpstr>
      <vt:lpstr>Numerical Integration</vt:lpstr>
      <vt:lpstr>Numerical Integration: Rectangular Rule</vt:lpstr>
      <vt:lpstr>Numerical Integration: Rectangular Rule</vt:lpstr>
      <vt:lpstr>Numerical Integration: Rectangular Rule</vt:lpstr>
      <vt:lpstr>Numerical Integration: Rectangular Rule</vt:lpstr>
      <vt:lpstr>Local Truncation Error: Trapezoidal Rule</vt:lpstr>
      <vt:lpstr>Local Truncation Error: Trapezoidal Rule</vt:lpstr>
      <vt:lpstr>Numerical Integration: Simpson’s 1/3rd  Rule</vt:lpstr>
      <vt:lpstr>Global Truncation Error: Trapezoidal Rule</vt:lpstr>
      <vt:lpstr>Global Truncation Error: Trapezoidal Rule</vt:lpstr>
      <vt:lpstr>Romberg Integration</vt:lpstr>
      <vt:lpstr>Numerical Integration: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abhas</dc:creator>
  <cp:lastModifiedBy>Abhas Singh</cp:lastModifiedBy>
  <cp:revision>653</cp:revision>
  <dcterms:created xsi:type="dcterms:W3CDTF">2018-04-30T11:42:59Z</dcterms:created>
  <dcterms:modified xsi:type="dcterms:W3CDTF">2019-10-21T07:19:28Z</dcterms:modified>
</cp:coreProperties>
</file>