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CC">
        <a:alpha val="0"/>
      </a:srgb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>
        <p:scale>
          <a:sx n="63" d="100"/>
          <a:sy n="63" d="100"/>
        </p:scale>
        <p:origin x="8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7044-C7A9-42B9-9944-112185C4A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C56BB-F56F-4E3A-967F-D8F0CDE17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89EC0-8B0B-49C3-8937-64FB8CD7F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8A8D-608F-4BCF-AF96-030F0EAE6E37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BC888-59C1-48A1-AB41-ACDBC05C1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5651E-13CB-4C1F-8EE2-7D0FEFD9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FD09-7D4B-4A91-B8C9-D458BEED7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CE6D-17C1-4064-8430-15DE9F92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96718-B3EF-4813-AF17-7B10F612C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DD5D2-BD45-4D1E-A76B-89218513C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8A8D-608F-4BCF-AF96-030F0EAE6E37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BBEAF-D9BD-491A-A21C-220B23AB2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6C3EE-148E-4202-9AED-7B039FEC7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FD09-7D4B-4A91-B8C9-D458BEED7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51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BA640-0381-40B4-905D-C702C17C7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E8805-B6DC-4F6E-A7AC-D2DE412F1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45B1A-6AF8-4736-B0D1-D66A92D0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8A8D-608F-4BCF-AF96-030F0EAE6E37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D748C-6888-4571-B731-8CCC01D6D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9CC0E-B800-4A90-9437-69B64D80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FD09-7D4B-4A91-B8C9-D458BEED7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28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974E6-9F20-42E4-9D6B-91FF73AA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4527-8DCA-4773-A028-63D109CD0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56F2A-EE1C-4A7B-8F5F-D33C37A13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8A8D-608F-4BCF-AF96-030F0EAE6E37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CFE59-F5A6-4053-B763-B0352BF1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48E44-1F9C-4118-AE43-7B833488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FD09-7D4B-4A91-B8C9-D458BEED7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98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AEC1-CD8B-41A9-8E31-1770A800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FE99B-8A70-45EE-9BD0-39F6B93F8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2507B-65EC-4633-B246-2238C877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8A8D-608F-4BCF-AF96-030F0EAE6E37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B2305-E5B8-4C46-80CD-193AD30A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84DCE-9DEB-45D8-9455-689151A0D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FD09-7D4B-4A91-B8C9-D458BEED7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67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8608-E99B-4979-B597-216C57D53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00C34-EFD6-43D4-AFD2-10AE95381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35367-5AC3-4211-AB0F-5285DA244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D7D7C-97F6-48FD-A69A-7D2332527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8A8D-608F-4BCF-AF96-030F0EAE6E37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1AB11-07B9-4205-A02C-DEFC09A6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2AEB8-22D9-41EC-9964-8F87D63B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FD09-7D4B-4A91-B8C9-D458BEED7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36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2027-8476-4DA9-974D-7EDE2766E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F7A80-60C0-44CB-B1E7-084283159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1C512-0216-4FD9-BEF7-01BCCCD6E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7090D-45BB-402A-AA9C-016914BDD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3B521-B45C-43ED-8BB2-D8AF1CD31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433562-1CB8-487C-8F37-5DBA9F597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8A8D-608F-4BCF-AF96-030F0EAE6E37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9696C8-D8B7-42BC-BC90-85794DD3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4B269A-E554-48B4-8DEC-DDA0763A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FD09-7D4B-4A91-B8C9-D458BEED7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12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0B78-31CA-4C60-8DF6-52B4834B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E7DCDA-13FA-4F15-A65A-5E7490C6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8A8D-608F-4BCF-AF96-030F0EAE6E37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32FB4-9EE4-4D65-B8C8-B61852FD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E1900-2AE3-44AE-96EC-BA5502F8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FD09-7D4B-4A91-B8C9-D458BEED7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72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2D607-C981-4FB4-BF9F-8607D746C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8A8D-608F-4BCF-AF96-030F0EAE6E37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00F00-167B-4E5C-8528-BF731E05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63AEA-CD62-4A80-A099-DABE77B2E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FD09-7D4B-4A91-B8C9-D458BEED7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41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55E4-1450-4702-9A10-2BB95DBB4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E942-BA5B-4021-A963-62076BCF6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67EE5-5DB7-450D-A5BC-5DECB1635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6CD57-ADE5-4D25-B9AD-65A39315B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8A8D-608F-4BCF-AF96-030F0EAE6E37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2CADD-A44F-4945-94ED-095763BD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55C9D-F483-4EF1-994D-D00F1960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FD09-7D4B-4A91-B8C9-D458BEED7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69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6E76C-8B98-439E-88FD-DF71D3DB0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A6E9B2-5CED-4496-838F-9665F27FD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A05B2-E7B3-45B7-9C0C-A9A7BD0CB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C354B-0B91-45AB-8A3B-58B218A3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8A8D-608F-4BCF-AF96-030F0EAE6E37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689C-852D-4D8F-BE53-7C95044D7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F4F54-FC81-4BC7-B6D9-9911CFB9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FD09-7D4B-4A91-B8C9-D458BEED7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72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E4A23E-C707-425C-A337-D954B19E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81057-ED65-419B-BF7F-D343B3E12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A4E20-1865-440B-989B-84A9E8556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D8A8D-608F-4BCF-AF96-030F0EAE6E37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7CB15-26B6-4A1E-8CA8-C8A56AA23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DCAB5-61E5-4953-8163-F76E3E417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8FD09-7D4B-4A91-B8C9-D458BEED7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68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E57B6C-561A-437B-A6CA-11AB09A25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800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2 </a:t>
            </a:r>
            <a:r>
              <a:rPr lang="en-IN" dirty="0" err="1"/>
              <a:t>DoF</a:t>
            </a:r>
            <a:r>
              <a:rPr lang="en-IN" dirty="0"/>
              <a:t> PID Control: </a:t>
            </a:r>
            <a:r>
              <a:rPr lang="en-IN" dirty="0" err="1"/>
              <a:t>Shinskey’s</a:t>
            </a:r>
            <a:r>
              <a:rPr lang="en-IN" dirty="0"/>
              <a:t> PID</a:t>
            </a:r>
            <a:r>
              <a:rPr lang="el-GR" baseline="-25000" dirty="0"/>
              <a:t>θ</a:t>
            </a:r>
            <a:r>
              <a:rPr lang="en-IN" dirty="0"/>
              <a:t> Controller</a:t>
            </a:r>
          </a:p>
        </p:txBody>
      </p:sp>
    </p:spTree>
    <p:extLst>
      <p:ext uri="{BB962C8B-B14F-4D97-AF65-F5344CB8AC3E}">
        <p14:creationId xmlns:p14="http://schemas.microsoft.com/office/powerpoint/2010/main" val="305814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57DA2-E4E5-4A64-9182-D028BF801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0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2DoF PID Control: PID</a:t>
            </a:r>
            <a:r>
              <a:rPr lang="el-GR" baseline="-25000" dirty="0"/>
              <a:t>β</a:t>
            </a:r>
            <a:r>
              <a:rPr lang="en-IN" dirty="0"/>
              <a:t> Controller</a:t>
            </a:r>
          </a:p>
        </p:txBody>
      </p:sp>
    </p:spTree>
    <p:extLst>
      <p:ext uri="{BB962C8B-B14F-4D97-AF65-F5344CB8AC3E}">
        <p14:creationId xmlns:p14="http://schemas.microsoft.com/office/powerpoint/2010/main" val="223949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4036C23E-7DAC-4DAE-B173-C9324F2A0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71" y="955040"/>
            <a:ext cx="11386858" cy="5232400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7E27D22-BBE9-4B77-A648-5E3DC8B07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599" y="3881120"/>
            <a:ext cx="3100890" cy="278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29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497B98EF-E14E-4C5C-8B65-924CB0842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721" y="319642"/>
            <a:ext cx="8872900" cy="637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9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FAE25370-DEEC-4784-B4D1-AEEC3C409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8" y="828100"/>
            <a:ext cx="12046924" cy="520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57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630E4EF-B6A1-435D-97EC-59A1B21A0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76" y="1036320"/>
            <a:ext cx="9444771" cy="476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23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16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2 DoF PID Control: Shinskey’s PIDθ Controller</vt:lpstr>
      <vt:lpstr>2DoF PID Control: PIDβ Controller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DoF PID Control: Shinskey’s PIDθ Controller</dc:title>
  <dc:creator>Nitin Kaistha</dc:creator>
  <cp:lastModifiedBy>Nitin Kaistha</cp:lastModifiedBy>
  <cp:revision>4</cp:revision>
  <dcterms:created xsi:type="dcterms:W3CDTF">2021-02-08T03:52:29Z</dcterms:created>
  <dcterms:modified xsi:type="dcterms:W3CDTF">2021-02-08T05:53:11Z</dcterms:modified>
</cp:coreProperties>
</file>