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51" r:id="rId3"/>
    <p:sldId id="336" r:id="rId4"/>
    <p:sldId id="352" r:id="rId5"/>
    <p:sldId id="353" r:id="rId6"/>
    <p:sldId id="354" r:id="rId7"/>
    <p:sldId id="355" r:id="rId8"/>
    <p:sldId id="357" r:id="rId9"/>
    <p:sldId id="359" r:id="rId10"/>
    <p:sldId id="3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CC3300"/>
    <a:srgbClr val="66FF33"/>
    <a:srgbClr val="0000CC"/>
    <a:srgbClr val="336600"/>
    <a:srgbClr val="FF9900"/>
    <a:srgbClr val="33CC33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7" autoAdjust="0"/>
  </p:normalViewPr>
  <p:slideViewPr>
    <p:cSldViewPr snapToGrid="0">
      <p:cViewPr varScale="1">
        <p:scale>
          <a:sx n="110" d="100"/>
          <a:sy n="110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392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Degrees of Freedom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Specifications </a:t>
            </a:r>
            <a:r>
              <a:rPr lang="en-US">
                <a:solidFill>
                  <a:srgbClr val="FFFF00"/>
                </a:solidFill>
              </a:rPr>
              <a:t>and Control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2.2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 smtClean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 smtClean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Theory and Practice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sense allows correct calculation of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Control </a:t>
            </a:r>
            <a:r>
              <a:rPr lang="en-US" dirty="0" err="1"/>
              <a:t>DoFs</a:t>
            </a:r>
            <a:endParaRPr lang="en-US" dirty="0"/>
          </a:p>
          <a:p>
            <a:pPr lvl="1"/>
            <a:r>
              <a:rPr lang="en-US" dirty="0"/>
              <a:t>Number of independent control valves</a:t>
            </a:r>
          </a:p>
          <a:p>
            <a:pPr lvl="1"/>
            <a:r>
              <a:rPr lang="en-US" dirty="0"/>
              <a:t>Control </a:t>
            </a:r>
            <a:r>
              <a:rPr lang="en-US" dirty="0" err="1"/>
              <a:t>DoF</a:t>
            </a:r>
            <a:r>
              <a:rPr lang="en-US" dirty="0"/>
              <a:t> = Steady State </a:t>
            </a:r>
            <a:r>
              <a:rPr lang="en-US" dirty="0" err="1"/>
              <a:t>DoF</a:t>
            </a:r>
            <a:r>
              <a:rPr lang="en-US" dirty="0"/>
              <a:t> + Dynamic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Tremendous flexibility in what can be specified for the steady state </a:t>
            </a:r>
            <a:r>
              <a:rPr lang="en-US" dirty="0" err="1"/>
              <a:t>DoFs</a:t>
            </a:r>
            <a:endParaRPr lang="en-US" dirty="0"/>
          </a:p>
          <a:p>
            <a:pPr lvl="1"/>
            <a:r>
              <a:rPr lang="en-US" dirty="0"/>
              <a:t>A good chemical engineer zeroes in on good specifications for a given process</a:t>
            </a:r>
          </a:p>
          <a:p>
            <a:r>
              <a:rPr lang="en-US" dirty="0"/>
              <a:t>Specified variables </a:t>
            </a:r>
          </a:p>
          <a:p>
            <a:pPr lvl="1"/>
            <a:r>
              <a:rPr lang="en-US" dirty="0"/>
              <a:t>Are equivalent to controlled variables</a:t>
            </a:r>
          </a:p>
          <a:p>
            <a:pPr lvl="1"/>
            <a:r>
              <a:rPr lang="en-US" dirty="0"/>
              <a:t>Determine if plant would reach steady state or not</a:t>
            </a:r>
          </a:p>
          <a:p>
            <a:pPr lvl="1"/>
            <a:r>
              <a:rPr lang="en-US" dirty="0"/>
              <a:t>Implicitly assumes a control structure</a:t>
            </a:r>
          </a:p>
          <a:p>
            <a:r>
              <a:rPr lang="en-US" dirty="0" err="1"/>
              <a:t>DoFs</a:t>
            </a:r>
            <a:r>
              <a:rPr lang="en-US" dirty="0"/>
              <a:t>, specifications and control structure synthesis go hand-in-hand</a:t>
            </a:r>
          </a:p>
          <a:p>
            <a:r>
              <a:rPr lang="en-US" dirty="0"/>
              <a:t>Closure of all material and energy balances of fundamental importance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+ B → C Process</a:t>
            </a:r>
            <a:endParaRPr lang="en-IN" dirty="0"/>
          </a:p>
        </p:txBody>
      </p:sp>
      <p:grpSp>
        <p:nvGrpSpPr>
          <p:cNvPr id="363" name="Group 362"/>
          <p:cNvGrpSpPr/>
          <p:nvPr/>
        </p:nvGrpSpPr>
        <p:grpSpPr>
          <a:xfrm>
            <a:off x="4090771" y="1593500"/>
            <a:ext cx="4384361" cy="4738237"/>
            <a:chOff x="3117147" y="1843198"/>
            <a:chExt cx="4384361" cy="4738237"/>
          </a:xfrm>
        </p:grpSpPr>
        <p:grpSp>
          <p:nvGrpSpPr>
            <p:cNvPr id="364" name="Group 363"/>
            <p:cNvGrpSpPr/>
            <p:nvPr/>
          </p:nvGrpSpPr>
          <p:grpSpPr>
            <a:xfrm rot="5400000">
              <a:off x="3472639" y="3235932"/>
              <a:ext cx="372122" cy="822960"/>
              <a:chOff x="2294878" y="2154317"/>
              <a:chExt cx="372122" cy="640080"/>
            </a:xfrm>
          </p:grpSpPr>
          <p:cxnSp>
            <p:nvCxnSpPr>
              <p:cNvPr id="407" name="Straight Arrow Connector 406"/>
              <p:cNvCxnSpPr/>
              <p:nvPr/>
            </p:nvCxnSpPr>
            <p:spPr>
              <a:xfrm flipH="1">
                <a:off x="2294878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/>
              <p:cNvCxnSpPr/>
              <p:nvPr/>
            </p:nvCxnSpPr>
            <p:spPr>
              <a:xfrm flipH="1">
                <a:off x="2667000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Arrow Connector 408"/>
              <p:cNvCxnSpPr/>
              <p:nvPr/>
            </p:nvCxnSpPr>
            <p:spPr>
              <a:xfrm flipH="1">
                <a:off x="2475242" y="2164380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>
                <a:off x="2301240" y="2166896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oup 364"/>
            <p:cNvGrpSpPr/>
            <p:nvPr/>
          </p:nvGrpSpPr>
          <p:grpSpPr>
            <a:xfrm>
              <a:off x="3669292" y="2832961"/>
              <a:ext cx="914400" cy="1057923"/>
              <a:chOff x="2667000" y="3437877"/>
              <a:chExt cx="914400" cy="1057923"/>
            </a:xfrm>
          </p:grpSpPr>
          <p:sp>
            <p:nvSpPr>
              <p:cNvPr id="405" name="Rectangle 404"/>
              <p:cNvSpPr/>
              <p:nvPr/>
            </p:nvSpPr>
            <p:spPr>
              <a:xfrm>
                <a:off x="2667000" y="3581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Flowchart: Delay 405"/>
              <p:cNvSpPr/>
              <p:nvPr/>
            </p:nvSpPr>
            <p:spPr>
              <a:xfrm rot="16200000">
                <a:off x="3054658" y="3050219"/>
                <a:ext cx="139083" cy="91440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6" name="Straight Arrow Connector 365"/>
            <p:cNvCxnSpPr/>
            <p:nvPr/>
          </p:nvCxnSpPr>
          <p:spPr>
            <a:xfrm rot="16200000">
              <a:off x="3620067" y="2011680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H="1" flipV="1">
              <a:off x="4126492" y="4348084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 flipH="1" flipV="1">
              <a:off x="4135370" y="3890884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Freeform 368"/>
            <p:cNvSpPr/>
            <p:nvPr/>
          </p:nvSpPr>
          <p:spPr>
            <a:xfrm>
              <a:off x="3670033" y="3250804"/>
              <a:ext cx="914400" cy="182880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H="1">
              <a:off x="4126492" y="1857514"/>
              <a:ext cx="0" cy="9601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/>
            <p:cNvGrpSpPr/>
            <p:nvPr/>
          </p:nvGrpSpPr>
          <p:grpSpPr>
            <a:xfrm>
              <a:off x="5425440" y="2839539"/>
              <a:ext cx="395412" cy="3090076"/>
              <a:chOff x="3505200" y="2044470"/>
              <a:chExt cx="548640" cy="3838170"/>
            </a:xfrm>
          </p:grpSpPr>
          <p:sp>
            <p:nvSpPr>
              <p:cNvPr id="402" name="Rectangle 401"/>
              <p:cNvSpPr/>
              <p:nvPr/>
            </p:nvSpPr>
            <p:spPr>
              <a:xfrm>
                <a:off x="3505200" y="2590800"/>
                <a:ext cx="548640" cy="274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Flowchart: Delay 402"/>
              <p:cNvSpPr/>
              <p:nvPr/>
            </p:nvSpPr>
            <p:spPr>
              <a:xfrm rot="16200000">
                <a:off x="3505200" y="204447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Flowchart: Delay 403"/>
              <p:cNvSpPr/>
              <p:nvPr/>
            </p:nvSpPr>
            <p:spPr>
              <a:xfrm rot="5400000" flipV="1">
                <a:off x="3505200" y="533400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/>
            <p:cNvGrpSpPr>
              <a:grpSpLocks noChangeAspect="1"/>
            </p:cNvGrpSpPr>
            <p:nvPr/>
          </p:nvGrpSpPr>
          <p:grpSpPr>
            <a:xfrm>
              <a:off x="6071663" y="2213434"/>
              <a:ext cx="775947" cy="515323"/>
              <a:chOff x="5174572" y="2667000"/>
              <a:chExt cx="1538056" cy="914400"/>
            </a:xfrm>
          </p:grpSpPr>
          <p:sp>
            <p:nvSpPr>
              <p:cNvPr id="397" name="Oval 396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8" name="Group 397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3" name="Group 372"/>
            <p:cNvGrpSpPr/>
            <p:nvPr/>
          </p:nvGrpSpPr>
          <p:grpSpPr>
            <a:xfrm>
              <a:off x="5628396" y="2464738"/>
              <a:ext cx="593118" cy="368088"/>
              <a:chOff x="2895600" y="1547195"/>
              <a:chExt cx="914400" cy="476321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 flipV="1">
                <a:off x="2895600" y="1547195"/>
                <a:ext cx="0" cy="47632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2895600" y="1547195"/>
                <a:ext cx="91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4" name="Straight Connector 373"/>
            <p:cNvCxnSpPr/>
            <p:nvPr/>
          </p:nvCxnSpPr>
          <p:spPr>
            <a:xfrm>
              <a:off x="6463182" y="2729412"/>
              <a:ext cx="0" cy="138062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5" name="Group 374"/>
            <p:cNvGrpSpPr/>
            <p:nvPr/>
          </p:nvGrpSpPr>
          <p:grpSpPr>
            <a:xfrm>
              <a:off x="6303945" y="2871524"/>
              <a:ext cx="329510" cy="220853"/>
              <a:chOff x="5867400" y="2895600"/>
              <a:chExt cx="914400" cy="914400"/>
            </a:xfrm>
          </p:grpSpPr>
          <p:sp>
            <p:nvSpPr>
              <p:cNvPr id="393" name="Rectangle 392"/>
              <p:cNvSpPr/>
              <p:nvPr/>
            </p:nvSpPr>
            <p:spPr>
              <a:xfrm>
                <a:off x="5867400" y="2895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Freeform 393"/>
              <p:cNvSpPr/>
              <p:nvPr/>
            </p:nvSpPr>
            <p:spPr>
              <a:xfrm>
                <a:off x="5867400" y="3239167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6" name="Straight Connector 375"/>
            <p:cNvCxnSpPr/>
            <p:nvPr/>
          </p:nvCxnSpPr>
          <p:spPr>
            <a:xfrm flipV="1">
              <a:off x="5809868" y="3222779"/>
              <a:ext cx="169164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6468888" y="3092376"/>
              <a:ext cx="0" cy="138062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Freeform 377"/>
            <p:cNvSpPr/>
            <p:nvPr/>
          </p:nvSpPr>
          <p:spPr>
            <a:xfrm>
              <a:off x="5425440" y="5686677"/>
              <a:ext cx="395412" cy="44171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9" name="Group 378"/>
            <p:cNvGrpSpPr>
              <a:grpSpLocks noChangeAspect="1"/>
            </p:cNvGrpSpPr>
            <p:nvPr/>
          </p:nvGrpSpPr>
          <p:grpSpPr>
            <a:xfrm>
              <a:off x="5912400" y="5786979"/>
              <a:ext cx="775947" cy="515323"/>
              <a:chOff x="5174572" y="2667000"/>
              <a:chExt cx="1538056" cy="914400"/>
            </a:xfrm>
          </p:grpSpPr>
          <p:sp>
            <p:nvSpPr>
              <p:cNvPr id="388" name="Oval 387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9" name="Group 388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80" name="Straight Connector 379"/>
            <p:cNvCxnSpPr/>
            <p:nvPr/>
          </p:nvCxnSpPr>
          <p:spPr>
            <a:xfrm>
              <a:off x="5623146" y="5934214"/>
              <a:ext cx="5250" cy="647221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5628396" y="6576284"/>
              <a:ext cx="160934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5628396" y="6056910"/>
              <a:ext cx="44132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0645" y="5570294"/>
              <a:ext cx="0" cy="22085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5809868" y="5577442"/>
              <a:ext cx="46131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 rot="16200000">
              <a:off x="3625855" y="1340279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 flipH="1" flipV="1">
              <a:off x="7483137" y="1843198"/>
              <a:ext cx="0" cy="1371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4108735" y="1843199"/>
              <a:ext cx="33832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3753474" y="1242329"/>
            <a:ext cx="4744351" cy="5266852"/>
            <a:chOff x="2779850" y="1492028"/>
            <a:chExt cx="4744351" cy="5266852"/>
          </a:xfrm>
        </p:grpSpPr>
        <p:sp>
          <p:nvSpPr>
            <p:cNvPr id="412" name="TextBox 411"/>
            <p:cNvSpPr txBox="1"/>
            <p:nvPr/>
          </p:nvSpPr>
          <p:spPr>
            <a:xfrm>
              <a:off x="2779850" y="16639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2788356" y="231163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7216103" y="638954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4774192" y="1492028"/>
              <a:ext cx="130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Recycle A, B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3646723" y="2998676"/>
              <a:ext cx="9989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 + B → C</a:t>
              </a:r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4337382" y="1373779"/>
            <a:ext cx="3743978" cy="5028103"/>
            <a:chOff x="3363759" y="1623477"/>
            <a:chExt cx="3743978" cy="5028103"/>
          </a:xfrm>
        </p:grpSpPr>
        <p:grpSp>
          <p:nvGrpSpPr>
            <p:cNvPr id="418" name="Group 417"/>
            <p:cNvGrpSpPr/>
            <p:nvPr/>
          </p:nvGrpSpPr>
          <p:grpSpPr>
            <a:xfrm>
              <a:off x="3363759" y="3240056"/>
              <a:ext cx="241569" cy="287828"/>
              <a:chOff x="6553200" y="3513424"/>
              <a:chExt cx="914400" cy="906176"/>
            </a:xfrm>
          </p:grpSpPr>
          <p:sp>
            <p:nvSpPr>
              <p:cNvPr id="459" name="Flowchart: Collate 45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0" name="Group 45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61" name="Flowchart: Delay 46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2" name="Straight Connector 461"/>
                <p:cNvCxnSpPr>
                  <a:stCxn id="459" idx="1"/>
                  <a:endCxn id="46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9" name="Group 418"/>
            <p:cNvGrpSpPr/>
            <p:nvPr/>
          </p:nvGrpSpPr>
          <p:grpSpPr>
            <a:xfrm>
              <a:off x="3397749" y="2302972"/>
              <a:ext cx="241569" cy="287828"/>
              <a:chOff x="6553200" y="3513424"/>
              <a:chExt cx="914400" cy="906176"/>
            </a:xfrm>
          </p:grpSpPr>
          <p:sp>
            <p:nvSpPr>
              <p:cNvPr id="455" name="Flowchart: Collate 45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57" name="Flowchart: Delay 45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8" name="Straight Connector 457"/>
                <p:cNvCxnSpPr>
                  <a:stCxn id="455" idx="1"/>
                  <a:endCxn id="45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0" name="Group 419"/>
            <p:cNvGrpSpPr/>
            <p:nvPr/>
          </p:nvGrpSpPr>
          <p:grpSpPr>
            <a:xfrm>
              <a:off x="4952112" y="4128362"/>
              <a:ext cx="241569" cy="287828"/>
              <a:chOff x="6553200" y="3513424"/>
              <a:chExt cx="914400" cy="906176"/>
            </a:xfrm>
          </p:grpSpPr>
          <p:sp>
            <p:nvSpPr>
              <p:cNvPr id="451" name="Flowchart: Collate 45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2" name="Group 45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53" name="Flowchart: Delay 45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4" name="Straight Connector 453"/>
                <p:cNvCxnSpPr>
                  <a:stCxn id="451" idx="1"/>
                  <a:endCxn id="45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1" name="Group 420"/>
            <p:cNvGrpSpPr/>
            <p:nvPr/>
          </p:nvGrpSpPr>
          <p:grpSpPr>
            <a:xfrm>
              <a:off x="6866168" y="2046150"/>
              <a:ext cx="241569" cy="287828"/>
              <a:chOff x="6553200" y="3513424"/>
              <a:chExt cx="914400" cy="906176"/>
            </a:xfrm>
          </p:grpSpPr>
          <p:sp>
            <p:nvSpPr>
              <p:cNvPr id="447" name="Flowchart: Collate 44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Group 44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49" name="Flowchart: Delay 44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0" name="Straight Connector 449"/>
                <p:cNvCxnSpPr>
                  <a:stCxn id="447" idx="1"/>
                  <a:endCxn id="44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2" name="Group 421"/>
            <p:cNvGrpSpPr/>
            <p:nvPr/>
          </p:nvGrpSpPr>
          <p:grpSpPr>
            <a:xfrm>
              <a:off x="6785243" y="3017493"/>
              <a:ext cx="241569" cy="287828"/>
              <a:chOff x="6553200" y="3513424"/>
              <a:chExt cx="914400" cy="906176"/>
            </a:xfrm>
          </p:grpSpPr>
          <p:sp>
            <p:nvSpPr>
              <p:cNvPr id="443" name="Flowchart: Collate 44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4" name="Group 44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45" name="Flowchart: Delay 44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6" name="Straight Connector 445"/>
                <p:cNvCxnSpPr>
                  <a:stCxn id="443" idx="1"/>
                  <a:endCxn id="44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3" name="Group 422"/>
            <p:cNvGrpSpPr/>
            <p:nvPr/>
          </p:nvGrpSpPr>
          <p:grpSpPr>
            <a:xfrm>
              <a:off x="5984076" y="3007562"/>
              <a:ext cx="241569" cy="287828"/>
              <a:chOff x="6553200" y="3513424"/>
              <a:chExt cx="914400" cy="906176"/>
            </a:xfrm>
          </p:grpSpPr>
          <p:sp>
            <p:nvSpPr>
              <p:cNvPr id="439" name="Flowchart: Collate 43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0" name="Group 43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41" name="Flowchart: Delay 44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2" name="Straight Connector 441"/>
                <p:cNvCxnSpPr>
                  <a:stCxn id="439" idx="1"/>
                  <a:endCxn id="44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4" name="Group 423"/>
            <p:cNvGrpSpPr/>
            <p:nvPr/>
          </p:nvGrpSpPr>
          <p:grpSpPr>
            <a:xfrm>
              <a:off x="6735828" y="6363752"/>
              <a:ext cx="241569" cy="287828"/>
              <a:chOff x="6553200" y="3513424"/>
              <a:chExt cx="914400" cy="906176"/>
            </a:xfrm>
          </p:grpSpPr>
          <p:sp>
            <p:nvSpPr>
              <p:cNvPr id="435" name="Flowchart: Collate 43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6" name="Group 43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37" name="Flowchart: Delay 43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8" name="Straight Connector 437"/>
                <p:cNvCxnSpPr>
                  <a:stCxn id="435" idx="1"/>
                  <a:endCxn id="43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5" name="Group 424"/>
            <p:cNvGrpSpPr/>
            <p:nvPr/>
          </p:nvGrpSpPr>
          <p:grpSpPr>
            <a:xfrm>
              <a:off x="6704316" y="5633694"/>
              <a:ext cx="241569" cy="287828"/>
              <a:chOff x="6553200" y="3513424"/>
              <a:chExt cx="914400" cy="906176"/>
            </a:xfrm>
          </p:grpSpPr>
          <p:sp>
            <p:nvSpPr>
              <p:cNvPr id="431" name="Flowchart: Collate 43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2" name="Group 43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33" name="Flowchart: Delay 43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4" name="Straight Connector 433"/>
                <p:cNvCxnSpPr>
                  <a:stCxn id="431" idx="1"/>
                  <a:endCxn id="43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6" name="Group 425"/>
            <p:cNvGrpSpPr/>
            <p:nvPr/>
          </p:nvGrpSpPr>
          <p:grpSpPr>
            <a:xfrm>
              <a:off x="3412415" y="1623477"/>
              <a:ext cx="241569" cy="287828"/>
              <a:chOff x="6553200" y="3513424"/>
              <a:chExt cx="914400" cy="906176"/>
            </a:xfrm>
          </p:grpSpPr>
          <p:sp>
            <p:nvSpPr>
              <p:cNvPr id="427" name="Flowchart: Collate 42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8" name="Group 42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29" name="Flowchart: Delay 42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0" name="Straight Connector 429"/>
                <p:cNvCxnSpPr>
                  <a:stCxn id="427" idx="1"/>
                  <a:endCxn id="42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30" name="Straight Arrow Connector 229"/>
          <p:cNvCxnSpPr/>
          <p:nvPr/>
        </p:nvCxnSpPr>
        <p:spPr>
          <a:xfrm flipH="1">
            <a:off x="7893642" y="2469864"/>
            <a:ext cx="0" cy="288000"/>
          </a:xfrm>
          <a:prstGeom prst="straightConnector1">
            <a:avLst/>
          </a:prstGeom>
          <a:ln w="12700">
            <a:solidFill>
              <a:srgbClr val="FF33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458166" y="1085779"/>
            <a:ext cx="3502409" cy="5028275"/>
            <a:chOff x="5409142" y="1058347"/>
            <a:chExt cx="3502409" cy="5028275"/>
          </a:xfrm>
        </p:grpSpPr>
        <p:cxnSp>
          <p:nvCxnSpPr>
            <p:cNvPr id="557" name="Straight Arrow Connector 556"/>
            <p:cNvCxnSpPr/>
            <p:nvPr/>
          </p:nvCxnSpPr>
          <p:spPr>
            <a:xfrm flipH="1">
              <a:off x="5466354" y="1058347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 flipH="1">
              <a:off x="5454984" y="1734668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H="1">
              <a:off x="5409142" y="2671246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H="1">
              <a:off x="6997495" y="3500650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>
              <a:off x="8029459" y="2416820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H="1">
              <a:off x="8911551" y="1468171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H="1">
              <a:off x="8749699" y="5056742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H="1">
              <a:off x="8790766" y="5798622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76005" y="4536825"/>
            <a:ext cx="49275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99"/>
                </a:solidFill>
              </a:rPr>
              <a:t>Drifting material/energy inventories</a:t>
            </a:r>
          </a:p>
          <a:p>
            <a:endParaRPr lang="en-US" sz="2400" dirty="0">
              <a:solidFill>
                <a:srgbClr val="FF3399"/>
              </a:solidFill>
            </a:endParaRPr>
          </a:p>
          <a:p>
            <a:r>
              <a:rPr lang="en-US" sz="2400" dirty="0">
                <a:solidFill>
                  <a:srgbClr val="FF3399"/>
                </a:solidFill>
              </a:rPr>
              <a:t>Process never steady</a:t>
            </a:r>
          </a:p>
          <a:p>
            <a:endParaRPr lang="en-US" sz="2400" dirty="0">
              <a:solidFill>
                <a:srgbClr val="FF3399"/>
              </a:solidFill>
            </a:endParaRPr>
          </a:p>
          <a:p>
            <a:r>
              <a:rPr lang="en-US" sz="2400" dirty="0">
                <a:solidFill>
                  <a:srgbClr val="FF3399"/>
                </a:solidFill>
              </a:rPr>
              <a:t>Guaranteed breaching of safety limits </a:t>
            </a:r>
            <a:endParaRPr lang="en-IN" sz="24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3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+ B → C Process </a:t>
            </a:r>
            <a:r>
              <a:rPr lang="en-US" baseline="-25000" dirty="0"/>
              <a:t>continued</a:t>
            </a:r>
            <a:endParaRPr lang="en-IN" dirty="0"/>
          </a:p>
        </p:txBody>
      </p:sp>
      <p:grpSp>
        <p:nvGrpSpPr>
          <p:cNvPr id="363" name="Group 362"/>
          <p:cNvGrpSpPr/>
          <p:nvPr/>
        </p:nvGrpSpPr>
        <p:grpSpPr>
          <a:xfrm>
            <a:off x="3990187" y="1566068"/>
            <a:ext cx="4384361" cy="4738237"/>
            <a:chOff x="3117147" y="1843198"/>
            <a:chExt cx="4384361" cy="4738237"/>
          </a:xfrm>
        </p:grpSpPr>
        <p:grpSp>
          <p:nvGrpSpPr>
            <p:cNvPr id="364" name="Group 363"/>
            <p:cNvGrpSpPr/>
            <p:nvPr/>
          </p:nvGrpSpPr>
          <p:grpSpPr>
            <a:xfrm rot="5400000">
              <a:off x="3472639" y="3235932"/>
              <a:ext cx="372122" cy="822960"/>
              <a:chOff x="2294878" y="2154317"/>
              <a:chExt cx="372122" cy="640080"/>
            </a:xfrm>
          </p:grpSpPr>
          <p:cxnSp>
            <p:nvCxnSpPr>
              <p:cNvPr id="407" name="Straight Arrow Connector 406"/>
              <p:cNvCxnSpPr/>
              <p:nvPr/>
            </p:nvCxnSpPr>
            <p:spPr>
              <a:xfrm flipH="1">
                <a:off x="2294878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/>
              <p:cNvCxnSpPr/>
              <p:nvPr/>
            </p:nvCxnSpPr>
            <p:spPr>
              <a:xfrm flipH="1">
                <a:off x="2667000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Arrow Connector 408"/>
              <p:cNvCxnSpPr/>
              <p:nvPr/>
            </p:nvCxnSpPr>
            <p:spPr>
              <a:xfrm flipH="1">
                <a:off x="2475242" y="2164380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>
                <a:off x="2301240" y="2166896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oup 364"/>
            <p:cNvGrpSpPr/>
            <p:nvPr/>
          </p:nvGrpSpPr>
          <p:grpSpPr>
            <a:xfrm>
              <a:off x="3669292" y="2832961"/>
              <a:ext cx="914400" cy="1057923"/>
              <a:chOff x="2667000" y="3437877"/>
              <a:chExt cx="914400" cy="1057923"/>
            </a:xfrm>
          </p:grpSpPr>
          <p:sp>
            <p:nvSpPr>
              <p:cNvPr id="405" name="Rectangle 404"/>
              <p:cNvSpPr/>
              <p:nvPr/>
            </p:nvSpPr>
            <p:spPr>
              <a:xfrm>
                <a:off x="2667000" y="3581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Flowchart: Delay 405"/>
              <p:cNvSpPr/>
              <p:nvPr/>
            </p:nvSpPr>
            <p:spPr>
              <a:xfrm rot="16200000">
                <a:off x="3054658" y="3050219"/>
                <a:ext cx="139083" cy="91440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6" name="Straight Arrow Connector 365"/>
            <p:cNvCxnSpPr/>
            <p:nvPr/>
          </p:nvCxnSpPr>
          <p:spPr>
            <a:xfrm rot="16200000">
              <a:off x="3620067" y="2011680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H="1" flipV="1">
              <a:off x="4126492" y="4348084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 flipH="1" flipV="1">
              <a:off x="4135370" y="3890884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Freeform 368"/>
            <p:cNvSpPr/>
            <p:nvPr/>
          </p:nvSpPr>
          <p:spPr>
            <a:xfrm>
              <a:off x="3670033" y="3250804"/>
              <a:ext cx="914400" cy="182880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H="1">
              <a:off x="4126492" y="1857514"/>
              <a:ext cx="0" cy="9601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/>
            <p:cNvGrpSpPr/>
            <p:nvPr/>
          </p:nvGrpSpPr>
          <p:grpSpPr>
            <a:xfrm>
              <a:off x="5425440" y="2839539"/>
              <a:ext cx="395412" cy="3090076"/>
              <a:chOff x="3505200" y="2044470"/>
              <a:chExt cx="548640" cy="3838170"/>
            </a:xfrm>
          </p:grpSpPr>
          <p:sp>
            <p:nvSpPr>
              <p:cNvPr id="402" name="Rectangle 401"/>
              <p:cNvSpPr/>
              <p:nvPr/>
            </p:nvSpPr>
            <p:spPr>
              <a:xfrm>
                <a:off x="3505200" y="2590800"/>
                <a:ext cx="548640" cy="274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Flowchart: Delay 402"/>
              <p:cNvSpPr/>
              <p:nvPr/>
            </p:nvSpPr>
            <p:spPr>
              <a:xfrm rot="16200000">
                <a:off x="3505200" y="204447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Flowchart: Delay 403"/>
              <p:cNvSpPr/>
              <p:nvPr/>
            </p:nvSpPr>
            <p:spPr>
              <a:xfrm rot="5400000" flipV="1">
                <a:off x="3505200" y="533400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/>
            <p:cNvGrpSpPr>
              <a:grpSpLocks noChangeAspect="1"/>
            </p:cNvGrpSpPr>
            <p:nvPr/>
          </p:nvGrpSpPr>
          <p:grpSpPr>
            <a:xfrm>
              <a:off x="6071663" y="2213434"/>
              <a:ext cx="775947" cy="515323"/>
              <a:chOff x="5174572" y="2667000"/>
              <a:chExt cx="1538056" cy="914400"/>
            </a:xfrm>
          </p:grpSpPr>
          <p:sp>
            <p:nvSpPr>
              <p:cNvPr id="397" name="Oval 396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8" name="Group 397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3" name="Group 372"/>
            <p:cNvGrpSpPr/>
            <p:nvPr/>
          </p:nvGrpSpPr>
          <p:grpSpPr>
            <a:xfrm>
              <a:off x="5628396" y="2464738"/>
              <a:ext cx="593118" cy="368088"/>
              <a:chOff x="2895600" y="1547195"/>
              <a:chExt cx="914400" cy="476321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 flipV="1">
                <a:off x="2895600" y="1547195"/>
                <a:ext cx="0" cy="47632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2895600" y="1547195"/>
                <a:ext cx="91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4" name="Straight Connector 373"/>
            <p:cNvCxnSpPr/>
            <p:nvPr/>
          </p:nvCxnSpPr>
          <p:spPr>
            <a:xfrm>
              <a:off x="6463182" y="2729412"/>
              <a:ext cx="0" cy="138062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5" name="Group 374"/>
            <p:cNvGrpSpPr/>
            <p:nvPr/>
          </p:nvGrpSpPr>
          <p:grpSpPr>
            <a:xfrm>
              <a:off x="6303945" y="2871524"/>
              <a:ext cx="329510" cy="220853"/>
              <a:chOff x="5867400" y="2895600"/>
              <a:chExt cx="914400" cy="914400"/>
            </a:xfrm>
          </p:grpSpPr>
          <p:sp>
            <p:nvSpPr>
              <p:cNvPr id="393" name="Rectangle 392"/>
              <p:cNvSpPr/>
              <p:nvPr/>
            </p:nvSpPr>
            <p:spPr>
              <a:xfrm>
                <a:off x="5867400" y="2895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Freeform 393"/>
              <p:cNvSpPr/>
              <p:nvPr/>
            </p:nvSpPr>
            <p:spPr>
              <a:xfrm>
                <a:off x="5867400" y="3239167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6" name="Straight Connector 375"/>
            <p:cNvCxnSpPr/>
            <p:nvPr/>
          </p:nvCxnSpPr>
          <p:spPr>
            <a:xfrm flipV="1">
              <a:off x="5809868" y="3222779"/>
              <a:ext cx="169164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6468888" y="3092376"/>
              <a:ext cx="0" cy="138062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Freeform 377"/>
            <p:cNvSpPr/>
            <p:nvPr/>
          </p:nvSpPr>
          <p:spPr>
            <a:xfrm>
              <a:off x="5425440" y="5686677"/>
              <a:ext cx="395412" cy="44171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9" name="Group 378"/>
            <p:cNvGrpSpPr>
              <a:grpSpLocks noChangeAspect="1"/>
            </p:cNvGrpSpPr>
            <p:nvPr/>
          </p:nvGrpSpPr>
          <p:grpSpPr>
            <a:xfrm>
              <a:off x="5912400" y="5786979"/>
              <a:ext cx="775947" cy="515323"/>
              <a:chOff x="5174572" y="2667000"/>
              <a:chExt cx="1538056" cy="914400"/>
            </a:xfrm>
          </p:grpSpPr>
          <p:sp>
            <p:nvSpPr>
              <p:cNvPr id="388" name="Oval 387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9" name="Group 388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80" name="Straight Connector 379"/>
            <p:cNvCxnSpPr/>
            <p:nvPr/>
          </p:nvCxnSpPr>
          <p:spPr>
            <a:xfrm>
              <a:off x="5623146" y="5934214"/>
              <a:ext cx="5250" cy="647221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5628396" y="6576284"/>
              <a:ext cx="160934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5628396" y="6056910"/>
              <a:ext cx="44132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0645" y="5570294"/>
              <a:ext cx="0" cy="22085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5809868" y="5577442"/>
              <a:ext cx="46131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 rot="16200000">
              <a:off x="3625855" y="1340279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 flipH="1" flipV="1">
              <a:off x="7483137" y="1843198"/>
              <a:ext cx="0" cy="1371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4108735" y="1843199"/>
              <a:ext cx="33832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3652890" y="1214897"/>
            <a:ext cx="4744351" cy="5266852"/>
            <a:chOff x="2779850" y="1492028"/>
            <a:chExt cx="4744351" cy="5266852"/>
          </a:xfrm>
        </p:grpSpPr>
        <p:sp>
          <p:nvSpPr>
            <p:cNvPr id="412" name="TextBox 411"/>
            <p:cNvSpPr txBox="1"/>
            <p:nvPr/>
          </p:nvSpPr>
          <p:spPr>
            <a:xfrm>
              <a:off x="2779850" y="16639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2788356" y="231163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7216103" y="638954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4774192" y="1492028"/>
              <a:ext cx="130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Recycle A, B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3646723" y="2998676"/>
              <a:ext cx="9989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 + B → C</a:t>
              </a:r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4236798" y="1346347"/>
            <a:ext cx="3743978" cy="5028103"/>
            <a:chOff x="3363759" y="1623477"/>
            <a:chExt cx="3743978" cy="5028103"/>
          </a:xfrm>
        </p:grpSpPr>
        <p:grpSp>
          <p:nvGrpSpPr>
            <p:cNvPr id="418" name="Group 417"/>
            <p:cNvGrpSpPr/>
            <p:nvPr/>
          </p:nvGrpSpPr>
          <p:grpSpPr>
            <a:xfrm>
              <a:off x="3363759" y="3240056"/>
              <a:ext cx="241569" cy="287828"/>
              <a:chOff x="6553200" y="3513424"/>
              <a:chExt cx="914400" cy="906176"/>
            </a:xfrm>
          </p:grpSpPr>
          <p:sp>
            <p:nvSpPr>
              <p:cNvPr id="459" name="Flowchart: Collate 45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0" name="Group 45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61" name="Flowchart: Delay 46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2" name="Straight Connector 461"/>
                <p:cNvCxnSpPr>
                  <a:stCxn id="459" idx="1"/>
                  <a:endCxn id="46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9" name="Group 418"/>
            <p:cNvGrpSpPr/>
            <p:nvPr/>
          </p:nvGrpSpPr>
          <p:grpSpPr>
            <a:xfrm>
              <a:off x="3397749" y="2302972"/>
              <a:ext cx="241569" cy="287828"/>
              <a:chOff x="6553200" y="3513424"/>
              <a:chExt cx="914400" cy="906176"/>
            </a:xfrm>
          </p:grpSpPr>
          <p:sp>
            <p:nvSpPr>
              <p:cNvPr id="455" name="Flowchart: Collate 45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57" name="Flowchart: Delay 45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8" name="Straight Connector 457"/>
                <p:cNvCxnSpPr>
                  <a:stCxn id="455" idx="1"/>
                  <a:endCxn id="45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0" name="Group 419"/>
            <p:cNvGrpSpPr/>
            <p:nvPr/>
          </p:nvGrpSpPr>
          <p:grpSpPr>
            <a:xfrm>
              <a:off x="4952112" y="4128362"/>
              <a:ext cx="241569" cy="287828"/>
              <a:chOff x="6553200" y="3513424"/>
              <a:chExt cx="914400" cy="906176"/>
            </a:xfrm>
          </p:grpSpPr>
          <p:sp>
            <p:nvSpPr>
              <p:cNvPr id="451" name="Flowchart: Collate 45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2" name="Group 45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53" name="Flowchart: Delay 45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4" name="Straight Connector 453"/>
                <p:cNvCxnSpPr>
                  <a:stCxn id="451" idx="1"/>
                  <a:endCxn id="45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1" name="Group 420"/>
            <p:cNvGrpSpPr/>
            <p:nvPr/>
          </p:nvGrpSpPr>
          <p:grpSpPr>
            <a:xfrm>
              <a:off x="6866168" y="2046150"/>
              <a:ext cx="241569" cy="287828"/>
              <a:chOff x="6553200" y="3513424"/>
              <a:chExt cx="914400" cy="906176"/>
            </a:xfrm>
          </p:grpSpPr>
          <p:sp>
            <p:nvSpPr>
              <p:cNvPr id="447" name="Flowchart: Collate 44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Group 44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49" name="Flowchart: Delay 44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0" name="Straight Connector 449"/>
                <p:cNvCxnSpPr>
                  <a:stCxn id="447" idx="1"/>
                  <a:endCxn id="44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2" name="Group 421"/>
            <p:cNvGrpSpPr/>
            <p:nvPr/>
          </p:nvGrpSpPr>
          <p:grpSpPr>
            <a:xfrm>
              <a:off x="6785243" y="3017493"/>
              <a:ext cx="241569" cy="287828"/>
              <a:chOff x="6553200" y="3513424"/>
              <a:chExt cx="914400" cy="906176"/>
            </a:xfrm>
          </p:grpSpPr>
          <p:sp>
            <p:nvSpPr>
              <p:cNvPr id="443" name="Flowchart: Collate 44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4" name="Group 44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45" name="Flowchart: Delay 44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6" name="Straight Connector 445"/>
                <p:cNvCxnSpPr>
                  <a:stCxn id="443" idx="1"/>
                  <a:endCxn id="44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3" name="Group 422"/>
            <p:cNvGrpSpPr/>
            <p:nvPr/>
          </p:nvGrpSpPr>
          <p:grpSpPr>
            <a:xfrm>
              <a:off x="5984076" y="3007562"/>
              <a:ext cx="241569" cy="287828"/>
              <a:chOff x="6553200" y="3513424"/>
              <a:chExt cx="914400" cy="906176"/>
            </a:xfrm>
          </p:grpSpPr>
          <p:sp>
            <p:nvSpPr>
              <p:cNvPr id="439" name="Flowchart: Collate 43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0" name="Group 43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41" name="Flowchart: Delay 44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2" name="Straight Connector 441"/>
                <p:cNvCxnSpPr>
                  <a:stCxn id="439" idx="1"/>
                  <a:endCxn id="44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4" name="Group 423"/>
            <p:cNvGrpSpPr/>
            <p:nvPr/>
          </p:nvGrpSpPr>
          <p:grpSpPr>
            <a:xfrm>
              <a:off x="6735828" y="6363752"/>
              <a:ext cx="241569" cy="287828"/>
              <a:chOff x="6553200" y="3513424"/>
              <a:chExt cx="914400" cy="906176"/>
            </a:xfrm>
          </p:grpSpPr>
          <p:sp>
            <p:nvSpPr>
              <p:cNvPr id="435" name="Flowchart: Collate 43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6" name="Group 43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37" name="Flowchart: Delay 43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8" name="Straight Connector 437"/>
                <p:cNvCxnSpPr>
                  <a:stCxn id="435" idx="1"/>
                  <a:endCxn id="43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5" name="Group 424"/>
            <p:cNvGrpSpPr/>
            <p:nvPr/>
          </p:nvGrpSpPr>
          <p:grpSpPr>
            <a:xfrm>
              <a:off x="6704316" y="5633694"/>
              <a:ext cx="241569" cy="287828"/>
              <a:chOff x="6553200" y="3513424"/>
              <a:chExt cx="914400" cy="906176"/>
            </a:xfrm>
          </p:grpSpPr>
          <p:sp>
            <p:nvSpPr>
              <p:cNvPr id="431" name="Flowchart: Collate 43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2" name="Group 43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33" name="Flowchart: Delay 43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4" name="Straight Connector 433"/>
                <p:cNvCxnSpPr>
                  <a:stCxn id="431" idx="1"/>
                  <a:endCxn id="43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6" name="Group 425"/>
            <p:cNvGrpSpPr/>
            <p:nvPr/>
          </p:nvGrpSpPr>
          <p:grpSpPr>
            <a:xfrm>
              <a:off x="3412415" y="1623477"/>
              <a:ext cx="241569" cy="287828"/>
              <a:chOff x="6553200" y="3513424"/>
              <a:chExt cx="914400" cy="906176"/>
            </a:xfrm>
          </p:grpSpPr>
          <p:sp>
            <p:nvSpPr>
              <p:cNvPr id="427" name="Flowchart: Collate 42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8" name="Group 42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429" name="Flowchart: Delay 42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0" name="Straight Connector 429"/>
                <p:cNvCxnSpPr>
                  <a:stCxn id="427" idx="1"/>
                  <a:endCxn id="42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90" name="Group 589"/>
          <p:cNvGrpSpPr/>
          <p:nvPr/>
        </p:nvGrpSpPr>
        <p:grpSpPr>
          <a:xfrm>
            <a:off x="3866783" y="1005065"/>
            <a:ext cx="4318195" cy="5102202"/>
            <a:chOff x="4918343" y="1005065"/>
            <a:chExt cx="4318195" cy="5102202"/>
          </a:xfrm>
        </p:grpSpPr>
        <p:grpSp>
          <p:nvGrpSpPr>
            <p:cNvPr id="464" name="Group 463"/>
            <p:cNvGrpSpPr/>
            <p:nvPr/>
          </p:nvGrpSpPr>
          <p:grpSpPr>
            <a:xfrm>
              <a:off x="8439660" y="2110712"/>
              <a:ext cx="611614" cy="657948"/>
              <a:chOff x="8457211" y="1941593"/>
              <a:chExt cx="611614" cy="657948"/>
            </a:xfrm>
          </p:grpSpPr>
          <p:grpSp>
            <p:nvGrpSpPr>
              <p:cNvPr id="536" name="Group 535"/>
              <p:cNvGrpSpPr/>
              <p:nvPr/>
            </p:nvGrpSpPr>
            <p:grpSpPr>
              <a:xfrm>
                <a:off x="8457211" y="2230209"/>
                <a:ext cx="611614" cy="369332"/>
                <a:chOff x="3598895" y="1851737"/>
                <a:chExt cx="611614" cy="369332"/>
              </a:xfrm>
            </p:grpSpPr>
            <p:cxnSp>
              <p:nvCxnSpPr>
                <p:cNvPr id="538" name="Straight Connector 537"/>
                <p:cNvCxnSpPr/>
                <p:nvPr/>
              </p:nvCxnSpPr>
              <p:spPr>
                <a:xfrm>
                  <a:off x="3598895" y="2099007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9" name="Group 538"/>
                <p:cNvGrpSpPr/>
                <p:nvPr/>
              </p:nvGrpSpPr>
              <p:grpSpPr>
                <a:xfrm>
                  <a:off x="3807129" y="1851737"/>
                  <a:ext cx="403380" cy="369332"/>
                  <a:chOff x="3439652" y="3618847"/>
                  <a:chExt cx="403380" cy="369332"/>
                </a:xfrm>
              </p:grpSpPr>
              <p:sp>
                <p:nvSpPr>
                  <p:cNvPr id="540" name="TextBox 539"/>
                  <p:cNvSpPr txBox="1"/>
                  <p:nvPr/>
                </p:nvSpPr>
                <p:spPr>
                  <a:xfrm>
                    <a:off x="3439652" y="3618847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541" name="Oval 540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37" name="Straight Arrow Connector 536"/>
              <p:cNvCxnSpPr/>
              <p:nvPr/>
            </p:nvCxnSpPr>
            <p:spPr>
              <a:xfrm flipH="1">
                <a:off x="8870484" y="1941593"/>
                <a:ext cx="0" cy="2880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Group 464"/>
            <p:cNvGrpSpPr/>
            <p:nvPr/>
          </p:nvGrpSpPr>
          <p:grpSpPr>
            <a:xfrm>
              <a:off x="7731156" y="5410439"/>
              <a:ext cx="1505382" cy="696828"/>
              <a:chOff x="7763037" y="5263000"/>
              <a:chExt cx="1505382" cy="696828"/>
            </a:xfrm>
          </p:grpSpPr>
          <p:grpSp>
            <p:nvGrpSpPr>
              <p:cNvPr id="531" name="Group 530"/>
              <p:cNvGrpSpPr/>
              <p:nvPr/>
            </p:nvGrpSpPr>
            <p:grpSpPr>
              <a:xfrm>
                <a:off x="7763037" y="5263000"/>
                <a:ext cx="1247426" cy="696828"/>
                <a:chOff x="1038098" y="1324786"/>
                <a:chExt cx="1247426" cy="696828"/>
              </a:xfrm>
            </p:grpSpPr>
            <p:sp>
              <p:nvSpPr>
                <p:cNvPr id="533" name="TextBox 532"/>
                <p:cNvSpPr txBox="1"/>
                <p:nvPr/>
              </p:nvSpPr>
              <p:spPr>
                <a:xfrm>
                  <a:off x="1882144" y="1652282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cxnSp>
              <p:nvCxnSpPr>
                <p:cNvPr id="534" name="Straight Connector 533"/>
                <p:cNvCxnSpPr/>
                <p:nvPr/>
              </p:nvCxnSpPr>
              <p:spPr>
                <a:xfrm>
                  <a:off x="1038098" y="1324786"/>
                  <a:ext cx="890709" cy="5052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5" name="Oval 534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32" name="Straight Arrow Connector 531"/>
              <p:cNvCxnSpPr/>
              <p:nvPr/>
            </p:nvCxnSpPr>
            <p:spPr>
              <a:xfrm rot="5400000" flipH="1">
                <a:off x="9124419" y="5635832"/>
                <a:ext cx="0" cy="2880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6" name="Group 465"/>
            <p:cNvGrpSpPr/>
            <p:nvPr/>
          </p:nvGrpSpPr>
          <p:grpSpPr>
            <a:xfrm>
              <a:off x="6426074" y="3178143"/>
              <a:ext cx="795032" cy="692789"/>
              <a:chOff x="6420400" y="3027467"/>
              <a:chExt cx="795032" cy="692789"/>
            </a:xfrm>
          </p:grpSpPr>
          <p:grpSp>
            <p:nvGrpSpPr>
              <p:cNvPr id="526" name="Group 525"/>
              <p:cNvGrpSpPr/>
              <p:nvPr/>
            </p:nvGrpSpPr>
            <p:grpSpPr>
              <a:xfrm>
                <a:off x="6420400" y="3027467"/>
                <a:ext cx="795032" cy="692789"/>
                <a:chOff x="1490492" y="1328825"/>
                <a:chExt cx="795032" cy="692789"/>
              </a:xfrm>
            </p:grpSpPr>
            <p:sp>
              <p:nvSpPr>
                <p:cNvPr id="528" name="TextBox 527"/>
                <p:cNvSpPr txBox="1"/>
                <p:nvPr/>
              </p:nvSpPr>
              <p:spPr>
                <a:xfrm>
                  <a:off x="1882144" y="1652282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1490492" y="1328825"/>
                  <a:ext cx="420730" cy="5081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0" name="Oval 529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7" name="Straight Arrow Connector 526"/>
              <p:cNvCxnSpPr/>
              <p:nvPr/>
            </p:nvCxnSpPr>
            <p:spPr>
              <a:xfrm flipH="1">
                <a:off x="7017459" y="3041892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7997057" y="1274182"/>
              <a:ext cx="905399" cy="920402"/>
              <a:chOff x="7994316" y="1108971"/>
              <a:chExt cx="905399" cy="920402"/>
            </a:xfrm>
          </p:grpSpPr>
          <p:grpSp>
            <p:nvGrpSpPr>
              <p:cNvPr id="507" name="Group 506"/>
              <p:cNvGrpSpPr/>
              <p:nvPr/>
            </p:nvGrpSpPr>
            <p:grpSpPr>
              <a:xfrm>
                <a:off x="7994316" y="1402379"/>
                <a:ext cx="905399" cy="626994"/>
                <a:chOff x="3081024" y="814420"/>
                <a:chExt cx="905399" cy="626994"/>
              </a:xfrm>
            </p:grpSpPr>
            <p:grpSp>
              <p:nvGrpSpPr>
                <p:cNvPr id="509" name="Group 508"/>
                <p:cNvGrpSpPr/>
                <p:nvPr/>
              </p:nvGrpSpPr>
              <p:grpSpPr>
                <a:xfrm>
                  <a:off x="3559703" y="814420"/>
                  <a:ext cx="426720" cy="369332"/>
                  <a:chOff x="3439652" y="3618847"/>
                  <a:chExt cx="426720" cy="369332"/>
                </a:xfrm>
              </p:grpSpPr>
              <p:sp>
                <p:nvSpPr>
                  <p:cNvPr id="512" name="TextBox 511"/>
                  <p:cNvSpPr txBox="1"/>
                  <p:nvPr/>
                </p:nvSpPr>
                <p:spPr>
                  <a:xfrm>
                    <a:off x="3439652" y="3618847"/>
                    <a:ext cx="4267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PC</a:t>
                    </a:r>
                  </a:p>
                </p:txBody>
              </p:sp>
              <p:sp>
                <p:nvSpPr>
                  <p:cNvPr id="513" name="Oval 512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10" name="Straight Connector 509"/>
                <p:cNvCxnSpPr/>
                <p:nvPr/>
              </p:nvCxnSpPr>
              <p:spPr>
                <a:xfrm>
                  <a:off x="3081024" y="992196"/>
                  <a:ext cx="5001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/>
                <p:cNvCxnSpPr/>
                <p:nvPr/>
              </p:nvCxnSpPr>
              <p:spPr>
                <a:xfrm>
                  <a:off x="3091042" y="1016266"/>
                  <a:ext cx="0" cy="4251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8" name="Straight Arrow Connector 507"/>
              <p:cNvCxnSpPr/>
              <p:nvPr/>
            </p:nvCxnSpPr>
            <p:spPr>
              <a:xfrm flipH="1">
                <a:off x="8664712" y="1108971"/>
                <a:ext cx="0" cy="2880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oup 468"/>
            <p:cNvGrpSpPr/>
            <p:nvPr/>
          </p:nvGrpSpPr>
          <p:grpSpPr>
            <a:xfrm>
              <a:off x="4918343" y="2623388"/>
              <a:ext cx="727527" cy="469991"/>
              <a:chOff x="4913649" y="2455351"/>
              <a:chExt cx="727527" cy="469991"/>
            </a:xfrm>
          </p:grpSpPr>
          <p:grpSp>
            <p:nvGrpSpPr>
              <p:cNvPr id="501" name="Group 500"/>
              <p:cNvGrpSpPr/>
              <p:nvPr/>
            </p:nvGrpSpPr>
            <p:grpSpPr>
              <a:xfrm flipH="1">
                <a:off x="5158092" y="2455351"/>
                <a:ext cx="483084" cy="469991"/>
                <a:chOff x="1810904" y="1652282"/>
                <a:chExt cx="483084" cy="469991"/>
              </a:xfrm>
            </p:grpSpPr>
            <p:sp>
              <p:nvSpPr>
                <p:cNvPr id="503" name="TextBox 502"/>
                <p:cNvSpPr txBox="1"/>
                <p:nvPr/>
              </p:nvSpPr>
              <p:spPr>
                <a:xfrm>
                  <a:off x="1878425" y="1652282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cxnSp>
              <p:nvCxnSpPr>
                <p:cNvPr id="504" name="Straight Connector 503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/>
                <p:cNvCxnSpPr/>
                <p:nvPr/>
              </p:nvCxnSpPr>
              <p:spPr>
                <a:xfrm rot="5400000">
                  <a:off x="1673744" y="1985113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6" name="Oval 505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2" name="Straight Arrow Connector 501"/>
              <p:cNvCxnSpPr/>
              <p:nvPr/>
            </p:nvCxnSpPr>
            <p:spPr>
              <a:xfrm rot="16200000" flipH="1">
                <a:off x="5057649" y="2497427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" name="Group 541"/>
            <p:cNvGrpSpPr/>
            <p:nvPr/>
          </p:nvGrpSpPr>
          <p:grpSpPr>
            <a:xfrm>
              <a:off x="4987281" y="1688590"/>
              <a:ext cx="718450" cy="558771"/>
              <a:chOff x="4961786" y="838200"/>
              <a:chExt cx="718450" cy="558771"/>
            </a:xfrm>
          </p:grpSpPr>
          <p:grpSp>
            <p:nvGrpSpPr>
              <p:cNvPr id="543" name="Group 542"/>
              <p:cNvGrpSpPr/>
              <p:nvPr/>
            </p:nvGrpSpPr>
            <p:grpSpPr>
              <a:xfrm flipH="1">
                <a:off x="5206030" y="838200"/>
                <a:ext cx="474206" cy="558771"/>
                <a:chOff x="1819782" y="1652282"/>
                <a:chExt cx="474206" cy="558771"/>
              </a:xfrm>
            </p:grpSpPr>
            <p:sp>
              <p:nvSpPr>
                <p:cNvPr id="545" name="TextBox 544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546" name="Straight Connector 545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8" name="Oval 547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44" name="Straight Arrow Connector 543"/>
              <p:cNvCxnSpPr/>
              <p:nvPr/>
            </p:nvCxnSpPr>
            <p:spPr>
              <a:xfrm rot="16200000" flipH="1">
                <a:off x="5105786" y="87886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8" name="Straight Arrow Connector 557"/>
            <p:cNvCxnSpPr/>
            <p:nvPr/>
          </p:nvCxnSpPr>
          <p:spPr>
            <a:xfrm flipH="1">
              <a:off x="8742802" y="5058721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1" name="Group 580"/>
            <p:cNvGrpSpPr/>
            <p:nvPr/>
          </p:nvGrpSpPr>
          <p:grpSpPr>
            <a:xfrm>
              <a:off x="5004610" y="1005065"/>
              <a:ext cx="718450" cy="558771"/>
              <a:chOff x="4961786" y="838200"/>
              <a:chExt cx="718450" cy="558771"/>
            </a:xfrm>
          </p:grpSpPr>
          <p:grpSp>
            <p:nvGrpSpPr>
              <p:cNvPr id="582" name="Group 581"/>
              <p:cNvGrpSpPr/>
              <p:nvPr/>
            </p:nvGrpSpPr>
            <p:grpSpPr>
              <a:xfrm flipH="1">
                <a:off x="5206030" y="838200"/>
                <a:ext cx="474206" cy="558771"/>
                <a:chOff x="1819782" y="1652282"/>
                <a:chExt cx="474206" cy="558771"/>
              </a:xfrm>
            </p:grpSpPr>
            <p:sp>
              <p:nvSpPr>
                <p:cNvPr id="584" name="TextBox 583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585" name="Straight Connector 584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7" name="Oval 586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83" name="Straight Arrow Connector 582"/>
              <p:cNvCxnSpPr/>
              <p:nvPr/>
            </p:nvCxnSpPr>
            <p:spPr>
              <a:xfrm rot="16200000" flipH="1">
                <a:off x="5105786" y="87886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Group 588"/>
            <p:cNvGrpSpPr/>
            <p:nvPr/>
          </p:nvGrpSpPr>
          <p:grpSpPr>
            <a:xfrm>
              <a:off x="7445613" y="2380447"/>
              <a:ext cx="830585" cy="543536"/>
              <a:chOff x="7445613" y="2380447"/>
              <a:chExt cx="830585" cy="543536"/>
            </a:xfrm>
          </p:grpSpPr>
          <p:grpSp>
            <p:nvGrpSpPr>
              <p:cNvPr id="573" name="Group 572"/>
              <p:cNvGrpSpPr/>
              <p:nvPr/>
            </p:nvGrpSpPr>
            <p:grpSpPr>
              <a:xfrm>
                <a:off x="7816226" y="2380447"/>
                <a:ext cx="459972" cy="543536"/>
                <a:chOff x="9618035" y="3779041"/>
                <a:chExt cx="459972" cy="543536"/>
              </a:xfrm>
            </p:grpSpPr>
            <p:grpSp>
              <p:nvGrpSpPr>
                <p:cNvPr id="575" name="Group 574"/>
                <p:cNvGrpSpPr/>
                <p:nvPr/>
              </p:nvGrpSpPr>
              <p:grpSpPr>
                <a:xfrm>
                  <a:off x="9618035" y="3956817"/>
                  <a:ext cx="100584" cy="365760"/>
                  <a:chOff x="10589196" y="3989031"/>
                  <a:chExt cx="100584" cy="365760"/>
                </a:xfrm>
              </p:grpSpPr>
              <p:cxnSp>
                <p:nvCxnSpPr>
                  <p:cNvPr id="579" name="Straight Connector 578"/>
                  <p:cNvCxnSpPr/>
                  <p:nvPr/>
                </p:nvCxnSpPr>
                <p:spPr>
                  <a:xfrm flipH="1">
                    <a:off x="10589196" y="3989031"/>
                    <a:ext cx="10058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/>
                  <p:cNvCxnSpPr/>
                  <p:nvPr/>
                </p:nvCxnSpPr>
                <p:spPr>
                  <a:xfrm rot="16200000" flipH="1">
                    <a:off x="10407451" y="4171911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/>
                <p:cNvGrpSpPr/>
                <p:nvPr/>
              </p:nvGrpSpPr>
              <p:grpSpPr>
                <a:xfrm>
                  <a:off x="9666163" y="3779041"/>
                  <a:ext cx="411844" cy="369332"/>
                  <a:chOff x="9698059" y="3779041"/>
                  <a:chExt cx="411844" cy="369332"/>
                </a:xfrm>
              </p:grpSpPr>
              <p:sp>
                <p:nvSpPr>
                  <p:cNvPr id="577" name="TextBox 576"/>
                  <p:cNvSpPr txBox="1"/>
                  <p:nvPr/>
                </p:nvSpPr>
                <p:spPr>
                  <a:xfrm flipH="1">
                    <a:off x="9698059" y="3779041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sp>
                <p:nvSpPr>
                  <p:cNvPr id="578" name="Oval 577"/>
                  <p:cNvSpPr>
                    <a:spLocks noChangeAspect="1"/>
                  </p:cNvSpPr>
                  <p:nvPr/>
                </p:nvSpPr>
                <p:spPr>
                  <a:xfrm flipH="1">
                    <a:off x="9754241" y="3796797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88" name="Straight Connector 587"/>
              <p:cNvCxnSpPr/>
              <p:nvPr/>
            </p:nvCxnSpPr>
            <p:spPr>
              <a:xfrm>
                <a:off x="7445613" y="2459213"/>
                <a:ext cx="502920" cy="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1" name="TextBox 590"/>
          <p:cNvSpPr txBox="1"/>
          <p:nvPr/>
        </p:nvSpPr>
        <p:spPr>
          <a:xfrm>
            <a:off x="827816" y="4659859"/>
            <a:ext cx="4284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99"/>
                </a:solidFill>
              </a:rPr>
              <a:t>Process will settle at steady state</a:t>
            </a:r>
          </a:p>
          <a:p>
            <a:endParaRPr lang="en-US" sz="2400" dirty="0">
              <a:solidFill>
                <a:srgbClr val="FF3399"/>
              </a:solidFill>
            </a:endParaRPr>
          </a:p>
          <a:p>
            <a:r>
              <a:rPr lang="en-US" sz="2400" dirty="0">
                <a:solidFill>
                  <a:srgbClr val="FF3399"/>
                </a:solidFill>
              </a:rPr>
              <a:t>High purity product not possible</a:t>
            </a:r>
            <a:endParaRPr lang="en-IN" sz="2400" dirty="0">
              <a:solidFill>
                <a:srgbClr val="FF3399"/>
              </a:solidFill>
            </a:endParaRPr>
          </a:p>
        </p:txBody>
      </p:sp>
      <p:sp>
        <p:nvSpPr>
          <p:cNvPr id="592" name="TextBox 591"/>
          <p:cNvSpPr txBox="1"/>
          <p:nvPr/>
        </p:nvSpPr>
        <p:spPr>
          <a:xfrm>
            <a:off x="7631956" y="3381190"/>
            <a:ext cx="2545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SPECIFICATIONS</a:t>
            </a:r>
          </a:p>
          <a:p>
            <a:r>
              <a:rPr lang="en-US" sz="2400" b="1" dirty="0">
                <a:solidFill>
                  <a:srgbClr val="FF3399"/>
                </a:solidFill>
              </a:rPr>
              <a:t>F</a:t>
            </a:r>
            <a:r>
              <a:rPr lang="en-US" sz="2400" b="1" baseline="-25000" dirty="0">
                <a:solidFill>
                  <a:srgbClr val="FF3399"/>
                </a:solidFill>
              </a:rPr>
              <a:t>A</a:t>
            </a:r>
            <a:r>
              <a:rPr lang="en-US" sz="2400" b="1" dirty="0">
                <a:solidFill>
                  <a:srgbClr val="FF3399"/>
                </a:solidFill>
              </a:rPr>
              <a:t>, F</a:t>
            </a:r>
            <a:r>
              <a:rPr lang="en-US" sz="2400" b="1" baseline="-25000" dirty="0">
                <a:solidFill>
                  <a:srgbClr val="FF3399"/>
                </a:solidFill>
              </a:rPr>
              <a:t>B</a:t>
            </a:r>
            <a:r>
              <a:rPr lang="en-US" sz="2400" b="1" dirty="0">
                <a:solidFill>
                  <a:srgbClr val="FF3399"/>
                </a:solidFill>
              </a:rPr>
              <a:t>, </a:t>
            </a:r>
            <a:r>
              <a:rPr lang="en-US" sz="2400" b="1" dirty="0" err="1">
                <a:solidFill>
                  <a:srgbClr val="FF3399"/>
                </a:solidFill>
              </a:rPr>
              <a:t>T</a:t>
            </a:r>
            <a:r>
              <a:rPr lang="en-US" sz="2400" b="1" baseline="-25000" dirty="0" err="1">
                <a:solidFill>
                  <a:srgbClr val="FF3399"/>
                </a:solidFill>
              </a:rPr>
              <a:t>rxr</a:t>
            </a:r>
            <a:r>
              <a:rPr lang="en-US" sz="2400" b="1" dirty="0">
                <a:solidFill>
                  <a:srgbClr val="FF3399"/>
                </a:solidFill>
              </a:rPr>
              <a:t>, </a:t>
            </a:r>
            <a:r>
              <a:rPr lang="en-US" sz="2400" b="1" dirty="0" err="1">
                <a:solidFill>
                  <a:srgbClr val="FF3399"/>
                </a:solidFill>
              </a:rPr>
              <a:t>V</a:t>
            </a:r>
            <a:r>
              <a:rPr lang="en-US" sz="2400" b="1" baseline="-25000" dirty="0" err="1">
                <a:solidFill>
                  <a:srgbClr val="FF3399"/>
                </a:solidFill>
              </a:rPr>
              <a:t>rxr</a:t>
            </a:r>
            <a:r>
              <a:rPr lang="en-US" sz="2400" b="1" dirty="0">
                <a:solidFill>
                  <a:srgbClr val="FF3399"/>
                </a:solidFill>
              </a:rPr>
              <a:t>, L, Q</a:t>
            </a:r>
          </a:p>
          <a:p>
            <a:r>
              <a:rPr lang="en-US" sz="2400" b="1" dirty="0" err="1">
                <a:solidFill>
                  <a:srgbClr val="CC3300"/>
                </a:solidFill>
              </a:rPr>
              <a:t>P</a:t>
            </a:r>
            <a:r>
              <a:rPr lang="en-US" sz="2400" b="1" baseline="-25000" dirty="0" err="1">
                <a:solidFill>
                  <a:srgbClr val="CC3300"/>
                </a:solidFill>
              </a:rPr>
              <a:t>col</a:t>
            </a:r>
            <a:r>
              <a:rPr lang="en-US" sz="2400" b="1" dirty="0">
                <a:solidFill>
                  <a:srgbClr val="CC3300"/>
                </a:solidFill>
              </a:rPr>
              <a:t>, V</a:t>
            </a:r>
            <a:r>
              <a:rPr lang="en-US" sz="2400" b="1" baseline="-25000" dirty="0">
                <a:solidFill>
                  <a:srgbClr val="CC3300"/>
                </a:solidFill>
              </a:rPr>
              <a:t>RD</a:t>
            </a:r>
            <a:r>
              <a:rPr lang="en-US" sz="2400" b="1" dirty="0">
                <a:solidFill>
                  <a:srgbClr val="CC3300"/>
                </a:solidFill>
              </a:rPr>
              <a:t>, </a:t>
            </a:r>
            <a:r>
              <a:rPr lang="en-US" sz="2400" b="1" dirty="0" err="1">
                <a:solidFill>
                  <a:srgbClr val="CC3300"/>
                </a:solidFill>
              </a:rPr>
              <a:t>V</a:t>
            </a:r>
            <a:r>
              <a:rPr lang="en-US" sz="2400" b="1" baseline="-25000" dirty="0" err="1">
                <a:solidFill>
                  <a:srgbClr val="CC3300"/>
                </a:solidFill>
              </a:rPr>
              <a:t>sump</a:t>
            </a:r>
            <a:endParaRPr lang="en-IN" sz="2400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6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" grpId="0"/>
      <p:bldP spid="5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+ B → C Process</a:t>
            </a:r>
            <a:r>
              <a:rPr lang="en-US" baseline="-25000" dirty="0"/>
              <a:t> continued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5041747" y="1401476"/>
            <a:ext cx="4384361" cy="4738237"/>
            <a:chOff x="3117147" y="1843198"/>
            <a:chExt cx="4384361" cy="4738237"/>
          </a:xfrm>
        </p:grpSpPr>
        <p:grpSp>
          <p:nvGrpSpPr>
            <p:cNvPr id="6" name="Group 5"/>
            <p:cNvGrpSpPr/>
            <p:nvPr/>
          </p:nvGrpSpPr>
          <p:grpSpPr>
            <a:xfrm rot="5400000">
              <a:off x="3472639" y="3235932"/>
              <a:ext cx="372122" cy="822960"/>
              <a:chOff x="2294878" y="2154317"/>
              <a:chExt cx="372122" cy="640080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H="1">
                <a:off x="2294878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2667000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2475242" y="2164380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301240" y="2166896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3669292" y="2832961"/>
              <a:ext cx="914400" cy="1057923"/>
              <a:chOff x="2667000" y="3437877"/>
              <a:chExt cx="914400" cy="105792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667000" y="3581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Delay 47"/>
              <p:cNvSpPr/>
              <p:nvPr/>
            </p:nvSpPr>
            <p:spPr>
              <a:xfrm rot="16200000">
                <a:off x="3054658" y="3050219"/>
                <a:ext cx="139083" cy="91440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rot="16200000">
              <a:off x="3620067" y="2011680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126492" y="4348084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4135370" y="3890884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3670033" y="3250804"/>
              <a:ext cx="914400" cy="182880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126492" y="1857514"/>
              <a:ext cx="0" cy="9601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425440" y="2839539"/>
              <a:ext cx="395412" cy="3090076"/>
              <a:chOff x="3505200" y="2044470"/>
              <a:chExt cx="548640" cy="383817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505200" y="2590800"/>
                <a:ext cx="548640" cy="274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Delay 44"/>
              <p:cNvSpPr/>
              <p:nvPr/>
            </p:nvSpPr>
            <p:spPr>
              <a:xfrm rot="16200000">
                <a:off x="3505200" y="204447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Delay 45"/>
              <p:cNvSpPr/>
              <p:nvPr/>
            </p:nvSpPr>
            <p:spPr>
              <a:xfrm rot="5400000" flipV="1">
                <a:off x="3505200" y="533400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6071663" y="2213434"/>
              <a:ext cx="775947" cy="515323"/>
              <a:chOff x="5174572" y="2667000"/>
              <a:chExt cx="1538056" cy="9144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/>
            <p:cNvGrpSpPr/>
            <p:nvPr/>
          </p:nvGrpSpPr>
          <p:grpSpPr>
            <a:xfrm>
              <a:off x="5628396" y="2464738"/>
              <a:ext cx="593118" cy="368088"/>
              <a:chOff x="2895600" y="1547195"/>
              <a:chExt cx="914400" cy="476321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2895600" y="1547195"/>
                <a:ext cx="0" cy="47632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895600" y="1547195"/>
                <a:ext cx="91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6463182" y="2729412"/>
              <a:ext cx="0" cy="138062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6303945" y="2871524"/>
              <a:ext cx="329510" cy="220853"/>
              <a:chOff x="5867400" y="2895600"/>
              <a:chExt cx="914400" cy="9144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867400" y="2895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867400" y="3239167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 flipV="1">
              <a:off x="5809868" y="3222779"/>
              <a:ext cx="169164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68888" y="3092376"/>
              <a:ext cx="0" cy="138062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5425440" y="5686677"/>
              <a:ext cx="395412" cy="44171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5912400" y="5786979"/>
              <a:ext cx="775947" cy="515323"/>
              <a:chOff x="5174572" y="2667000"/>
              <a:chExt cx="1538056" cy="9144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" name="Straight Connector 21"/>
            <p:cNvCxnSpPr/>
            <p:nvPr/>
          </p:nvCxnSpPr>
          <p:spPr>
            <a:xfrm>
              <a:off x="5623146" y="5934214"/>
              <a:ext cx="5250" cy="647221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628396" y="6576284"/>
              <a:ext cx="160934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628396" y="6056910"/>
              <a:ext cx="44132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0645" y="5570294"/>
              <a:ext cx="0" cy="22085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809868" y="5577442"/>
              <a:ext cx="46131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>
              <a:off x="3625855" y="1340279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7483137" y="1843198"/>
              <a:ext cx="0" cy="1371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108735" y="1843199"/>
              <a:ext cx="33832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704450" y="1050305"/>
            <a:ext cx="4744351" cy="5266852"/>
            <a:chOff x="2779850" y="1492028"/>
            <a:chExt cx="4744351" cy="5266852"/>
          </a:xfrm>
        </p:grpSpPr>
        <p:sp>
          <p:nvSpPr>
            <p:cNvPr id="54" name="TextBox 53"/>
            <p:cNvSpPr txBox="1"/>
            <p:nvPr/>
          </p:nvSpPr>
          <p:spPr>
            <a:xfrm>
              <a:off x="2779850" y="16639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88356" y="231163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6103" y="638954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4192" y="1492028"/>
              <a:ext cx="130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Recycle A, 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6723" y="2998676"/>
              <a:ext cx="9989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 + B → C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88358" y="1181755"/>
            <a:ext cx="3743978" cy="5028103"/>
            <a:chOff x="3363759" y="1623477"/>
            <a:chExt cx="3743978" cy="5028103"/>
          </a:xfrm>
        </p:grpSpPr>
        <p:grpSp>
          <p:nvGrpSpPr>
            <p:cNvPr id="60" name="Group 59"/>
            <p:cNvGrpSpPr/>
            <p:nvPr/>
          </p:nvGrpSpPr>
          <p:grpSpPr>
            <a:xfrm>
              <a:off x="3363759" y="3240056"/>
              <a:ext cx="241569" cy="287828"/>
              <a:chOff x="6553200" y="3513424"/>
              <a:chExt cx="914400" cy="906176"/>
            </a:xfrm>
          </p:grpSpPr>
          <p:sp>
            <p:nvSpPr>
              <p:cNvPr id="101" name="Flowchart: Collate 10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03" name="Flowchart: Delay 10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stCxn id="101" idx="1"/>
                  <a:endCxn id="10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" name="Group 60"/>
            <p:cNvGrpSpPr/>
            <p:nvPr/>
          </p:nvGrpSpPr>
          <p:grpSpPr>
            <a:xfrm>
              <a:off x="3397749" y="2302972"/>
              <a:ext cx="241569" cy="287828"/>
              <a:chOff x="6553200" y="3513424"/>
              <a:chExt cx="914400" cy="906176"/>
            </a:xfrm>
          </p:grpSpPr>
          <p:sp>
            <p:nvSpPr>
              <p:cNvPr id="97" name="Flowchart: Collate 9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9" name="Flowchart: Delay 9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Connector 99"/>
                <p:cNvCxnSpPr>
                  <a:stCxn id="97" idx="1"/>
                  <a:endCxn id="9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61"/>
            <p:cNvGrpSpPr/>
            <p:nvPr/>
          </p:nvGrpSpPr>
          <p:grpSpPr>
            <a:xfrm>
              <a:off x="4952112" y="4128362"/>
              <a:ext cx="241569" cy="287828"/>
              <a:chOff x="6553200" y="3513424"/>
              <a:chExt cx="914400" cy="906176"/>
            </a:xfrm>
          </p:grpSpPr>
          <p:sp>
            <p:nvSpPr>
              <p:cNvPr id="93" name="Flowchart: Collate 9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5" name="Flowchart: Delay 9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>
                  <a:stCxn id="93" idx="1"/>
                  <a:endCxn id="9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6866168" y="2046150"/>
              <a:ext cx="241569" cy="287828"/>
              <a:chOff x="6553200" y="3513424"/>
              <a:chExt cx="914400" cy="906176"/>
            </a:xfrm>
          </p:grpSpPr>
          <p:sp>
            <p:nvSpPr>
              <p:cNvPr id="89" name="Flowchart: Collate 8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1" name="Flowchart: Delay 9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89" idx="1"/>
                  <a:endCxn id="9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Group 63"/>
            <p:cNvGrpSpPr/>
            <p:nvPr/>
          </p:nvGrpSpPr>
          <p:grpSpPr>
            <a:xfrm>
              <a:off x="6785243" y="3017493"/>
              <a:ext cx="241569" cy="287828"/>
              <a:chOff x="6553200" y="3513424"/>
              <a:chExt cx="914400" cy="906176"/>
            </a:xfrm>
          </p:grpSpPr>
          <p:sp>
            <p:nvSpPr>
              <p:cNvPr id="85" name="Flowchart: Collate 8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87" name="Flowchart: Delay 8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/>
                <p:cNvCxnSpPr>
                  <a:stCxn id="85" idx="1"/>
                  <a:endCxn id="8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5984076" y="3007562"/>
              <a:ext cx="241569" cy="287828"/>
              <a:chOff x="6553200" y="3513424"/>
              <a:chExt cx="914400" cy="906176"/>
            </a:xfrm>
          </p:grpSpPr>
          <p:sp>
            <p:nvSpPr>
              <p:cNvPr id="81" name="Flowchart: Collate 8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83" name="Flowchart: Delay 8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1" idx="1"/>
                  <a:endCxn id="8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/>
            <p:cNvGrpSpPr/>
            <p:nvPr/>
          </p:nvGrpSpPr>
          <p:grpSpPr>
            <a:xfrm>
              <a:off x="6735828" y="6363752"/>
              <a:ext cx="241569" cy="287828"/>
              <a:chOff x="6553200" y="3513424"/>
              <a:chExt cx="914400" cy="906176"/>
            </a:xfrm>
          </p:grpSpPr>
          <p:sp>
            <p:nvSpPr>
              <p:cNvPr id="77" name="Flowchart: Collate 7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9" name="Flowchart: Delay 7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/>
                <p:cNvCxnSpPr>
                  <a:stCxn id="77" idx="1"/>
                  <a:endCxn id="7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/>
            <p:cNvGrpSpPr/>
            <p:nvPr/>
          </p:nvGrpSpPr>
          <p:grpSpPr>
            <a:xfrm>
              <a:off x="6704316" y="5633694"/>
              <a:ext cx="241569" cy="287828"/>
              <a:chOff x="6553200" y="3513424"/>
              <a:chExt cx="914400" cy="906176"/>
            </a:xfrm>
          </p:grpSpPr>
          <p:sp>
            <p:nvSpPr>
              <p:cNvPr id="73" name="Flowchart: Collate 7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5" name="Flowchart: Delay 7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>
                  <a:stCxn id="73" idx="1"/>
                  <a:endCxn id="7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8" name="Group 67"/>
            <p:cNvGrpSpPr/>
            <p:nvPr/>
          </p:nvGrpSpPr>
          <p:grpSpPr>
            <a:xfrm>
              <a:off x="3412415" y="1623477"/>
              <a:ext cx="241569" cy="287828"/>
              <a:chOff x="6553200" y="3513424"/>
              <a:chExt cx="914400" cy="906176"/>
            </a:xfrm>
          </p:grpSpPr>
          <p:sp>
            <p:nvSpPr>
              <p:cNvPr id="69" name="Flowchart: Collate 6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1" name="Flowchart: Delay 7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69" idx="1"/>
                  <a:endCxn id="7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5" name="Group 184"/>
          <p:cNvGrpSpPr/>
          <p:nvPr/>
        </p:nvGrpSpPr>
        <p:grpSpPr>
          <a:xfrm>
            <a:off x="4913649" y="838200"/>
            <a:ext cx="4354770" cy="5121628"/>
            <a:chOff x="4913649" y="838200"/>
            <a:chExt cx="4354770" cy="5121628"/>
          </a:xfrm>
        </p:grpSpPr>
        <p:grpSp>
          <p:nvGrpSpPr>
            <p:cNvPr id="182" name="Group 181"/>
            <p:cNvGrpSpPr/>
            <p:nvPr/>
          </p:nvGrpSpPr>
          <p:grpSpPr>
            <a:xfrm>
              <a:off x="8457211" y="1941593"/>
              <a:ext cx="611614" cy="657948"/>
              <a:chOff x="8457211" y="1941593"/>
              <a:chExt cx="611614" cy="657948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8457211" y="2230209"/>
                <a:ext cx="611614" cy="369332"/>
                <a:chOff x="3598895" y="1851737"/>
                <a:chExt cx="611614" cy="369332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3598895" y="2099007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2" name="Group 151"/>
                <p:cNvGrpSpPr/>
                <p:nvPr/>
              </p:nvGrpSpPr>
              <p:grpSpPr>
                <a:xfrm>
                  <a:off x="3807129" y="1851737"/>
                  <a:ext cx="403380" cy="369332"/>
                  <a:chOff x="3439652" y="3618847"/>
                  <a:chExt cx="403380" cy="369332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3439652" y="3618847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8" name="Straight Arrow Connector 167"/>
              <p:cNvCxnSpPr/>
              <p:nvPr/>
            </p:nvCxnSpPr>
            <p:spPr>
              <a:xfrm flipH="1">
                <a:off x="8870484" y="1941593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7763037" y="5263000"/>
              <a:ext cx="1505382" cy="696828"/>
              <a:chOff x="7763037" y="5263000"/>
              <a:chExt cx="1505382" cy="696828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7763037" y="5263000"/>
                <a:ext cx="1247426" cy="696828"/>
                <a:chOff x="1038098" y="1324786"/>
                <a:chExt cx="1247426" cy="696828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1882144" y="1652282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038098" y="1324786"/>
                  <a:ext cx="890709" cy="5052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9" name="Straight Arrow Connector 168"/>
              <p:cNvCxnSpPr/>
              <p:nvPr/>
            </p:nvCxnSpPr>
            <p:spPr>
              <a:xfrm rot="5400000" flipH="1">
                <a:off x="9124419" y="5635832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6420400" y="3027467"/>
              <a:ext cx="795032" cy="692789"/>
              <a:chOff x="6420400" y="3027467"/>
              <a:chExt cx="795032" cy="692789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6420400" y="3027467"/>
                <a:ext cx="795032" cy="692789"/>
                <a:chOff x="1490492" y="1328825"/>
                <a:chExt cx="795032" cy="692789"/>
              </a:xfrm>
            </p:grpSpPr>
            <p:sp>
              <p:nvSpPr>
                <p:cNvPr id="159" name="TextBox 158"/>
                <p:cNvSpPr txBox="1"/>
                <p:nvPr/>
              </p:nvSpPr>
              <p:spPr>
                <a:xfrm>
                  <a:off x="1882144" y="1652282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1490492" y="1328825"/>
                  <a:ext cx="420730" cy="5081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 flipH="1">
                <a:off x="7026603" y="3041892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7026603" y="1892256"/>
              <a:ext cx="1230280" cy="2002543"/>
              <a:chOff x="7026603" y="1892256"/>
              <a:chExt cx="1230280" cy="2002543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7026603" y="2131321"/>
                <a:ext cx="1230280" cy="1763478"/>
                <a:chOff x="5102003" y="2573044"/>
                <a:chExt cx="1230280" cy="1763478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290832" y="2919202"/>
                  <a:ext cx="0" cy="1417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2" name="Group 131"/>
                <p:cNvGrpSpPr/>
                <p:nvPr/>
              </p:nvGrpSpPr>
              <p:grpSpPr>
                <a:xfrm>
                  <a:off x="5102003" y="2573044"/>
                  <a:ext cx="357790" cy="369332"/>
                  <a:chOff x="5353194" y="3733154"/>
                  <a:chExt cx="357790" cy="369332"/>
                </a:xfrm>
              </p:grpSpPr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5353194" y="3733154"/>
                    <a:ext cx="357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 X</a:t>
                    </a:r>
                  </a:p>
                </p:txBody>
              </p:sp>
              <p:sp>
                <p:nvSpPr>
                  <p:cNvPr id="140" name="Oval 139"/>
                  <p:cNvSpPr>
                    <a:spLocks noChangeAspect="1"/>
                  </p:cNvSpPr>
                  <p:nvPr/>
                </p:nvSpPr>
                <p:spPr>
                  <a:xfrm>
                    <a:off x="5388816" y="375091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5893589" y="2668153"/>
                  <a:ext cx="438694" cy="558771"/>
                  <a:chOff x="1855294" y="1652282"/>
                  <a:chExt cx="438694" cy="55877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1864761" y="1836948"/>
                    <a:ext cx="457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5400000">
                    <a:off x="1672414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Oval 137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485984" y="2750820"/>
                  <a:ext cx="5029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7215432" y="189225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994316" y="1108971"/>
              <a:ext cx="905399" cy="920402"/>
              <a:chOff x="7994316" y="1108971"/>
              <a:chExt cx="905399" cy="920402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994316" y="1402379"/>
                <a:ext cx="905399" cy="626994"/>
                <a:chOff x="3081024" y="814420"/>
                <a:chExt cx="905399" cy="626994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3559703" y="814420"/>
                  <a:ext cx="426720" cy="369332"/>
                  <a:chOff x="3439652" y="3618847"/>
                  <a:chExt cx="426720" cy="369332"/>
                </a:xfrm>
              </p:grpSpPr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3439652" y="3618847"/>
                    <a:ext cx="4267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PC</a:t>
                    </a:r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081024" y="992196"/>
                  <a:ext cx="5001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091042" y="1016266"/>
                  <a:ext cx="0" cy="4251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Arrow Connector 172"/>
              <p:cNvCxnSpPr/>
              <p:nvPr/>
            </p:nvCxnSpPr>
            <p:spPr>
              <a:xfrm flipH="1">
                <a:off x="8664712" y="1108971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4913649" y="2455351"/>
              <a:ext cx="727527" cy="469991"/>
              <a:chOff x="4913649" y="2455351"/>
              <a:chExt cx="727527" cy="469991"/>
            </a:xfrm>
          </p:grpSpPr>
          <p:grpSp>
            <p:nvGrpSpPr>
              <p:cNvPr id="106" name="Group 105"/>
              <p:cNvGrpSpPr/>
              <p:nvPr/>
            </p:nvGrpSpPr>
            <p:grpSpPr>
              <a:xfrm flipH="1">
                <a:off x="5158092" y="2455351"/>
                <a:ext cx="483084" cy="469991"/>
                <a:chOff x="1810904" y="1652282"/>
                <a:chExt cx="483084" cy="469991"/>
              </a:xfrm>
            </p:grpSpPr>
            <p:sp>
              <p:nvSpPr>
                <p:cNvPr id="162" name="TextBox 161"/>
                <p:cNvSpPr txBox="1"/>
                <p:nvPr/>
              </p:nvSpPr>
              <p:spPr>
                <a:xfrm>
                  <a:off x="1878425" y="1652282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5400000">
                  <a:off x="1673744" y="1985113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4" name="Straight Arrow Connector 173"/>
              <p:cNvCxnSpPr/>
              <p:nvPr/>
            </p:nvCxnSpPr>
            <p:spPr>
              <a:xfrm rot="16200000" flipH="1">
                <a:off x="5057649" y="2497427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93604" y="1431751"/>
              <a:ext cx="1134280" cy="641126"/>
              <a:chOff x="5193604" y="1431751"/>
              <a:chExt cx="1134280" cy="641126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5193604" y="1431751"/>
                <a:ext cx="813400" cy="641126"/>
                <a:chOff x="3269004" y="1873474"/>
                <a:chExt cx="813400" cy="641126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 flipH="1">
                  <a:off x="3269004" y="1955829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3724614" y="1873474"/>
                  <a:ext cx="357790" cy="369332"/>
                  <a:chOff x="5353194" y="3733154"/>
                  <a:chExt cx="357790" cy="369332"/>
                </a:xfrm>
              </p:grpSpPr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5353194" y="3733154"/>
                    <a:ext cx="357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 X</a:t>
                    </a:r>
                  </a:p>
                </p:txBody>
              </p:sp>
              <p:sp>
                <p:nvSpPr>
                  <p:cNvPr id="124" name="Oval 123"/>
                  <p:cNvSpPr>
                    <a:spLocks noChangeAspect="1"/>
                  </p:cNvSpPr>
                  <p:nvPr/>
                </p:nvSpPr>
                <p:spPr>
                  <a:xfrm>
                    <a:off x="5388816" y="375091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0" name="Straight Connector 119"/>
                <p:cNvCxnSpPr/>
                <p:nvPr/>
              </p:nvCxnSpPr>
              <p:spPr>
                <a:xfrm flipH="1">
                  <a:off x="3594928" y="1958571"/>
                  <a:ext cx="186454" cy="366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Arrow Connector 174"/>
              <p:cNvCxnSpPr/>
              <p:nvPr/>
            </p:nvCxnSpPr>
            <p:spPr>
              <a:xfrm rot="5400000" flipH="1">
                <a:off x="6183884" y="1480108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4961786" y="838200"/>
              <a:ext cx="718450" cy="558771"/>
              <a:chOff x="4961786" y="838200"/>
              <a:chExt cx="718450" cy="558771"/>
            </a:xfrm>
          </p:grpSpPr>
          <p:grpSp>
            <p:nvGrpSpPr>
              <p:cNvPr id="108" name="Group 107"/>
              <p:cNvGrpSpPr/>
              <p:nvPr/>
            </p:nvGrpSpPr>
            <p:grpSpPr>
              <a:xfrm flipH="1">
                <a:off x="5206030" y="838200"/>
                <a:ext cx="474206" cy="558771"/>
                <a:chOff x="1819782" y="1652282"/>
                <a:chExt cx="474206" cy="558771"/>
              </a:xfrm>
            </p:grpSpPr>
            <p:sp>
              <p:nvSpPr>
                <p:cNvPr id="155" name="TextBox 154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Oval 157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6" name="Straight Arrow Connector 175"/>
              <p:cNvCxnSpPr/>
              <p:nvPr/>
            </p:nvCxnSpPr>
            <p:spPr>
              <a:xfrm rot="16200000" flipH="1">
                <a:off x="5105786" y="87886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7697628" y="3981886"/>
              <a:ext cx="1025373" cy="1210085"/>
              <a:chOff x="7697628" y="3981886"/>
              <a:chExt cx="1025373" cy="1210085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flipH="1">
                <a:off x="8073850" y="4461358"/>
                <a:ext cx="6400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723001" y="4465556"/>
                <a:ext cx="0" cy="72641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/>
              <p:cNvGrpSpPr/>
              <p:nvPr/>
            </p:nvGrpSpPr>
            <p:grpSpPr>
              <a:xfrm>
                <a:off x="7697628" y="4269886"/>
                <a:ext cx="415563" cy="369332"/>
                <a:chOff x="6315351" y="4711609"/>
                <a:chExt cx="415563" cy="369332"/>
              </a:xfrm>
            </p:grpSpPr>
            <p:sp>
              <p:nvSpPr>
                <p:cNvPr id="144" name="TextBox 143"/>
                <p:cNvSpPr txBox="1"/>
                <p:nvPr/>
              </p:nvSpPr>
              <p:spPr>
                <a:xfrm flipH="1">
                  <a:off x="6315351" y="4711609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sp>
              <p:nvSpPr>
                <p:cNvPr id="145" name="Oval 144"/>
                <p:cNvSpPr>
                  <a:spLocks noChangeAspect="1"/>
                </p:cNvSpPr>
                <p:nvPr/>
              </p:nvSpPr>
              <p:spPr>
                <a:xfrm flipH="1">
                  <a:off x="6371533" y="4729365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7" name="Straight Arrow Connector 176"/>
              <p:cNvCxnSpPr/>
              <p:nvPr/>
            </p:nvCxnSpPr>
            <p:spPr>
              <a:xfrm flipH="1">
                <a:off x="7908674" y="398188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TextBox 185"/>
          <p:cNvSpPr txBox="1"/>
          <p:nvPr/>
        </p:nvSpPr>
        <p:spPr>
          <a:xfrm>
            <a:off x="492609" y="3481128"/>
            <a:ext cx="56030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99"/>
                </a:solidFill>
              </a:rPr>
              <a:t>Stoichiometric imbalance possible</a:t>
            </a:r>
          </a:p>
          <a:p>
            <a:endParaRPr lang="en-US" sz="2400" dirty="0">
              <a:solidFill>
                <a:srgbClr val="FF3399"/>
              </a:solidFill>
            </a:endParaRPr>
          </a:p>
          <a:p>
            <a:r>
              <a:rPr lang="en-US" sz="2400" dirty="0">
                <a:solidFill>
                  <a:srgbClr val="FF3399"/>
                </a:solidFill>
              </a:rPr>
              <a:t>Excess reactant accumulates in recycle loop</a:t>
            </a:r>
          </a:p>
          <a:p>
            <a:endParaRPr lang="en-US" sz="2400" dirty="0">
              <a:solidFill>
                <a:srgbClr val="FF3399"/>
              </a:solidFill>
            </a:endParaRPr>
          </a:p>
          <a:p>
            <a:r>
              <a:rPr lang="en-US" sz="2400" dirty="0">
                <a:solidFill>
                  <a:srgbClr val="FF3399"/>
                </a:solidFill>
              </a:rPr>
              <a:t>Process never steady</a:t>
            </a:r>
          </a:p>
          <a:p>
            <a:endParaRPr lang="en-US" sz="2400" dirty="0">
              <a:solidFill>
                <a:srgbClr val="FF3399"/>
              </a:solidFill>
            </a:endParaRPr>
          </a:p>
          <a:p>
            <a:r>
              <a:rPr lang="en-US" sz="2400" dirty="0">
                <a:solidFill>
                  <a:srgbClr val="FF3399"/>
                </a:solidFill>
              </a:rPr>
              <a:t>Guaranteed to fail!!!</a:t>
            </a:r>
            <a:endParaRPr lang="en-IN" sz="2400" dirty="0">
              <a:solidFill>
                <a:srgbClr val="FF3399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8686355" y="3162656"/>
            <a:ext cx="3335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SPECIFICATIONS</a:t>
            </a:r>
          </a:p>
          <a:p>
            <a:r>
              <a:rPr lang="en-US" sz="2400" b="1" dirty="0">
                <a:solidFill>
                  <a:srgbClr val="FF3399"/>
                </a:solidFill>
              </a:rPr>
              <a:t>F</a:t>
            </a:r>
            <a:r>
              <a:rPr lang="en-US" sz="2400" b="1" baseline="-25000" dirty="0">
                <a:solidFill>
                  <a:srgbClr val="FF3399"/>
                </a:solidFill>
              </a:rPr>
              <a:t>A</a:t>
            </a:r>
            <a:r>
              <a:rPr lang="en-US" sz="2400" b="1" dirty="0">
                <a:solidFill>
                  <a:srgbClr val="FF3399"/>
                </a:solidFill>
              </a:rPr>
              <a:t>, F</a:t>
            </a:r>
            <a:r>
              <a:rPr lang="en-US" sz="2400" b="1" baseline="-25000" dirty="0">
                <a:solidFill>
                  <a:srgbClr val="FF3399"/>
                </a:solidFill>
              </a:rPr>
              <a:t>B</a:t>
            </a:r>
            <a:r>
              <a:rPr lang="en-US" sz="2400" b="1" dirty="0">
                <a:solidFill>
                  <a:srgbClr val="FF3399"/>
                </a:solidFill>
              </a:rPr>
              <a:t>/F</a:t>
            </a:r>
            <a:r>
              <a:rPr lang="en-US" sz="2400" b="1" baseline="-25000" dirty="0">
                <a:solidFill>
                  <a:srgbClr val="FF3399"/>
                </a:solidFill>
              </a:rPr>
              <a:t>A</a:t>
            </a:r>
            <a:r>
              <a:rPr lang="en-US" sz="2400" b="1" dirty="0">
                <a:solidFill>
                  <a:srgbClr val="FF3399"/>
                </a:solidFill>
              </a:rPr>
              <a:t>, </a:t>
            </a:r>
            <a:r>
              <a:rPr lang="en-US" sz="2400" b="1" dirty="0" err="1">
                <a:solidFill>
                  <a:srgbClr val="FF3399"/>
                </a:solidFill>
              </a:rPr>
              <a:t>T</a:t>
            </a:r>
            <a:r>
              <a:rPr lang="en-US" sz="2400" b="1" baseline="-25000" dirty="0" err="1">
                <a:solidFill>
                  <a:srgbClr val="FF3399"/>
                </a:solidFill>
              </a:rPr>
              <a:t>rxr</a:t>
            </a:r>
            <a:r>
              <a:rPr lang="en-US" sz="2400" b="1" dirty="0">
                <a:solidFill>
                  <a:srgbClr val="FF3399"/>
                </a:solidFill>
              </a:rPr>
              <a:t>, </a:t>
            </a:r>
            <a:r>
              <a:rPr lang="en-US" sz="2400" b="1" dirty="0" err="1">
                <a:solidFill>
                  <a:srgbClr val="FF3399"/>
                </a:solidFill>
              </a:rPr>
              <a:t>V</a:t>
            </a:r>
            <a:r>
              <a:rPr lang="en-US" sz="2400" b="1" baseline="-25000" dirty="0" err="1">
                <a:solidFill>
                  <a:srgbClr val="FF3399"/>
                </a:solidFill>
              </a:rPr>
              <a:t>rxr</a:t>
            </a:r>
            <a:r>
              <a:rPr lang="en-US" sz="2400" b="1" dirty="0">
                <a:solidFill>
                  <a:srgbClr val="FF3399"/>
                </a:solidFill>
              </a:rPr>
              <a:t>, L/F, </a:t>
            </a:r>
            <a:r>
              <a:rPr lang="en-US" sz="2400" b="1" dirty="0" err="1">
                <a:solidFill>
                  <a:srgbClr val="FF3399"/>
                </a:solidFill>
              </a:rPr>
              <a:t>T</a:t>
            </a:r>
            <a:r>
              <a:rPr lang="en-US" sz="2400" b="1" baseline="-25000" dirty="0" err="1">
                <a:solidFill>
                  <a:srgbClr val="FF3399"/>
                </a:solidFill>
              </a:rPr>
              <a:t>col</a:t>
            </a:r>
            <a:endParaRPr lang="en-US" sz="2400" b="1" dirty="0">
              <a:solidFill>
                <a:srgbClr val="FF3399"/>
              </a:solidFill>
            </a:endParaRPr>
          </a:p>
          <a:p>
            <a:r>
              <a:rPr lang="en-US" sz="2400" b="1" dirty="0" err="1">
                <a:solidFill>
                  <a:srgbClr val="CC3300"/>
                </a:solidFill>
              </a:rPr>
              <a:t>P</a:t>
            </a:r>
            <a:r>
              <a:rPr lang="en-US" sz="2400" b="1" baseline="-25000" dirty="0" err="1">
                <a:solidFill>
                  <a:srgbClr val="CC3300"/>
                </a:solidFill>
              </a:rPr>
              <a:t>col</a:t>
            </a:r>
            <a:r>
              <a:rPr lang="en-US" sz="2400" b="1" dirty="0">
                <a:solidFill>
                  <a:srgbClr val="CC3300"/>
                </a:solidFill>
              </a:rPr>
              <a:t>, V</a:t>
            </a:r>
            <a:r>
              <a:rPr lang="en-US" sz="2400" b="1" baseline="-25000" dirty="0">
                <a:solidFill>
                  <a:srgbClr val="CC3300"/>
                </a:solidFill>
              </a:rPr>
              <a:t>RD</a:t>
            </a:r>
            <a:r>
              <a:rPr lang="en-US" sz="2400" b="1" dirty="0">
                <a:solidFill>
                  <a:srgbClr val="CC3300"/>
                </a:solidFill>
              </a:rPr>
              <a:t>, </a:t>
            </a:r>
            <a:r>
              <a:rPr lang="en-US" sz="2400" b="1" dirty="0" err="1">
                <a:solidFill>
                  <a:srgbClr val="CC3300"/>
                </a:solidFill>
              </a:rPr>
              <a:t>V</a:t>
            </a:r>
            <a:r>
              <a:rPr lang="en-US" sz="2400" b="1" baseline="-25000" dirty="0" err="1">
                <a:solidFill>
                  <a:srgbClr val="CC3300"/>
                </a:solidFill>
              </a:rPr>
              <a:t>sump</a:t>
            </a:r>
            <a:endParaRPr lang="en-IN" sz="2400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+ B → C Process</a:t>
            </a:r>
            <a:r>
              <a:rPr lang="en-US" baseline="-25000" dirty="0"/>
              <a:t> continued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5041747" y="1401476"/>
            <a:ext cx="4384361" cy="4738237"/>
            <a:chOff x="3117147" y="1843198"/>
            <a:chExt cx="4384361" cy="4738237"/>
          </a:xfrm>
        </p:grpSpPr>
        <p:grpSp>
          <p:nvGrpSpPr>
            <p:cNvPr id="6" name="Group 5"/>
            <p:cNvGrpSpPr/>
            <p:nvPr/>
          </p:nvGrpSpPr>
          <p:grpSpPr>
            <a:xfrm rot="5400000">
              <a:off x="3472639" y="3235932"/>
              <a:ext cx="372122" cy="822960"/>
              <a:chOff x="2294878" y="2154317"/>
              <a:chExt cx="372122" cy="640080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H="1">
                <a:off x="2294878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2667000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2475242" y="2164380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301240" y="2166896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3669292" y="2832961"/>
              <a:ext cx="914400" cy="1057923"/>
              <a:chOff x="2667000" y="3437877"/>
              <a:chExt cx="914400" cy="105792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667000" y="3581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Delay 47"/>
              <p:cNvSpPr/>
              <p:nvPr/>
            </p:nvSpPr>
            <p:spPr>
              <a:xfrm rot="16200000">
                <a:off x="3054658" y="3050219"/>
                <a:ext cx="139083" cy="91440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rot="16200000">
              <a:off x="3620067" y="2011680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126492" y="4348084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4135370" y="3890884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3670033" y="3250804"/>
              <a:ext cx="914400" cy="182880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126492" y="1857514"/>
              <a:ext cx="0" cy="9601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425440" y="2839539"/>
              <a:ext cx="395412" cy="3090076"/>
              <a:chOff x="3505200" y="2044470"/>
              <a:chExt cx="548640" cy="383817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505200" y="2590800"/>
                <a:ext cx="548640" cy="274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Delay 44"/>
              <p:cNvSpPr/>
              <p:nvPr/>
            </p:nvSpPr>
            <p:spPr>
              <a:xfrm rot="16200000">
                <a:off x="3505200" y="204447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Delay 45"/>
              <p:cNvSpPr/>
              <p:nvPr/>
            </p:nvSpPr>
            <p:spPr>
              <a:xfrm rot="5400000" flipV="1">
                <a:off x="3505200" y="533400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6071663" y="2213434"/>
              <a:ext cx="775947" cy="515323"/>
              <a:chOff x="5174572" y="2667000"/>
              <a:chExt cx="1538056" cy="9144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/>
            <p:cNvGrpSpPr/>
            <p:nvPr/>
          </p:nvGrpSpPr>
          <p:grpSpPr>
            <a:xfrm>
              <a:off x="5628396" y="2464738"/>
              <a:ext cx="593118" cy="368088"/>
              <a:chOff x="2895600" y="1547195"/>
              <a:chExt cx="914400" cy="476321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2895600" y="1547195"/>
                <a:ext cx="0" cy="47632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895600" y="1547195"/>
                <a:ext cx="91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6463182" y="2729412"/>
              <a:ext cx="0" cy="138062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6303945" y="2871524"/>
              <a:ext cx="329510" cy="220853"/>
              <a:chOff x="5867400" y="2895600"/>
              <a:chExt cx="914400" cy="9144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867400" y="2895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867400" y="3239167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 flipV="1">
              <a:off x="5809868" y="3222779"/>
              <a:ext cx="169164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68888" y="3092376"/>
              <a:ext cx="0" cy="138062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5425440" y="5686677"/>
              <a:ext cx="395412" cy="44171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5912400" y="5786979"/>
              <a:ext cx="775947" cy="515323"/>
              <a:chOff x="5174572" y="2667000"/>
              <a:chExt cx="1538056" cy="9144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" name="Straight Connector 21"/>
            <p:cNvCxnSpPr/>
            <p:nvPr/>
          </p:nvCxnSpPr>
          <p:spPr>
            <a:xfrm>
              <a:off x="5623146" y="5934214"/>
              <a:ext cx="5250" cy="647221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628396" y="6576284"/>
              <a:ext cx="160934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628396" y="6056910"/>
              <a:ext cx="44132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0645" y="5570294"/>
              <a:ext cx="0" cy="22085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809868" y="5577442"/>
              <a:ext cx="46131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>
              <a:off x="3625855" y="1340279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7483137" y="1843198"/>
              <a:ext cx="0" cy="1371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108735" y="1843199"/>
              <a:ext cx="33832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704450" y="1050305"/>
            <a:ext cx="4744351" cy="5266852"/>
            <a:chOff x="2779850" y="1492028"/>
            <a:chExt cx="4744351" cy="5266852"/>
          </a:xfrm>
        </p:grpSpPr>
        <p:sp>
          <p:nvSpPr>
            <p:cNvPr id="54" name="TextBox 53"/>
            <p:cNvSpPr txBox="1"/>
            <p:nvPr/>
          </p:nvSpPr>
          <p:spPr>
            <a:xfrm>
              <a:off x="2779850" y="16639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88356" y="231163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6103" y="638954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4192" y="1492028"/>
              <a:ext cx="130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Recycle A, 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6723" y="2998676"/>
              <a:ext cx="9989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 + B → C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88358" y="1181755"/>
            <a:ext cx="3743978" cy="5028103"/>
            <a:chOff x="3363759" y="1623477"/>
            <a:chExt cx="3743978" cy="5028103"/>
          </a:xfrm>
        </p:grpSpPr>
        <p:grpSp>
          <p:nvGrpSpPr>
            <p:cNvPr id="60" name="Group 59"/>
            <p:cNvGrpSpPr/>
            <p:nvPr/>
          </p:nvGrpSpPr>
          <p:grpSpPr>
            <a:xfrm>
              <a:off x="3363759" y="3240056"/>
              <a:ext cx="241569" cy="287828"/>
              <a:chOff x="6553200" y="3513424"/>
              <a:chExt cx="914400" cy="906176"/>
            </a:xfrm>
          </p:grpSpPr>
          <p:sp>
            <p:nvSpPr>
              <p:cNvPr id="101" name="Flowchart: Collate 10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03" name="Flowchart: Delay 10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stCxn id="101" idx="1"/>
                  <a:endCxn id="10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" name="Group 60"/>
            <p:cNvGrpSpPr/>
            <p:nvPr/>
          </p:nvGrpSpPr>
          <p:grpSpPr>
            <a:xfrm>
              <a:off x="3397749" y="2302972"/>
              <a:ext cx="241569" cy="287828"/>
              <a:chOff x="6553200" y="3513424"/>
              <a:chExt cx="914400" cy="906176"/>
            </a:xfrm>
          </p:grpSpPr>
          <p:sp>
            <p:nvSpPr>
              <p:cNvPr id="97" name="Flowchart: Collate 9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9" name="Flowchart: Delay 9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Connector 99"/>
                <p:cNvCxnSpPr>
                  <a:stCxn id="97" idx="1"/>
                  <a:endCxn id="9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61"/>
            <p:cNvGrpSpPr/>
            <p:nvPr/>
          </p:nvGrpSpPr>
          <p:grpSpPr>
            <a:xfrm>
              <a:off x="4952112" y="4128362"/>
              <a:ext cx="241569" cy="287828"/>
              <a:chOff x="6553200" y="3513424"/>
              <a:chExt cx="914400" cy="906176"/>
            </a:xfrm>
          </p:grpSpPr>
          <p:sp>
            <p:nvSpPr>
              <p:cNvPr id="93" name="Flowchart: Collate 9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5" name="Flowchart: Delay 9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>
                  <a:stCxn id="93" idx="1"/>
                  <a:endCxn id="9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6866168" y="2046150"/>
              <a:ext cx="241569" cy="287828"/>
              <a:chOff x="6553200" y="3513424"/>
              <a:chExt cx="914400" cy="906176"/>
            </a:xfrm>
          </p:grpSpPr>
          <p:sp>
            <p:nvSpPr>
              <p:cNvPr id="89" name="Flowchart: Collate 8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1" name="Flowchart: Delay 9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89" idx="1"/>
                  <a:endCxn id="9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Group 63"/>
            <p:cNvGrpSpPr/>
            <p:nvPr/>
          </p:nvGrpSpPr>
          <p:grpSpPr>
            <a:xfrm>
              <a:off x="6785243" y="3017493"/>
              <a:ext cx="241569" cy="287828"/>
              <a:chOff x="6553200" y="3513424"/>
              <a:chExt cx="914400" cy="906176"/>
            </a:xfrm>
          </p:grpSpPr>
          <p:sp>
            <p:nvSpPr>
              <p:cNvPr id="85" name="Flowchart: Collate 8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87" name="Flowchart: Delay 8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/>
                <p:cNvCxnSpPr>
                  <a:stCxn id="85" idx="1"/>
                  <a:endCxn id="8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5984076" y="3007562"/>
              <a:ext cx="241569" cy="287828"/>
              <a:chOff x="6553200" y="3513424"/>
              <a:chExt cx="914400" cy="906176"/>
            </a:xfrm>
          </p:grpSpPr>
          <p:sp>
            <p:nvSpPr>
              <p:cNvPr id="81" name="Flowchart: Collate 8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83" name="Flowchart: Delay 8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1" idx="1"/>
                  <a:endCxn id="8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/>
            <p:cNvGrpSpPr/>
            <p:nvPr/>
          </p:nvGrpSpPr>
          <p:grpSpPr>
            <a:xfrm>
              <a:off x="6735828" y="6363752"/>
              <a:ext cx="241569" cy="287828"/>
              <a:chOff x="6553200" y="3513424"/>
              <a:chExt cx="914400" cy="906176"/>
            </a:xfrm>
          </p:grpSpPr>
          <p:sp>
            <p:nvSpPr>
              <p:cNvPr id="77" name="Flowchart: Collate 7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9" name="Flowchart: Delay 7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/>
                <p:cNvCxnSpPr>
                  <a:stCxn id="77" idx="1"/>
                  <a:endCxn id="7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/>
            <p:cNvGrpSpPr/>
            <p:nvPr/>
          </p:nvGrpSpPr>
          <p:grpSpPr>
            <a:xfrm>
              <a:off x="6704316" y="5633694"/>
              <a:ext cx="241569" cy="287828"/>
              <a:chOff x="6553200" y="3513424"/>
              <a:chExt cx="914400" cy="906176"/>
            </a:xfrm>
          </p:grpSpPr>
          <p:sp>
            <p:nvSpPr>
              <p:cNvPr id="73" name="Flowchart: Collate 7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5" name="Flowchart: Delay 7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>
                  <a:stCxn id="73" idx="1"/>
                  <a:endCxn id="7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8" name="Group 67"/>
            <p:cNvGrpSpPr/>
            <p:nvPr/>
          </p:nvGrpSpPr>
          <p:grpSpPr>
            <a:xfrm>
              <a:off x="3412415" y="1623477"/>
              <a:ext cx="241569" cy="287828"/>
              <a:chOff x="6553200" y="3513424"/>
              <a:chExt cx="914400" cy="906176"/>
            </a:xfrm>
          </p:grpSpPr>
          <p:sp>
            <p:nvSpPr>
              <p:cNvPr id="69" name="Flowchart: Collate 6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1" name="Flowchart: Delay 7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69" idx="1"/>
                  <a:endCxn id="7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5" name="Group 184"/>
          <p:cNvGrpSpPr/>
          <p:nvPr/>
        </p:nvGrpSpPr>
        <p:grpSpPr>
          <a:xfrm>
            <a:off x="4913649" y="838200"/>
            <a:ext cx="4354770" cy="5121628"/>
            <a:chOff x="4913649" y="838200"/>
            <a:chExt cx="4354770" cy="5121628"/>
          </a:xfrm>
        </p:grpSpPr>
        <p:grpSp>
          <p:nvGrpSpPr>
            <p:cNvPr id="182" name="Group 181"/>
            <p:cNvGrpSpPr/>
            <p:nvPr/>
          </p:nvGrpSpPr>
          <p:grpSpPr>
            <a:xfrm>
              <a:off x="8457211" y="1941593"/>
              <a:ext cx="611614" cy="657948"/>
              <a:chOff x="8457211" y="1941593"/>
              <a:chExt cx="611614" cy="657948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8457211" y="2230209"/>
                <a:ext cx="611614" cy="369332"/>
                <a:chOff x="3598895" y="1851737"/>
                <a:chExt cx="611614" cy="369332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3598895" y="2099007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2" name="Group 151"/>
                <p:cNvGrpSpPr/>
                <p:nvPr/>
              </p:nvGrpSpPr>
              <p:grpSpPr>
                <a:xfrm>
                  <a:off x="3807129" y="1851737"/>
                  <a:ext cx="403380" cy="369332"/>
                  <a:chOff x="3439652" y="3618847"/>
                  <a:chExt cx="403380" cy="369332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3439652" y="3618847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8" name="Straight Arrow Connector 167"/>
              <p:cNvCxnSpPr/>
              <p:nvPr/>
            </p:nvCxnSpPr>
            <p:spPr>
              <a:xfrm flipH="1">
                <a:off x="8870484" y="1941593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7763037" y="5263000"/>
              <a:ext cx="1505382" cy="696828"/>
              <a:chOff x="7763037" y="5263000"/>
              <a:chExt cx="1505382" cy="696828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7763037" y="5263000"/>
                <a:ext cx="1247426" cy="696828"/>
                <a:chOff x="1038098" y="1324786"/>
                <a:chExt cx="1247426" cy="696828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1882144" y="1652282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038098" y="1324786"/>
                  <a:ext cx="890709" cy="5052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9" name="Straight Arrow Connector 168"/>
              <p:cNvCxnSpPr/>
              <p:nvPr/>
            </p:nvCxnSpPr>
            <p:spPr>
              <a:xfrm rot="5400000" flipH="1">
                <a:off x="9124419" y="5635832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6420400" y="3027467"/>
              <a:ext cx="795032" cy="692789"/>
              <a:chOff x="6420400" y="3027467"/>
              <a:chExt cx="795032" cy="692789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6420400" y="3027467"/>
                <a:ext cx="795032" cy="692789"/>
                <a:chOff x="1490492" y="1328825"/>
                <a:chExt cx="795032" cy="692789"/>
              </a:xfrm>
            </p:grpSpPr>
            <p:sp>
              <p:nvSpPr>
                <p:cNvPr id="159" name="TextBox 158"/>
                <p:cNvSpPr txBox="1"/>
                <p:nvPr/>
              </p:nvSpPr>
              <p:spPr>
                <a:xfrm>
                  <a:off x="1882144" y="1652282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1490492" y="1328825"/>
                  <a:ext cx="420730" cy="5081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 flipH="1">
                <a:off x="7026603" y="3041892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7026603" y="1892256"/>
              <a:ext cx="1230280" cy="2002543"/>
              <a:chOff x="7026603" y="1892256"/>
              <a:chExt cx="1230280" cy="2002543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7026603" y="2131321"/>
                <a:ext cx="1230280" cy="1763478"/>
                <a:chOff x="5102003" y="2573044"/>
                <a:chExt cx="1230280" cy="1763478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290832" y="2919202"/>
                  <a:ext cx="0" cy="1417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2" name="Group 131"/>
                <p:cNvGrpSpPr/>
                <p:nvPr/>
              </p:nvGrpSpPr>
              <p:grpSpPr>
                <a:xfrm>
                  <a:off x="5102003" y="2573044"/>
                  <a:ext cx="357790" cy="369332"/>
                  <a:chOff x="5353194" y="3733154"/>
                  <a:chExt cx="357790" cy="369332"/>
                </a:xfrm>
              </p:grpSpPr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5353194" y="3733154"/>
                    <a:ext cx="357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 X</a:t>
                    </a:r>
                  </a:p>
                </p:txBody>
              </p:sp>
              <p:sp>
                <p:nvSpPr>
                  <p:cNvPr id="140" name="Oval 139"/>
                  <p:cNvSpPr>
                    <a:spLocks noChangeAspect="1"/>
                  </p:cNvSpPr>
                  <p:nvPr/>
                </p:nvSpPr>
                <p:spPr>
                  <a:xfrm>
                    <a:off x="5388816" y="375091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5893589" y="2668153"/>
                  <a:ext cx="438694" cy="558771"/>
                  <a:chOff x="1855294" y="1652282"/>
                  <a:chExt cx="438694" cy="55877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1864761" y="1836948"/>
                    <a:ext cx="457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5400000">
                    <a:off x="1672414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Oval 137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485984" y="2750820"/>
                  <a:ext cx="5029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7215432" y="189225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994316" y="1108971"/>
              <a:ext cx="905399" cy="920402"/>
              <a:chOff x="7994316" y="1108971"/>
              <a:chExt cx="905399" cy="920402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994316" y="1402379"/>
                <a:ext cx="905399" cy="626994"/>
                <a:chOff x="3081024" y="814420"/>
                <a:chExt cx="905399" cy="626994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3559703" y="814420"/>
                  <a:ext cx="426720" cy="369332"/>
                  <a:chOff x="3439652" y="3618847"/>
                  <a:chExt cx="426720" cy="369332"/>
                </a:xfrm>
              </p:grpSpPr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3439652" y="3618847"/>
                    <a:ext cx="4267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PC</a:t>
                    </a:r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081024" y="992196"/>
                  <a:ext cx="5001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091042" y="1016266"/>
                  <a:ext cx="0" cy="4251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Arrow Connector 172"/>
              <p:cNvCxnSpPr/>
              <p:nvPr/>
            </p:nvCxnSpPr>
            <p:spPr>
              <a:xfrm flipH="1">
                <a:off x="8664712" y="1108971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4913649" y="2455351"/>
              <a:ext cx="727527" cy="469991"/>
              <a:chOff x="4913649" y="2455351"/>
              <a:chExt cx="727527" cy="469991"/>
            </a:xfrm>
          </p:grpSpPr>
          <p:grpSp>
            <p:nvGrpSpPr>
              <p:cNvPr id="106" name="Group 105"/>
              <p:cNvGrpSpPr/>
              <p:nvPr/>
            </p:nvGrpSpPr>
            <p:grpSpPr>
              <a:xfrm flipH="1">
                <a:off x="5158092" y="2455351"/>
                <a:ext cx="483084" cy="469991"/>
                <a:chOff x="1810904" y="1652282"/>
                <a:chExt cx="483084" cy="469991"/>
              </a:xfrm>
            </p:grpSpPr>
            <p:sp>
              <p:nvSpPr>
                <p:cNvPr id="162" name="TextBox 161"/>
                <p:cNvSpPr txBox="1"/>
                <p:nvPr/>
              </p:nvSpPr>
              <p:spPr>
                <a:xfrm>
                  <a:off x="1878425" y="1652282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5400000">
                  <a:off x="1673744" y="1985113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4" name="Straight Arrow Connector 173"/>
              <p:cNvCxnSpPr/>
              <p:nvPr/>
            </p:nvCxnSpPr>
            <p:spPr>
              <a:xfrm rot="16200000" flipH="1">
                <a:off x="5057649" y="2497427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93604" y="1431751"/>
              <a:ext cx="1737784" cy="1548962"/>
              <a:chOff x="5193604" y="1431751"/>
              <a:chExt cx="1737784" cy="1548962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5193604" y="1431751"/>
                <a:ext cx="1478072" cy="1548962"/>
                <a:chOff x="3269004" y="1873474"/>
                <a:chExt cx="1478072" cy="1548962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 flipH="1">
                  <a:off x="3269004" y="1955829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4315548" y="1877345"/>
                  <a:ext cx="431528" cy="369332"/>
                  <a:chOff x="5335438" y="3733154"/>
                  <a:chExt cx="431528" cy="369332"/>
                </a:xfrm>
              </p:grpSpPr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5335438" y="3733154"/>
                    <a:ext cx="4315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CC</a:t>
                    </a:r>
                  </a:p>
                </p:txBody>
              </p:sp>
              <p:sp>
                <p:nvSpPr>
                  <p:cNvPr id="126" name="Oval 125"/>
                  <p:cNvSpPr>
                    <a:spLocks noChangeAspect="1"/>
                  </p:cNvSpPr>
                  <p:nvPr/>
                </p:nvSpPr>
                <p:spPr>
                  <a:xfrm>
                    <a:off x="5388816" y="375091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3724614" y="1873474"/>
                  <a:ext cx="357790" cy="369332"/>
                  <a:chOff x="5353194" y="3733154"/>
                  <a:chExt cx="357790" cy="369332"/>
                </a:xfrm>
              </p:grpSpPr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5353194" y="3733154"/>
                    <a:ext cx="357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 X</a:t>
                    </a:r>
                  </a:p>
                </p:txBody>
              </p:sp>
              <p:sp>
                <p:nvSpPr>
                  <p:cNvPr id="124" name="Oval 123"/>
                  <p:cNvSpPr>
                    <a:spLocks noChangeAspect="1"/>
                  </p:cNvSpPr>
                  <p:nvPr/>
                </p:nvSpPr>
                <p:spPr>
                  <a:xfrm>
                    <a:off x="5388816" y="375091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0" name="Straight Connector 119"/>
                <p:cNvCxnSpPr/>
                <p:nvPr/>
              </p:nvCxnSpPr>
              <p:spPr>
                <a:xfrm flipH="1">
                  <a:off x="3594928" y="1958571"/>
                  <a:ext cx="186454" cy="366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4082404" y="2042594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541410" y="2233716"/>
                  <a:ext cx="0" cy="11887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Arrow Connector 174"/>
              <p:cNvCxnSpPr/>
              <p:nvPr/>
            </p:nvCxnSpPr>
            <p:spPr>
              <a:xfrm rot="5400000" flipH="1">
                <a:off x="6787388" y="1480108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4961786" y="838200"/>
              <a:ext cx="718450" cy="558771"/>
              <a:chOff x="4961786" y="838200"/>
              <a:chExt cx="718450" cy="558771"/>
            </a:xfrm>
          </p:grpSpPr>
          <p:grpSp>
            <p:nvGrpSpPr>
              <p:cNvPr id="108" name="Group 107"/>
              <p:cNvGrpSpPr/>
              <p:nvPr/>
            </p:nvGrpSpPr>
            <p:grpSpPr>
              <a:xfrm flipH="1">
                <a:off x="5206030" y="838200"/>
                <a:ext cx="474206" cy="558771"/>
                <a:chOff x="1819782" y="1652282"/>
                <a:chExt cx="474206" cy="558771"/>
              </a:xfrm>
            </p:grpSpPr>
            <p:sp>
              <p:nvSpPr>
                <p:cNvPr id="155" name="TextBox 154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Oval 157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6" name="Straight Arrow Connector 175"/>
              <p:cNvCxnSpPr/>
              <p:nvPr/>
            </p:nvCxnSpPr>
            <p:spPr>
              <a:xfrm rot="16200000" flipH="1">
                <a:off x="5105786" y="87886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7697628" y="3981886"/>
              <a:ext cx="1025373" cy="1210085"/>
              <a:chOff x="7697628" y="3981886"/>
              <a:chExt cx="1025373" cy="1210085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flipH="1">
                <a:off x="8073850" y="4461358"/>
                <a:ext cx="6400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723001" y="4465556"/>
                <a:ext cx="0" cy="72641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/>
              <p:cNvGrpSpPr/>
              <p:nvPr/>
            </p:nvGrpSpPr>
            <p:grpSpPr>
              <a:xfrm>
                <a:off x="7697628" y="4269886"/>
                <a:ext cx="415563" cy="369332"/>
                <a:chOff x="6315351" y="4711609"/>
                <a:chExt cx="415563" cy="369332"/>
              </a:xfrm>
            </p:grpSpPr>
            <p:sp>
              <p:nvSpPr>
                <p:cNvPr id="144" name="TextBox 143"/>
                <p:cNvSpPr txBox="1"/>
                <p:nvPr/>
              </p:nvSpPr>
              <p:spPr>
                <a:xfrm flipH="1">
                  <a:off x="6315351" y="4711609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sp>
              <p:nvSpPr>
                <p:cNvPr id="145" name="Oval 144"/>
                <p:cNvSpPr>
                  <a:spLocks noChangeAspect="1"/>
                </p:cNvSpPr>
                <p:nvPr/>
              </p:nvSpPr>
              <p:spPr>
                <a:xfrm flipH="1">
                  <a:off x="6371533" y="4729365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7" name="Straight Arrow Connector 176"/>
              <p:cNvCxnSpPr/>
              <p:nvPr/>
            </p:nvCxnSpPr>
            <p:spPr>
              <a:xfrm flipH="1">
                <a:off x="7908674" y="398188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TextBox 185"/>
          <p:cNvSpPr txBox="1"/>
          <p:nvPr/>
        </p:nvSpPr>
        <p:spPr>
          <a:xfrm>
            <a:off x="8686355" y="3162656"/>
            <a:ext cx="3178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SPECIFICATIONS</a:t>
            </a:r>
          </a:p>
          <a:p>
            <a:r>
              <a:rPr lang="en-US" sz="2400" b="1" dirty="0">
                <a:solidFill>
                  <a:srgbClr val="FF3399"/>
                </a:solidFill>
              </a:rPr>
              <a:t>F</a:t>
            </a:r>
            <a:r>
              <a:rPr lang="en-US" sz="2400" b="1" baseline="-25000" dirty="0">
                <a:solidFill>
                  <a:srgbClr val="FF3399"/>
                </a:solidFill>
              </a:rPr>
              <a:t>A</a:t>
            </a:r>
            <a:r>
              <a:rPr lang="en-US" sz="2400" b="1" dirty="0">
                <a:solidFill>
                  <a:srgbClr val="FF3399"/>
                </a:solidFill>
              </a:rPr>
              <a:t>, </a:t>
            </a:r>
            <a:r>
              <a:rPr lang="en-US" sz="2400" b="1" dirty="0" err="1">
                <a:solidFill>
                  <a:srgbClr val="FF3399"/>
                </a:solidFill>
              </a:rPr>
              <a:t>x</a:t>
            </a:r>
            <a:r>
              <a:rPr lang="en-US" sz="2400" b="1" baseline="-25000" dirty="0" err="1">
                <a:solidFill>
                  <a:srgbClr val="FF3399"/>
                </a:solidFill>
              </a:rPr>
              <a:t>Brxr</a:t>
            </a:r>
            <a:r>
              <a:rPr lang="en-US" sz="2400" b="1" dirty="0">
                <a:solidFill>
                  <a:srgbClr val="FF3399"/>
                </a:solidFill>
              </a:rPr>
              <a:t>, </a:t>
            </a:r>
            <a:r>
              <a:rPr lang="en-US" sz="2400" b="1" dirty="0" err="1">
                <a:solidFill>
                  <a:srgbClr val="FF3399"/>
                </a:solidFill>
              </a:rPr>
              <a:t>T</a:t>
            </a:r>
            <a:r>
              <a:rPr lang="en-US" sz="2400" b="1" baseline="-25000" dirty="0" err="1">
                <a:solidFill>
                  <a:srgbClr val="FF3399"/>
                </a:solidFill>
              </a:rPr>
              <a:t>rxr</a:t>
            </a:r>
            <a:r>
              <a:rPr lang="en-US" sz="2400" b="1" dirty="0">
                <a:solidFill>
                  <a:srgbClr val="FF3399"/>
                </a:solidFill>
              </a:rPr>
              <a:t>, </a:t>
            </a:r>
            <a:r>
              <a:rPr lang="en-US" sz="2400" b="1" dirty="0" err="1">
                <a:solidFill>
                  <a:srgbClr val="FF3399"/>
                </a:solidFill>
              </a:rPr>
              <a:t>V</a:t>
            </a:r>
            <a:r>
              <a:rPr lang="en-US" sz="2400" b="1" baseline="-25000" dirty="0" err="1">
                <a:solidFill>
                  <a:srgbClr val="FF3399"/>
                </a:solidFill>
              </a:rPr>
              <a:t>rxr</a:t>
            </a:r>
            <a:r>
              <a:rPr lang="en-US" sz="2400" b="1" dirty="0">
                <a:solidFill>
                  <a:srgbClr val="FF3399"/>
                </a:solidFill>
              </a:rPr>
              <a:t>, L/F, </a:t>
            </a:r>
            <a:r>
              <a:rPr lang="en-US" sz="2400" b="1" dirty="0" err="1">
                <a:solidFill>
                  <a:srgbClr val="FF3399"/>
                </a:solidFill>
              </a:rPr>
              <a:t>T</a:t>
            </a:r>
            <a:r>
              <a:rPr lang="en-US" sz="2400" b="1" baseline="-25000" dirty="0" err="1">
                <a:solidFill>
                  <a:srgbClr val="FF3399"/>
                </a:solidFill>
              </a:rPr>
              <a:t>col</a:t>
            </a:r>
            <a:endParaRPr lang="en-US" sz="2400" b="1" dirty="0">
              <a:solidFill>
                <a:srgbClr val="FF3399"/>
              </a:solidFill>
            </a:endParaRPr>
          </a:p>
          <a:p>
            <a:r>
              <a:rPr lang="en-US" sz="2400" b="1" dirty="0" err="1">
                <a:solidFill>
                  <a:srgbClr val="CC3300"/>
                </a:solidFill>
              </a:rPr>
              <a:t>P</a:t>
            </a:r>
            <a:r>
              <a:rPr lang="en-US" sz="2400" b="1" baseline="-25000" dirty="0" err="1">
                <a:solidFill>
                  <a:srgbClr val="CC3300"/>
                </a:solidFill>
              </a:rPr>
              <a:t>col</a:t>
            </a:r>
            <a:r>
              <a:rPr lang="en-US" sz="2400" b="1" dirty="0">
                <a:solidFill>
                  <a:srgbClr val="CC3300"/>
                </a:solidFill>
              </a:rPr>
              <a:t>, V</a:t>
            </a:r>
            <a:r>
              <a:rPr lang="en-US" sz="2400" b="1" baseline="-25000" dirty="0">
                <a:solidFill>
                  <a:srgbClr val="CC3300"/>
                </a:solidFill>
              </a:rPr>
              <a:t>RD</a:t>
            </a:r>
            <a:r>
              <a:rPr lang="en-US" sz="2400" b="1" dirty="0">
                <a:solidFill>
                  <a:srgbClr val="CC3300"/>
                </a:solidFill>
              </a:rPr>
              <a:t>, </a:t>
            </a:r>
            <a:r>
              <a:rPr lang="en-US" sz="2400" b="1" dirty="0" err="1">
                <a:solidFill>
                  <a:srgbClr val="CC3300"/>
                </a:solidFill>
              </a:rPr>
              <a:t>V</a:t>
            </a:r>
            <a:r>
              <a:rPr lang="en-US" sz="2400" b="1" baseline="-25000" dirty="0" err="1">
                <a:solidFill>
                  <a:srgbClr val="CC3300"/>
                </a:solidFill>
              </a:rPr>
              <a:t>sump</a:t>
            </a:r>
            <a:endParaRPr lang="en-IN" sz="2400" b="1" dirty="0">
              <a:solidFill>
                <a:srgbClr val="CC33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74120" y="4492011"/>
            <a:ext cx="4289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99"/>
                </a:solidFill>
              </a:rPr>
              <a:t>All balances closed</a:t>
            </a:r>
          </a:p>
          <a:p>
            <a:endParaRPr lang="en-US" sz="2400" dirty="0">
              <a:solidFill>
                <a:srgbClr val="FF3399"/>
              </a:solidFill>
            </a:endParaRPr>
          </a:p>
          <a:p>
            <a:r>
              <a:rPr lang="en-US" sz="2400" dirty="0">
                <a:solidFill>
                  <a:srgbClr val="FF3399"/>
                </a:solidFill>
              </a:rPr>
              <a:t>Will drive process to steady state</a:t>
            </a:r>
          </a:p>
        </p:txBody>
      </p:sp>
    </p:spTree>
    <p:extLst>
      <p:ext uri="{BB962C8B-B14F-4D97-AF65-F5344CB8AC3E}">
        <p14:creationId xmlns:p14="http://schemas.microsoft.com/office/powerpoint/2010/main" val="34707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+ B → C Process</a:t>
            </a:r>
            <a:r>
              <a:rPr lang="en-US" baseline="-25000" dirty="0"/>
              <a:t> continued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5041747" y="1401476"/>
            <a:ext cx="4384361" cy="4738237"/>
            <a:chOff x="3117147" y="1843198"/>
            <a:chExt cx="4384361" cy="4738237"/>
          </a:xfrm>
        </p:grpSpPr>
        <p:grpSp>
          <p:nvGrpSpPr>
            <p:cNvPr id="6" name="Group 5"/>
            <p:cNvGrpSpPr/>
            <p:nvPr/>
          </p:nvGrpSpPr>
          <p:grpSpPr>
            <a:xfrm rot="5400000">
              <a:off x="3472639" y="3235932"/>
              <a:ext cx="372122" cy="822960"/>
              <a:chOff x="2294878" y="2154317"/>
              <a:chExt cx="372122" cy="640080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H="1">
                <a:off x="2294878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2667000" y="2154317"/>
                <a:ext cx="0" cy="64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2475242" y="2164380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301240" y="2166896"/>
                <a:ext cx="182880" cy="2743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3669292" y="2832961"/>
              <a:ext cx="914400" cy="1057923"/>
              <a:chOff x="2667000" y="3437877"/>
              <a:chExt cx="914400" cy="105792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667000" y="3581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Delay 47"/>
              <p:cNvSpPr/>
              <p:nvPr/>
            </p:nvSpPr>
            <p:spPr>
              <a:xfrm rot="16200000">
                <a:off x="3054658" y="3050219"/>
                <a:ext cx="139083" cy="91440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rot="16200000">
              <a:off x="3620067" y="2011680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126492" y="4348084"/>
              <a:ext cx="12954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4135370" y="3890884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3670033" y="3250804"/>
              <a:ext cx="914400" cy="182880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126492" y="1857514"/>
              <a:ext cx="0" cy="9601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425440" y="2839539"/>
              <a:ext cx="395412" cy="3090076"/>
              <a:chOff x="3505200" y="2044470"/>
              <a:chExt cx="548640" cy="383817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505200" y="2590800"/>
                <a:ext cx="548640" cy="2743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Delay 44"/>
              <p:cNvSpPr/>
              <p:nvPr/>
            </p:nvSpPr>
            <p:spPr>
              <a:xfrm rot="16200000">
                <a:off x="3505200" y="204447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Delay 45"/>
              <p:cNvSpPr/>
              <p:nvPr/>
            </p:nvSpPr>
            <p:spPr>
              <a:xfrm rot="5400000" flipV="1">
                <a:off x="3505200" y="5334000"/>
                <a:ext cx="548640" cy="548640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6071663" y="2213434"/>
              <a:ext cx="775947" cy="515323"/>
              <a:chOff x="5174572" y="2667000"/>
              <a:chExt cx="1538056" cy="9144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/>
            <p:cNvGrpSpPr/>
            <p:nvPr/>
          </p:nvGrpSpPr>
          <p:grpSpPr>
            <a:xfrm>
              <a:off x="5628396" y="2464738"/>
              <a:ext cx="593118" cy="368088"/>
              <a:chOff x="2895600" y="1547195"/>
              <a:chExt cx="914400" cy="476321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2895600" y="1547195"/>
                <a:ext cx="0" cy="47632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895600" y="1547195"/>
                <a:ext cx="91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6463182" y="2729412"/>
              <a:ext cx="0" cy="138062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6303945" y="2871524"/>
              <a:ext cx="329510" cy="220853"/>
              <a:chOff x="5867400" y="2895600"/>
              <a:chExt cx="914400" cy="9144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867400" y="2895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867400" y="3239167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 flipV="1">
              <a:off x="5809868" y="3222779"/>
              <a:ext cx="169164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68888" y="3092376"/>
              <a:ext cx="0" cy="138062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5425440" y="5686677"/>
              <a:ext cx="395412" cy="44171"/>
            </a:xfrm>
            <a:custGeom>
              <a:avLst/>
              <a:gdLst>
                <a:gd name="connsiteX0" fmla="*/ 0 w 825623"/>
                <a:gd name="connsiteY0" fmla="*/ 144542 h 256043"/>
                <a:gd name="connsiteX1" fmla="*/ 301841 w 825623"/>
                <a:gd name="connsiteY1" fmla="*/ 2499 h 256043"/>
                <a:gd name="connsiteX2" fmla="*/ 577048 w 825623"/>
                <a:gd name="connsiteY2" fmla="*/ 251074 h 256043"/>
                <a:gd name="connsiteX3" fmla="*/ 825623 w 825623"/>
                <a:gd name="connsiteY3" fmla="*/ 144542 h 25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623" h="256043">
                  <a:moveTo>
                    <a:pt x="0" y="144542"/>
                  </a:moveTo>
                  <a:cubicBezTo>
                    <a:pt x="102833" y="64643"/>
                    <a:pt x="205666" y="-15256"/>
                    <a:pt x="301841" y="2499"/>
                  </a:cubicBezTo>
                  <a:cubicBezTo>
                    <a:pt x="398016" y="20254"/>
                    <a:pt x="489751" y="227400"/>
                    <a:pt x="577048" y="251074"/>
                  </a:cubicBezTo>
                  <a:cubicBezTo>
                    <a:pt x="664345" y="274748"/>
                    <a:pt x="744984" y="209645"/>
                    <a:pt x="825623" y="1445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5912400" y="5786979"/>
              <a:ext cx="775947" cy="515323"/>
              <a:chOff x="5174572" y="2667000"/>
              <a:chExt cx="1538056" cy="9144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" name="Straight Connector 21"/>
            <p:cNvCxnSpPr/>
            <p:nvPr/>
          </p:nvCxnSpPr>
          <p:spPr>
            <a:xfrm>
              <a:off x="5623146" y="5934214"/>
              <a:ext cx="5250" cy="647221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628396" y="6576284"/>
              <a:ext cx="160934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628396" y="6056910"/>
              <a:ext cx="44132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0645" y="5570294"/>
              <a:ext cx="0" cy="220853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809868" y="5577442"/>
              <a:ext cx="46131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>
              <a:off x="3625855" y="1340279"/>
              <a:ext cx="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7483137" y="1843198"/>
              <a:ext cx="0" cy="1371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108735" y="1843199"/>
              <a:ext cx="338328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704450" y="1050305"/>
            <a:ext cx="4744351" cy="5266852"/>
            <a:chOff x="2779850" y="1492028"/>
            <a:chExt cx="4744351" cy="5266852"/>
          </a:xfrm>
        </p:grpSpPr>
        <p:sp>
          <p:nvSpPr>
            <p:cNvPr id="54" name="TextBox 53"/>
            <p:cNvSpPr txBox="1"/>
            <p:nvPr/>
          </p:nvSpPr>
          <p:spPr>
            <a:xfrm>
              <a:off x="2779850" y="16639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88356" y="231163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6103" y="638954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4192" y="1492028"/>
              <a:ext cx="130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Recycle A, 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6723" y="2998676"/>
              <a:ext cx="9989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 + B → C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288358" y="1181755"/>
            <a:ext cx="3743978" cy="5028103"/>
            <a:chOff x="3363759" y="1623477"/>
            <a:chExt cx="3743978" cy="5028103"/>
          </a:xfrm>
        </p:grpSpPr>
        <p:grpSp>
          <p:nvGrpSpPr>
            <p:cNvPr id="60" name="Group 59"/>
            <p:cNvGrpSpPr/>
            <p:nvPr/>
          </p:nvGrpSpPr>
          <p:grpSpPr>
            <a:xfrm>
              <a:off x="3363759" y="3240056"/>
              <a:ext cx="241569" cy="287828"/>
              <a:chOff x="6553200" y="3513424"/>
              <a:chExt cx="914400" cy="906176"/>
            </a:xfrm>
          </p:grpSpPr>
          <p:sp>
            <p:nvSpPr>
              <p:cNvPr id="101" name="Flowchart: Collate 10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103" name="Flowchart: Delay 10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stCxn id="101" idx="1"/>
                  <a:endCxn id="10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" name="Group 60"/>
            <p:cNvGrpSpPr/>
            <p:nvPr/>
          </p:nvGrpSpPr>
          <p:grpSpPr>
            <a:xfrm>
              <a:off x="3397749" y="2302972"/>
              <a:ext cx="241569" cy="287828"/>
              <a:chOff x="6553200" y="3513424"/>
              <a:chExt cx="914400" cy="906176"/>
            </a:xfrm>
          </p:grpSpPr>
          <p:sp>
            <p:nvSpPr>
              <p:cNvPr id="97" name="Flowchart: Collate 9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9" name="Flowchart: Delay 9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Connector 99"/>
                <p:cNvCxnSpPr>
                  <a:stCxn id="97" idx="1"/>
                  <a:endCxn id="9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61"/>
            <p:cNvGrpSpPr/>
            <p:nvPr/>
          </p:nvGrpSpPr>
          <p:grpSpPr>
            <a:xfrm>
              <a:off x="4952112" y="4128362"/>
              <a:ext cx="241569" cy="287828"/>
              <a:chOff x="6553200" y="3513424"/>
              <a:chExt cx="914400" cy="906176"/>
            </a:xfrm>
          </p:grpSpPr>
          <p:sp>
            <p:nvSpPr>
              <p:cNvPr id="93" name="Flowchart: Collate 9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5" name="Flowchart: Delay 9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>
                  <a:stCxn id="93" idx="1"/>
                  <a:endCxn id="9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6866168" y="2046150"/>
              <a:ext cx="241569" cy="287828"/>
              <a:chOff x="6553200" y="3513424"/>
              <a:chExt cx="914400" cy="906176"/>
            </a:xfrm>
          </p:grpSpPr>
          <p:sp>
            <p:nvSpPr>
              <p:cNvPr id="89" name="Flowchart: Collate 8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91" name="Flowchart: Delay 9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89" idx="1"/>
                  <a:endCxn id="9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Group 63"/>
            <p:cNvGrpSpPr/>
            <p:nvPr/>
          </p:nvGrpSpPr>
          <p:grpSpPr>
            <a:xfrm>
              <a:off x="6785243" y="3017493"/>
              <a:ext cx="241569" cy="287828"/>
              <a:chOff x="6553200" y="3513424"/>
              <a:chExt cx="914400" cy="906176"/>
            </a:xfrm>
          </p:grpSpPr>
          <p:sp>
            <p:nvSpPr>
              <p:cNvPr id="85" name="Flowchart: Collate 84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87" name="Flowchart: Delay 86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/>
                <p:cNvCxnSpPr>
                  <a:stCxn id="85" idx="1"/>
                  <a:endCxn id="87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5984076" y="3007562"/>
              <a:ext cx="241569" cy="287828"/>
              <a:chOff x="6553200" y="3513424"/>
              <a:chExt cx="914400" cy="906176"/>
            </a:xfrm>
          </p:grpSpPr>
          <p:sp>
            <p:nvSpPr>
              <p:cNvPr id="81" name="Flowchart: Collate 80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83" name="Flowchart: Delay 82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1" idx="1"/>
                  <a:endCxn id="83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/>
            <p:cNvGrpSpPr/>
            <p:nvPr/>
          </p:nvGrpSpPr>
          <p:grpSpPr>
            <a:xfrm>
              <a:off x="6735828" y="6363752"/>
              <a:ext cx="241569" cy="287828"/>
              <a:chOff x="6553200" y="3513424"/>
              <a:chExt cx="914400" cy="906176"/>
            </a:xfrm>
          </p:grpSpPr>
          <p:sp>
            <p:nvSpPr>
              <p:cNvPr id="77" name="Flowchart: Collate 76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9" name="Flowchart: Delay 78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/>
                <p:cNvCxnSpPr>
                  <a:stCxn id="77" idx="1"/>
                  <a:endCxn id="79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/>
            <p:cNvGrpSpPr/>
            <p:nvPr/>
          </p:nvGrpSpPr>
          <p:grpSpPr>
            <a:xfrm>
              <a:off x="6704316" y="5633694"/>
              <a:ext cx="241569" cy="287828"/>
              <a:chOff x="6553200" y="3513424"/>
              <a:chExt cx="914400" cy="906176"/>
            </a:xfrm>
          </p:grpSpPr>
          <p:sp>
            <p:nvSpPr>
              <p:cNvPr id="73" name="Flowchart: Collate 72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5" name="Flowchart: Delay 74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>
                  <a:stCxn id="73" idx="1"/>
                  <a:endCxn id="75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8" name="Group 67"/>
            <p:cNvGrpSpPr/>
            <p:nvPr/>
          </p:nvGrpSpPr>
          <p:grpSpPr>
            <a:xfrm>
              <a:off x="3412415" y="1623477"/>
              <a:ext cx="241569" cy="287828"/>
              <a:chOff x="6553200" y="3513424"/>
              <a:chExt cx="914400" cy="906176"/>
            </a:xfrm>
          </p:grpSpPr>
          <p:sp>
            <p:nvSpPr>
              <p:cNvPr id="69" name="Flowchart: Collate 68"/>
              <p:cNvSpPr/>
              <p:nvPr/>
            </p:nvSpPr>
            <p:spPr>
              <a:xfrm rot="16200000">
                <a:off x="6781800" y="3733800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6704076" y="3513424"/>
                <a:ext cx="612648" cy="677576"/>
                <a:chOff x="6704076" y="3205576"/>
                <a:chExt cx="612648" cy="985424"/>
              </a:xfrm>
            </p:grpSpPr>
            <p:sp>
              <p:nvSpPr>
                <p:cNvPr id="71" name="Flowchart: Delay 70"/>
                <p:cNvSpPr/>
                <p:nvPr/>
              </p:nvSpPr>
              <p:spPr>
                <a:xfrm rot="16200000">
                  <a:off x="6856476" y="3053176"/>
                  <a:ext cx="307848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69" idx="1"/>
                  <a:endCxn id="71" idx="1"/>
                </p:cNvCxnSpPr>
                <p:nvPr/>
              </p:nvCxnSpPr>
              <p:spPr>
                <a:xfrm flipV="1">
                  <a:off x="7010400" y="3513424"/>
                  <a:ext cx="0" cy="6775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5" name="Group 104"/>
          <p:cNvGrpSpPr/>
          <p:nvPr/>
        </p:nvGrpSpPr>
        <p:grpSpPr>
          <a:xfrm>
            <a:off x="4913649" y="838200"/>
            <a:ext cx="4354770" cy="5121628"/>
            <a:chOff x="4913649" y="838200"/>
            <a:chExt cx="4354770" cy="5121628"/>
          </a:xfrm>
        </p:grpSpPr>
        <p:grpSp>
          <p:nvGrpSpPr>
            <p:cNvPr id="182" name="Group 181"/>
            <p:cNvGrpSpPr/>
            <p:nvPr/>
          </p:nvGrpSpPr>
          <p:grpSpPr>
            <a:xfrm>
              <a:off x="8457211" y="1941593"/>
              <a:ext cx="611614" cy="657948"/>
              <a:chOff x="8457211" y="1941593"/>
              <a:chExt cx="611614" cy="657948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8457211" y="2230209"/>
                <a:ext cx="611614" cy="369332"/>
                <a:chOff x="3598895" y="1851737"/>
                <a:chExt cx="611614" cy="369332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3598895" y="2099007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2" name="Group 151"/>
                <p:cNvGrpSpPr/>
                <p:nvPr/>
              </p:nvGrpSpPr>
              <p:grpSpPr>
                <a:xfrm>
                  <a:off x="3807129" y="1851737"/>
                  <a:ext cx="403380" cy="369332"/>
                  <a:chOff x="3439652" y="3618847"/>
                  <a:chExt cx="403380" cy="369332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3439652" y="3618847"/>
                    <a:ext cx="403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LC</a:t>
                    </a:r>
                  </a:p>
                </p:txBody>
              </p:sp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8" name="Straight Arrow Connector 167"/>
              <p:cNvCxnSpPr/>
              <p:nvPr/>
            </p:nvCxnSpPr>
            <p:spPr>
              <a:xfrm flipH="1">
                <a:off x="8870484" y="1941593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7763037" y="5263000"/>
              <a:ext cx="1505382" cy="696828"/>
              <a:chOff x="7763037" y="5263000"/>
              <a:chExt cx="1505382" cy="696828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7763037" y="5263000"/>
                <a:ext cx="1247426" cy="696828"/>
                <a:chOff x="1038098" y="1324786"/>
                <a:chExt cx="1247426" cy="696828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1882144" y="1652282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038098" y="1324786"/>
                  <a:ext cx="890709" cy="5052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9" name="Straight Arrow Connector 168"/>
              <p:cNvCxnSpPr/>
              <p:nvPr/>
            </p:nvCxnSpPr>
            <p:spPr>
              <a:xfrm rot="5400000" flipH="1">
                <a:off x="9124419" y="5635832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6420400" y="3027467"/>
              <a:ext cx="795032" cy="692789"/>
              <a:chOff x="6420400" y="3027467"/>
              <a:chExt cx="795032" cy="692789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6420400" y="3027467"/>
                <a:ext cx="795032" cy="692789"/>
                <a:chOff x="1490492" y="1328825"/>
                <a:chExt cx="795032" cy="692789"/>
              </a:xfrm>
            </p:grpSpPr>
            <p:sp>
              <p:nvSpPr>
                <p:cNvPr id="159" name="TextBox 158"/>
                <p:cNvSpPr txBox="1"/>
                <p:nvPr/>
              </p:nvSpPr>
              <p:spPr>
                <a:xfrm>
                  <a:off x="1882144" y="1652282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1490492" y="1328825"/>
                  <a:ext cx="420730" cy="5081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 flipH="1">
                <a:off x="7026603" y="3041892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7026603" y="1892256"/>
              <a:ext cx="1230280" cy="2002543"/>
              <a:chOff x="7026603" y="1892256"/>
              <a:chExt cx="1230280" cy="2002543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7026603" y="2131321"/>
                <a:ext cx="1230280" cy="1763478"/>
                <a:chOff x="5102003" y="2573044"/>
                <a:chExt cx="1230280" cy="1763478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290832" y="2919202"/>
                  <a:ext cx="0" cy="14173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2" name="Group 131"/>
                <p:cNvGrpSpPr/>
                <p:nvPr/>
              </p:nvGrpSpPr>
              <p:grpSpPr>
                <a:xfrm>
                  <a:off x="5102003" y="2573044"/>
                  <a:ext cx="357790" cy="369332"/>
                  <a:chOff x="5353194" y="3733154"/>
                  <a:chExt cx="357790" cy="369332"/>
                </a:xfrm>
              </p:grpSpPr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5353194" y="3733154"/>
                    <a:ext cx="357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 X</a:t>
                    </a:r>
                  </a:p>
                </p:txBody>
              </p:sp>
              <p:sp>
                <p:nvSpPr>
                  <p:cNvPr id="140" name="Oval 139"/>
                  <p:cNvSpPr>
                    <a:spLocks noChangeAspect="1"/>
                  </p:cNvSpPr>
                  <p:nvPr/>
                </p:nvSpPr>
                <p:spPr>
                  <a:xfrm>
                    <a:off x="5388816" y="375091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5893589" y="2668153"/>
                  <a:ext cx="438694" cy="558771"/>
                  <a:chOff x="1855294" y="1652282"/>
                  <a:chExt cx="438694" cy="55877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1864761" y="1836948"/>
                    <a:ext cx="457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5400000">
                    <a:off x="1672414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Oval 137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485984" y="2750820"/>
                  <a:ext cx="5029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7215432" y="189225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994316" y="1108971"/>
              <a:ext cx="905399" cy="920402"/>
              <a:chOff x="7994316" y="1108971"/>
              <a:chExt cx="905399" cy="920402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994316" y="1402379"/>
                <a:ext cx="905399" cy="626994"/>
                <a:chOff x="3081024" y="814420"/>
                <a:chExt cx="905399" cy="626994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3559703" y="814420"/>
                  <a:ext cx="426720" cy="369332"/>
                  <a:chOff x="3439652" y="3618847"/>
                  <a:chExt cx="426720" cy="369332"/>
                </a:xfrm>
              </p:grpSpPr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3439652" y="3618847"/>
                    <a:ext cx="4267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PC</a:t>
                    </a:r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081024" y="992196"/>
                  <a:ext cx="50011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091042" y="1016266"/>
                  <a:ext cx="0" cy="4251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Arrow Connector 172"/>
              <p:cNvCxnSpPr/>
              <p:nvPr/>
            </p:nvCxnSpPr>
            <p:spPr>
              <a:xfrm flipH="1">
                <a:off x="8664712" y="1108971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4913649" y="2455351"/>
              <a:ext cx="727527" cy="469991"/>
              <a:chOff x="4913649" y="2455351"/>
              <a:chExt cx="727527" cy="469991"/>
            </a:xfrm>
          </p:grpSpPr>
          <p:grpSp>
            <p:nvGrpSpPr>
              <p:cNvPr id="106" name="Group 105"/>
              <p:cNvGrpSpPr/>
              <p:nvPr/>
            </p:nvGrpSpPr>
            <p:grpSpPr>
              <a:xfrm flipH="1">
                <a:off x="5158092" y="2455351"/>
                <a:ext cx="483084" cy="469991"/>
                <a:chOff x="1810904" y="1652282"/>
                <a:chExt cx="483084" cy="469991"/>
              </a:xfrm>
            </p:grpSpPr>
            <p:sp>
              <p:nvSpPr>
                <p:cNvPr id="162" name="TextBox 161"/>
                <p:cNvSpPr txBox="1"/>
                <p:nvPr/>
              </p:nvSpPr>
              <p:spPr>
                <a:xfrm>
                  <a:off x="1878425" y="1652282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5400000">
                  <a:off x="1673744" y="1985113"/>
                  <a:ext cx="2743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4" name="Straight Arrow Connector 173"/>
              <p:cNvCxnSpPr/>
              <p:nvPr/>
            </p:nvCxnSpPr>
            <p:spPr>
              <a:xfrm rot="16200000" flipH="1">
                <a:off x="5057649" y="2497427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5193604" y="1431751"/>
              <a:ext cx="1478072" cy="1548962"/>
              <a:chOff x="3269004" y="1873474"/>
              <a:chExt cx="1478072" cy="1548962"/>
            </a:xfrm>
          </p:grpSpPr>
          <p:grpSp>
            <p:nvGrpSpPr>
              <p:cNvPr id="117" name="Group 116"/>
              <p:cNvGrpSpPr/>
              <p:nvPr/>
            </p:nvGrpSpPr>
            <p:grpSpPr>
              <a:xfrm flipH="1">
                <a:off x="3269004" y="1955829"/>
                <a:ext cx="474206" cy="558771"/>
                <a:chOff x="1819782" y="1652282"/>
                <a:chExt cx="474206" cy="558771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4315548" y="1877345"/>
                <a:ext cx="431528" cy="369332"/>
                <a:chOff x="5335438" y="3733154"/>
                <a:chExt cx="431528" cy="369332"/>
              </a:xfrm>
            </p:grpSpPr>
            <p:sp>
              <p:nvSpPr>
                <p:cNvPr id="125" name="TextBox 124"/>
                <p:cNvSpPr txBox="1"/>
                <p:nvPr/>
              </p:nvSpPr>
              <p:spPr>
                <a:xfrm>
                  <a:off x="5335438" y="3733154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CC</a:t>
                  </a:r>
                </a:p>
              </p:txBody>
            </p:sp>
            <p:sp>
              <p:nvSpPr>
                <p:cNvPr id="126" name="Oval 125"/>
                <p:cNvSpPr>
                  <a:spLocks noChangeAspect="1"/>
                </p:cNvSpPr>
                <p:nvPr/>
              </p:nvSpPr>
              <p:spPr>
                <a:xfrm>
                  <a:off x="5388816" y="3750910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3724614" y="1873474"/>
                <a:ext cx="357790" cy="369332"/>
                <a:chOff x="5353194" y="3733154"/>
                <a:chExt cx="357790" cy="369332"/>
              </a:xfrm>
            </p:grpSpPr>
            <p:sp>
              <p:nvSpPr>
                <p:cNvPr id="123" name="TextBox 122"/>
                <p:cNvSpPr txBox="1"/>
                <p:nvPr/>
              </p:nvSpPr>
              <p:spPr>
                <a:xfrm>
                  <a:off x="5353194" y="3733154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X</a:t>
                  </a:r>
                </a:p>
              </p:txBody>
            </p:sp>
            <p:sp>
              <p:nvSpPr>
                <p:cNvPr id="124" name="Oval 123"/>
                <p:cNvSpPr>
                  <a:spLocks noChangeAspect="1"/>
                </p:cNvSpPr>
                <p:nvPr/>
              </p:nvSpPr>
              <p:spPr>
                <a:xfrm>
                  <a:off x="5388816" y="3750910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0" name="Straight Connector 119"/>
              <p:cNvCxnSpPr/>
              <p:nvPr/>
            </p:nvCxnSpPr>
            <p:spPr>
              <a:xfrm flipH="1">
                <a:off x="3594928" y="1958571"/>
                <a:ext cx="186454" cy="3667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4082404" y="2042594"/>
                <a:ext cx="274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541410" y="2233716"/>
                <a:ext cx="0" cy="11887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4961786" y="838200"/>
              <a:ext cx="718450" cy="558771"/>
              <a:chOff x="4961786" y="838200"/>
              <a:chExt cx="718450" cy="558771"/>
            </a:xfrm>
          </p:grpSpPr>
          <p:grpSp>
            <p:nvGrpSpPr>
              <p:cNvPr id="108" name="Group 107"/>
              <p:cNvGrpSpPr/>
              <p:nvPr/>
            </p:nvGrpSpPr>
            <p:grpSpPr>
              <a:xfrm flipH="1">
                <a:off x="5206030" y="838200"/>
                <a:ext cx="474206" cy="558771"/>
                <a:chOff x="1819782" y="1652282"/>
                <a:chExt cx="474206" cy="558771"/>
              </a:xfrm>
            </p:grpSpPr>
            <p:sp>
              <p:nvSpPr>
                <p:cNvPr id="155" name="TextBox 154"/>
                <p:cNvSpPr txBox="1"/>
                <p:nvPr/>
              </p:nvSpPr>
              <p:spPr>
                <a:xfrm>
                  <a:off x="1882144" y="1652282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1819782" y="1836948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5400000">
                  <a:off x="1636902" y="2028173"/>
                  <a:ext cx="3657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Oval 157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6" name="Straight Arrow Connector 175"/>
              <p:cNvCxnSpPr/>
              <p:nvPr/>
            </p:nvCxnSpPr>
            <p:spPr>
              <a:xfrm rot="16200000" flipH="1">
                <a:off x="5105786" y="87886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7697628" y="4269886"/>
              <a:ext cx="1025373" cy="922085"/>
              <a:chOff x="7697628" y="4269886"/>
              <a:chExt cx="1025373" cy="922085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flipH="1">
                <a:off x="8073850" y="4461358"/>
                <a:ext cx="6400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8723001" y="4465556"/>
                <a:ext cx="0" cy="72641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/>
              <p:cNvGrpSpPr/>
              <p:nvPr/>
            </p:nvGrpSpPr>
            <p:grpSpPr>
              <a:xfrm>
                <a:off x="7697628" y="4269886"/>
                <a:ext cx="415563" cy="369332"/>
                <a:chOff x="6315351" y="4711609"/>
                <a:chExt cx="415563" cy="369332"/>
              </a:xfrm>
            </p:grpSpPr>
            <p:sp>
              <p:nvSpPr>
                <p:cNvPr id="144" name="TextBox 143"/>
                <p:cNvSpPr txBox="1"/>
                <p:nvPr/>
              </p:nvSpPr>
              <p:spPr>
                <a:xfrm flipH="1">
                  <a:off x="6315351" y="4711609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TC</a:t>
                  </a:r>
                </a:p>
              </p:txBody>
            </p:sp>
            <p:sp>
              <p:nvSpPr>
                <p:cNvPr id="145" name="Oval 144"/>
                <p:cNvSpPr>
                  <a:spLocks noChangeAspect="1"/>
                </p:cNvSpPr>
                <p:nvPr/>
              </p:nvSpPr>
              <p:spPr>
                <a:xfrm flipH="1">
                  <a:off x="6371533" y="4729365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86" name="TextBox 185"/>
          <p:cNvSpPr txBox="1"/>
          <p:nvPr/>
        </p:nvSpPr>
        <p:spPr>
          <a:xfrm>
            <a:off x="8015946" y="3016110"/>
            <a:ext cx="4058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SPECIFICATIONS</a:t>
            </a:r>
          </a:p>
          <a:p>
            <a:r>
              <a:rPr lang="en-US" sz="2400" b="1" dirty="0">
                <a:solidFill>
                  <a:srgbClr val="FF3399"/>
                </a:solidFill>
              </a:rPr>
              <a:t>F</a:t>
            </a:r>
            <a:r>
              <a:rPr lang="en-US" sz="2400" b="1" baseline="-25000" dirty="0">
                <a:solidFill>
                  <a:srgbClr val="FF3399"/>
                </a:solidFill>
              </a:rPr>
              <a:t>A</a:t>
            </a:r>
            <a:r>
              <a:rPr lang="en-US" sz="2400" b="1" dirty="0">
                <a:solidFill>
                  <a:srgbClr val="FF3399"/>
                </a:solidFill>
              </a:rPr>
              <a:t>, [</a:t>
            </a:r>
            <a:r>
              <a:rPr lang="en-US" sz="2400" b="1" dirty="0" err="1">
                <a:solidFill>
                  <a:srgbClr val="FF3399"/>
                </a:solidFill>
              </a:rPr>
              <a:t>x</a:t>
            </a:r>
            <a:r>
              <a:rPr lang="en-US" sz="2400" b="1" baseline="-25000" dirty="0" err="1">
                <a:solidFill>
                  <a:srgbClr val="FF3399"/>
                </a:solidFill>
              </a:rPr>
              <a:t>B</a:t>
            </a:r>
            <a:r>
              <a:rPr lang="en-US" sz="2400" b="1" dirty="0">
                <a:solidFill>
                  <a:srgbClr val="FF3399"/>
                </a:solidFill>
              </a:rPr>
              <a:t>/</a:t>
            </a:r>
            <a:r>
              <a:rPr lang="en-US" sz="2400" b="1" dirty="0" err="1">
                <a:solidFill>
                  <a:srgbClr val="FF3399"/>
                </a:solidFill>
              </a:rPr>
              <a:t>x</a:t>
            </a:r>
            <a:r>
              <a:rPr lang="en-US" sz="2400" b="1" baseline="-25000" dirty="0" err="1">
                <a:solidFill>
                  <a:srgbClr val="FF3399"/>
                </a:solidFill>
              </a:rPr>
              <a:t>A</a:t>
            </a:r>
            <a:r>
              <a:rPr lang="en-US" sz="2400" b="1" dirty="0">
                <a:solidFill>
                  <a:srgbClr val="FF3399"/>
                </a:solidFill>
              </a:rPr>
              <a:t>]</a:t>
            </a:r>
            <a:r>
              <a:rPr lang="en-US" sz="2400" b="1" baseline="-25000" dirty="0" err="1">
                <a:solidFill>
                  <a:srgbClr val="FF3399"/>
                </a:solidFill>
              </a:rPr>
              <a:t>rxr</a:t>
            </a:r>
            <a:r>
              <a:rPr lang="en-US" sz="2400" b="1" dirty="0">
                <a:solidFill>
                  <a:srgbClr val="FF3399"/>
                </a:solidFill>
              </a:rPr>
              <a:t>, </a:t>
            </a:r>
            <a:r>
              <a:rPr lang="en-US" sz="2400" b="1" dirty="0" err="1">
                <a:solidFill>
                  <a:srgbClr val="FF3399"/>
                </a:solidFill>
              </a:rPr>
              <a:t>T</a:t>
            </a:r>
            <a:r>
              <a:rPr lang="en-US" sz="2400" b="1" baseline="-25000" dirty="0" err="1">
                <a:solidFill>
                  <a:srgbClr val="FF3399"/>
                </a:solidFill>
              </a:rPr>
              <a:t>rxr</a:t>
            </a:r>
            <a:r>
              <a:rPr lang="en-US" sz="2400" b="1" dirty="0">
                <a:solidFill>
                  <a:srgbClr val="FF3399"/>
                </a:solidFill>
              </a:rPr>
              <a:t>, </a:t>
            </a:r>
            <a:r>
              <a:rPr lang="en-US" sz="2400" b="1" dirty="0" err="1">
                <a:solidFill>
                  <a:srgbClr val="FF3399"/>
                </a:solidFill>
              </a:rPr>
              <a:t>V</a:t>
            </a:r>
            <a:r>
              <a:rPr lang="en-US" sz="2400" b="1" baseline="-25000" dirty="0" err="1">
                <a:solidFill>
                  <a:srgbClr val="FF3399"/>
                </a:solidFill>
              </a:rPr>
              <a:t>rxr</a:t>
            </a:r>
            <a:r>
              <a:rPr lang="en-US" sz="2400" b="1" dirty="0">
                <a:solidFill>
                  <a:srgbClr val="FF3399"/>
                </a:solidFill>
              </a:rPr>
              <a:t>, L/F, </a:t>
            </a:r>
            <a:r>
              <a:rPr lang="en-US" sz="2400" b="1" dirty="0" err="1">
                <a:solidFill>
                  <a:srgbClr val="FF3399"/>
                </a:solidFill>
              </a:rPr>
              <a:t>x</a:t>
            </a:r>
            <a:r>
              <a:rPr lang="en-US" sz="2400" b="1" baseline="-25000" dirty="0" err="1">
                <a:solidFill>
                  <a:srgbClr val="FF3399"/>
                </a:solidFill>
              </a:rPr>
              <a:t>C</a:t>
            </a:r>
            <a:r>
              <a:rPr lang="en-US" sz="2400" b="1" baseline="30000" dirty="0" err="1">
                <a:solidFill>
                  <a:srgbClr val="FF3399"/>
                </a:solidFill>
              </a:rPr>
              <a:t>prod</a:t>
            </a:r>
            <a:endParaRPr lang="en-US" sz="2400" b="1" baseline="30000" dirty="0">
              <a:solidFill>
                <a:srgbClr val="FF3399"/>
              </a:solidFill>
            </a:endParaRPr>
          </a:p>
          <a:p>
            <a:r>
              <a:rPr lang="en-US" sz="2400" b="1" dirty="0" err="1">
                <a:solidFill>
                  <a:srgbClr val="CC3300"/>
                </a:solidFill>
              </a:rPr>
              <a:t>P</a:t>
            </a:r>
            <a:r>
              <a:rPr lang="en-US" sz="2400" b="1" baseline="-25000" dirty="0" err="1">
                <a:solidFill>
                  <a:srgbClr val="CC3300"/>
                </a:solidFill>
              </a:rPr>
              <a:t>col</a:t>
            </a:r>
            <a:r>
              <a:rPr lang="en-US" sz="2400" b="1" dirty="0">
                <a:solidFill>
                  <a:srgbClr val="CC3300"/>
                </a:solidFill>
              </a:rPr>
              <a:t>, V</a:t>
            </a:r>
            <a:r>
              <a:rPr lang="en-US" sz="2400" b="1" baseline="-25000" dirty="0">
                <a:solidFill>
                  <a:srgbClr val="CC3300"/>
                </a:solidFill>
              </a:rPr>
              <a:t>RD</a:t>
            </a:r>
            <a:r>
              <a:rPr lang="en-US" sz="2400" b="1" dirty="0">
                <a:solidFill>
                  <a:srgbClr val="CC3300"/>
                </a:solidFill>
              </a:rPr>
              <a:t>, </a:t>
            </a:r>
            <a:r>
              <a:rPr lang="en-US" sz="2400" b="1" dirty="0" err="1">
                <a:solidFill>
                  <a:srgbClr val="CC3300"/>
                </a:solidFill>
              </a:rPr>
              <a:t>V</a:t>
            </a:r>
            <a:r>
              <a:rPr lang="en-US" sz="2400" b="1" baseline="-25000" dirty="0" err="1">
                <a:solidFill>
                  <a:srgbClr val="CC3300"/>
                </a:solidFill>
              </a:rPr>
              <a:t>sump</a:t>
            </a:r>
            <a:endParaRPr lang="en-IN" sz="2400" b="1" dirty="0">
              <a:solidFill>
                <a:srgbClr val="CC33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74120" y="4492011"/>
            <a:ext cx="4289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99"/>
                </a:solidFill>
              </a:rPr>
              <a:t>All balances closed</a:t>
            </a:r>
          </a:p>
          <a:p>
            <a:endParaRPr lang="en-US" sz="2400" dirty="0">
              <a:solidFill>
                <a:srgbClr val="FF3399"/>
              </a:solidFill>
            </a:endParaRPr>
          </a:p>
          <a:p>
            <a:r>
              <a:rPr lang="en-US" sz="2400" dirty="0">
                <a:solidFill>
                  <a:srgbClr val="FF3399"/>
                </a:solidFill>
              </a:rPr>
              <a:t>Will drive process to steady state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6209441" y="4240017"/>
            <a:ext cx="1531689" cy="1556195"/>
            <a:chOff x="6209441" y="4240017"/>
            <a:chExt cx="1531689" cy="1556195"/>
          </a:xfrm>
        </p:grpSpPr>
        <p:grpSp>
          <p:nvGrpSpPr>
            <p:cNvPr id="192" name="Group 191"/>
            <p:cNvGrpSpPr/>
            <p:nvPr/>
          </p:nvGrpSpPr>
          <p:grpSpPr>
            <a:xfrm>
              <a:off x="6453546" y="4240017"/>
              <a:ext cx="431528" cy="369332"/>
              <a:chOff x="5335438" y="3733154"/>
              <a:chExt cx="431528" cy="369332"/>
            </a:xfrm>
          </p:grpSpPr>
          <p:sp>
            <p:nvSpPr>
              <p:cNvPr id="199" name="TextBox 198"/>
              <p:cNvSpPr txBox="1"/>
              <p:nvPr/>
            </p:nvSpPr>
            <p:spPr>
              <a:xfrm>
                <a:off x="5335438" y="3733154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CC</a:t>
                </a:r>
              </a:p>
            </p:txBody>
          </p:sp>
          <p:sp>
            <p:nvSpPr>
              <p:cNvPr id="200" name="Oval 199"/>
              <p:cNvSpPr>
                <a:spLocks noChangeAspect="1"/>
              </p:cNvSpPr>
              <p:nvPr/>
            </p:nvSpPr>
            <p:spPr>
              <a:xfrm>
                <a:off x="5388816" y="3750910"/>
                <a:ext cx="320040" cy="3200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6" name="Straight Connector 195"/>
            <p:cNvCxnSpPr/>
            <p:nvPr/>
          </p:nvCxnSpPr>
          <p:spPr>
            <a:xfrm>
              <a:off x="6666944" y="4607492"/>
              <a:ext cx="0" cy="11887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 rot="16200000" flipH="1">
              <a:off x="6353441" y="4273372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841130" y="4424683"/>
              <a:ext cx="900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>
              <a:off x="6671946" y="5783101"/>
              <a:ext cx="864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6412398" y="1382705"/>
            <a:ext cx="1703227" cy="1832923"/>
            <a:chOff x="6412398" y="1382705"/>
            <a:chExt cx="1703227" cy="1832923"/>
          </a:xfrm>
        </p:grpSpPr>
        <p:grpSp>
          <p:nvGrpSpPr>
            <p:cNvPr id="214" name="Group 213"/>
            <p:cNvGrpSpPr/>
            <p:nvPr/>
          </p:nvGrpSpPr>
          <p:grpSpPr>
            <a:xfrm>
              <a:off x="6412398" y="1540546"/>
              <a:ext cx="706650" cy="1675082"/>
              <a:chOff x="6412398" y="1540546"/>
              <a:chExt cx="706650" cy="167508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412398" y="1701088"/>
                <a:ext cx="693742" cy="1514540"/>
                <a:chOff x="6412398" y="1701088"/>
                <a:chExt cx="693742" cy="1514540"/>
              </a:xfrm>
            </p:grpSpPr>
            <p:grpSp>
              <p:nvGrpSpPr>
                <p:cNvPr id="167" name="Group 166"/>
                <p:cNvGrpSpPr/>
                <p:nvPr/>
              </p:nvGrpSpPr>
              <p:grpSpPr>
                <a:xfrm>
                  <a:off x="6596508" y="2846296"/>
                  <a:ext cx="365806" cy="369332"/>
                  <a:chOff x="1752985" y="2270473"/>
                  <a:chExt cx="365806" cy="369332"/>
                </a:xfrm>
              </p:grpSpPr>
              <p:sp>
                <p:nvSpPr>
                  <p:cNvPr id="201" name="TextBox 200"/>
                  <p:cNvSpPr txBox="1"/>
                  <p:nvPr/>
                </p:nvSpPr>
                <p:spPr>
                  <a:xfrm flipH="1">
                    <a:off x="1752985" y="2270473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CI</a:t>
                    </a:r>
                  </a:p>
                </p:txBody>
              </p:sp>
              <p:sp>
                <p:nvSpPr>
                  <p:cNvPr id="204" name="Oval 203"/>
                  <p:cNvSpPr>
                    <a:spLocks noChangeAspect="1"/>
                  </p:cNvSpPr>
                  <p:nvPr/>
                </p:nvSpPr>
                <p:spPr>
                  <a:xfrm flipH="1">
                    <a:off x="1781873" y="2288229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6586307" y="1869977"/>
                  <a:ext cx="357790" cy="369332"/>
                  <a:chOff x="5353194" y="3733154"/>
                  <a:chExt cx="357790" cy="369332"/>
                </a:xfrm>
              </p:grpSpPr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353194" y="3733154"/>
                    <a:ext cx="357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 X</a:t>
                    </a:r>
                  </a:p>
                </p:txBody>
              </p:sp>
              <p:sp>
                <p:nvSpPr>
                  <p:cNvPr id="198" name="Oval 197"/>
                  <p:cNvSpPr>
                    <a:spLocks noChangeAspect="1"/>
                  </p:cNvSpPr>
                  <p:nvPr/>
                </p:nvSpPr>
                <p:spPr>
                  <a:xfrm>
                    <a:off x="5388816" y="3750910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4" name="Straight Connector 193"/>
                <p:cNvCxnSpPr/>
                <p:nvPr/>
              </p:nvCxnSpPr>
              <p:spPr>
                <a:xfrm flipH="1" flipV="1">
                  <a:off x="6614796" y="1701088"/>
                  <a:ext cx="108000" cy="2060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rot="5400000" flipH="1">
                  <a:off x="6468701" y="2545594"/>
                  <a:ext cx="64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H="1">
                  <a:off x="6412398" y="3021818"/>
                  <a:ext cx="216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TextBox 209"/>
                <p:cNvSpPr txBox="1"/>
                <p:nvPr/>
              </p:nvSpPr>
              <p:spPr>
                <a:xfrm>
                  <a:off x="6732320" y="2327417"/>
                  <a:ext cx="37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x</a:t>
                  </a:r>
                  <a:r>
                    <a:rPr lang="en-US" baseline="-25000" dirty="0" err="1"/>
                    <a:t>A</a:t>
                  </a:r>
                  <a:endParaRPr lang="en-US" dirty="0"/>
                </a:p>
              </p:txBody>
            </p:sp>
          </p:grpSp>
          <p:sp>
            <p:nvSpPr>
              <p:cNvPr id="211" name="TextBox 210"/>
              <p:cNvSpPr txBox="1"/>
              <p:nvPr/>
            </p:nvSpPr>
            <p:spPr>
              <a:xfrm>
                <a:off x="6600957" y="1540546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x</a:t>
                </a:r>
                <a:r>
                  <a:rPr lang="en-US" baseline="-25000" dirty="0" err="1"/>
                  <a:t>B</a:t>
                </a:r>
                <a:r>
                  <a:rPr lang="en-US" baseline="30000" dirty="0" err="1"/>
                  <a:t>SP</a:t>
                </a:r>
                <a:endParaRPr lang="en-US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807207" y="1382705"/>
              <a:ext cx="1308418" cy="369332"/>
              <a:chOff x="6807207" y="1382705"/>
              <a:chExt cx="1308418" cy="369332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rot="2700000" flipH="1">
                <a:off x="7077207" y="1473934"/>
                <a:ext cx="0" cy="540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/>
              <p:cNvSpPr txBox="1"/>
              <p:nvPr/>
            </p:nvSpPr>
            <p:spPr>
              <a:xfrm>
                <a:off x="7177548" y="1382705"/>
                <a:ext cx="938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3399"/>
                    </a:solidFill>
                  </a:rPr>
                  <a:t>[</a:t>
                </a:r>
                <a:r>
                  <a:rPr lang="en-US" dirty="0" err="1">
                    <a:solidFill>
                      <a:srgbClr val="FF3399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FF3399"/>
                    </a:solidFill>
                  </a:rPr>
                  <a:t>B</a:t>
                </a:r>
                <a:r>
                  <a:rPr lang="en-US" dirty="0">
                    <a:solidFill>
                      <a:srgbClr val="FF3399"/>
                    </a:solidFill>
                  </a:rPr>
                  <a:t>/</a:t>
                </a:r>
                <a:r>
                  <a:rPr lang="en-US" dirty="0" err="1">
                    <a:solidFill>
                      <a:srgbClr val="FF3399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FF3399"/>
                    </a:solidFill>
                  </a:rPr>
                  <a:t>A</a:t>
                </a:r>
                <a:r>
                  <a:rPr lang="en-US" dirty="0">
                    <a:solidFill>
                      <a:srgbClr val="FF3399"/>
                    </a:solidFill>
                  </a:rPr>
                  <a:t>]</a:t>
                </a:r>
                <a:r>
                  <a:rPr lang="en-US" baseline="30000" dirty="0">
                    <a:solidFill>
                      <a:srgbClr val="FF3399"/>
                    </a:solidFill>
                  </a:rPr>
                  <a:t>SP</a:t>
                </a:r>
                <a:endParaRPr lang="en-US" dirty="0">
                  <a:solidFill>
                    <a:srgbClr val="FF3399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25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Flexibility</a:t>
            </a:r>
            <a:endParaRPr lang="en-IN" dirty="0"/>
          </a:p>
        </p:txBody>
      </p:sp>
      <p:grpSp>
        <p:nvGrpSpPr>
          <p:cNvPr id="93" name="Group 92"/>
          <p:cNvGrpSpPr/>
          <p:nvPr/>
        </p:nvGrpSpPr>
        <p:grpSpPr>
          <a:xfrm>
            <a:off x="1408244" y="1164439"/>
            <a:ext cx="2297865" cy="3007437"/>
            <a:chOff x="2433962" y="1164439"/>
            <a:chExt cx="2297865" cy="300743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433962" y="2971800"/>
              <a:ext cx="1143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576962" y="1953041"/>
              <a:ext cx="0" cy="2160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3572524" y="1164439"/>
              <a:ext cx="1143000" cy="848781"/>
              <a:chOff x="4422147" y="1518873"/>
              <a:chExt cx="1143000" cy="848781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4422147" y="2300703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4716460" y="1518873"/>
                <a:ext cx="523572" cy="848781"/>
                <a:chOff x="4910677" y="796721"/>
                <a:chExt cx="523572" cy="848781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5111851" y="1361449"/>
                  <a:ext cx="241569" cy="284053"/>
                  <a:chOff x="5111851" y="1361449"/>
                  <a:chExt cx="241569" cy="284053"/>
                </a:xfrm>
              </p:grpSpPr>
              <p:sp>
                <p:nvSpPr>
                  <p:cNvPr id="21" name="Flowchart: Collate 20"/>
                  <p:cNvSpPr/>
                  <p:nvPr/>
                </p:nvSpPr>
                <p:spPr>
                  <a:xfrm rot="16200000">
                    <a:off x="5160026" y="1452107"/>
                    <a:ext cx="145220" cy="241569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Flowchart: Delay 22"/>
                  <p:cNvSpPr/>
                  <p:nvPr/>
                </p:nvSpPr>
                <p:spPr>
                  <a:xfrm rot="16200000">
                    <a:off x="5197661" y="1314140"/>
                    <a:ext cx="67234" cy="161851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1" idx="1"/>
                    <a:endCxn id="23" idx="1"/>
                  </p:cNvCxnSpPr>
                  <p:nvPr/>
                </p:nvCxnSpPr>
                <p:spPr>
                  <a:xfrm flipH="1" flipV="1">
                    <a:off x="5231279" y="1428683"/>
                    <a:ext cx="1358" cy="1442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5022405" y="100870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51" name="Oval 50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 flipH="1">
                  <a:off x="4910677" y="118721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Arrow Connector 34"/>
                <p:cNvCxnSpPr/>
                <p:nvPr/>
              </p:nvCxnSpPr>
              <p:spPr>
                <a:xfrm flipH="1">
                  <a:off x="5252890" y="796721"/>
                  <a:ext cx="0" cy="216000"/>
                </a:xfrm>
                <a:prstGeom prst="straightConnector1">
                  <a:avLst/>
                </a:prstGeom>
                <a:ln w="12700">
                  <a:solidFill>
                    <a:srgbClr val="FF3399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64"/>
            <p:cNvGrpSpPr/>
            <p:nvPr/>
          </p:nvGrpSpPr>
          <p:grpSpPr>
            <a:xfrm>
              <a:off x="3588827" y="2198987"/>
              <a:ext cx="1143000" cy="840832"/>
              <a:chOff x="4422147" y="1526822"/>
              <a:chExt cx="1143000" cy="840832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4422147" y="2300703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4716460" y="1526822"/>
                <a:ext cx="523572" cy="840832"/>
                <a:chOff x="4910677" y="804670"/>
                <a:chExt cx="523572" cy="840832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5111851" y="1361449"/>
                  <a:ext cx="241569" cy="284053"/>
                  <a:chOff x="5111851" y="1361449"/>
                  <a:chExt cx="241569" cy="284053"/>
                </a:xfrm>
              </p:grpSpPr>
              <p:sp>
                <p:nvSpPr>
                  <p:cNvPr id="76" name="Flowchart: Collate 75"/>
                  <p:cNvSpPr/>
                  <p:nvPr/>
                </p:nvSpPr>
                <p:spPr>
                  <a:xfrm rot="16200000">
                    <a:off x="5160026" y="1452107"/>
                    <a:ext cx="145220" cy="241569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Flowchart: Delay 76"/>
                  <p:cNvSpPr/>
                  <p:nvPr/>
                </p:nvSpPr>
                <p:spPr>
                  <a:xfrm rot="16200000">
                    <a:off x="5197661" y="1314140"/>
                    <a:ext cx="67234" cy="161851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/>
                  <p:cNvCxnSpPr>
                    <a:stCxn id="76" idx="1"/>
                    <a:endCxn id="77" idx="1"/>
                  </p:cNvCxnSpPr>
                  <p:nvPr/>
                </p:nvCxnSpPr>
                <p:spPr>
                  <a:xfrm flipH="1" flipV="1">
                    <a:off x="5231279" y="1428683"/>
                    <a:ext cx="1358" cy="1442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5022405" y="100870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74" name="Oval 73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 flipH="1">
                  <a:off x="4910677" y="118721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Arrow Connector 70"/>
                <p:cNvCxnSpPr/>
                <p:nvPr/>
              </p:nvCxnSpPr>
              <p:spPr>
                <a:xfrm flipH="1">
                  <a:off x="5244936" y="804670"/>
                  <a:ext cx="0" cy="216000"/>
                </a:xfrm>
                <a:prstGeom prst="straightConnector1">
                  <a:avLst/>
                </a:prstGeom>
                <a:ln w="12700">
                  <a:solidFill>
                    <a:srgbClr val="FF3399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Group 78"/>
            <p:cNvGrpSpPr/>
            <p:nvPr/>
          </p:nvGrpSpPr>
          <p:grpSpPr>
            <a:xfrm>
              <a:off x="3572524" y="3331042"/>
              <a:ext cx="1143000" cy="840834"/>
              <a:chOff x="4422147" y="1526820"/>
              <a:chExt cx="1143000" cy="840834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>
                <a:off x="4422147" y="2300703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4716460" y="1526820"/>
                <a:ext cx="523572" cy="840834"/>
                <a:chOff x="4910677" y="804668"/>
                <a:chExt cx="523572" cy="840834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5111851" y="1361449"/>
                  <a:ext cx="241569" cy="284053"/>
                  <a:chOff x="5111851" y="1361449"/>
                  <a:chExt cx="241569" cy="284053"/>
                </a:xfrm>
              </p:grpSpPr>
              <p:sp>
                <p:nvSpPr>
                  <p:cNvPr id="90" name="Flowchart: Collate 89"/>
                  <p:cNvSpPr/>
                  <p:nvPr/>
                </p:nvSpPr>
                <p:spPr>
                  <a:xfrm rot="16200000">
                    <a:off x="5160026" y="1452107"/>
                    <a:ext cx="145220" cy="241569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Flowchart: Delay 90"/>
                  <p:cNvSpPr/>
                  <p:nvPr/>
                </p:nvSpPr>
                <p:spPr>
                  <a:xfrm rot="16200000">
                    <a:off x="5197661" y="1314140"/>
                    <a:ext cx="67234" cy="161851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" name="Straight Connector 91"/>
                  <p:cNvCxnSpPr>
                    <a:stCxn id="90" idx="1"/>
                    <a:endCxn id="91" idx="1"/>
                  </p:cNvCxnSpPr>
                  <p:nvPr/>
                </p:nvCxnSpPr>
                <p:spPr>
                  <a:xfrm flipH="1" flipV="1">
                    <a:off x="5231279" y="1428683"/>
                    <a:ext cx="1358" cy="1442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5022405" y="100870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88" name="Oval 87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 flipH="1">
                  <a:off x="4910677" y="118721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86" name="Straight Connector 85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" name="Straight Arrow Connector 84"/>
                <p:cNvCxnSpPr/>
                <p:nvPr/>
              </p:nvCxnSpPr>
              <p:spPr>
                <a:xfrm flipH="1">
                  <a:off x="5244936" y="804668"/>
                  <a:ext cx="0" cy="216000"/>
                </a:xfrm>
                <a:prstGeom prst="straightConnector1">
                  <a:avLst/>
                </a:prstGeom>
                <a:ln w="12700">
                  <a:solidFill>
                    <a:srgbClr val="FF3399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4" name="TextBox 93"/>
          <p:cNvSpPr txBox="1"/>
          <p:nvPr/>
        </p:nvSpPr>
        <p:spPr>
          <a:xfrm>
            <a:off x="1484637" y="4605364"/>
            <a:ext cx="2224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SPECIFICATIONS</a:t>
            </a:r>
          </a:p>
          <a:p>
            <a:pPr algn="ctr"/>
            <a:r>
              <a:rPr lang="en-US" sz="2400" b="1" dirty="0">
                <a:solidFill>
                  <a:srgbClr val="FF3399"/>
                </a:solidFill>
              </a:rPr>
              <a:t>F</a:t>
            </a:r>
            <a:r>
              <a:rPr lang="en-US" sz="2400" b="1" baseline="-25000" dirty="0">
                <a:solidFill>
                  <a:srgbClr val="FF3399"/>
                </a:solidFill>
              </a:rPr>
              <a:t>1</a:t>
            </a:r>
            <a:r>
              <a:rPr lang="en-US" sz="2400" b="1" dirty="0">
                <a:solidFill>
                  <a:srgbClr val="FF3399"/>
                </a:solidFill>
              </a:rPr>
              <a:t>, F</a:t>
            </a:r>
            <a:r>
              <a:rPr lang="en-US" sz="2400" b="1" baseline="-25000" dirty="0">
                <a:solidFill>
                  <a:srgbClr val="FF3399"/>
                </a:solidFill>
              </a:rPr>
              <a:t>2</a:t>
            </a:r>
            <a:r>
              <a:rPr lang="en-US" sz="2400" b="1" dirty="0">
                <a:solidFill>
                  <a:srgbClr val="FF3399"/>
                </a:solidFill>
              </a:rPr>
              <a:t>, F</a:t>
            </a:r>
            <a:r>
              <a:rPr lang="en-US" sz="2400" b="1" baseline="-25000" dirty="0">
                <a:solidFill>
                  <a:srgbClr val="FF3399"/>
                </a:solidFill>
              </a:rPr>
              <a:t>3</a:t>
            </a:r>
            <a:endParaRPr lang="en-IN" sz="2400" b="1" dirty="0">
              <a:solidFill>
                <a:srgbClr val="FF3399"/>
              </a:solidFill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5110228" y="1070564"/>
            <a:ext cx="2496839" cy="3028701"/>
            <a:chOff x="4415162" y="1087501"/>
            <a:chExt cx="2496839" cy="3028701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4415162" y="2972830"/>
              <a:ext cx="1143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558162" y="1883191"/>
              <a:ext cx="0" cy="2160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5546636" y="1087501"/>
              <a:ext cx="1143000" cy="848781"/>
              <a:chOff x="4422147" y="1518873"/>
              <a:chExt cx="1143000" cy="848781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>
                <a:off x="4422147" y="2300703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4716460" y="1518873"/>
                <a:ext cx="523572" cy="848781"/>
                <a:chOff x="4910677" y="796721"/>
                <a:chExt cx="523572" cy="848781"/>
              </a:xfrm>
            </p:grpSpPr>
            <p:grpSp>
              <p:nvGrpSpPr>
                <p:cNvPr id="174" name="Group 173"/>
                <p:cNvGrpSpPr/>
                <p:nvPr/>
              </p:nvGrpSpPr>
              <p:grpSpPr>
                <a:xfrm>
                  <a:off x="5111851" y="1361449"/>
                  <a:ext cx="241569" cy="284053"/>
                  <a:chOff x="5111851" y="1361449"/>
                  <a:chExt cx="241569" cy="284053"/>
                </a:xfrm>
              </p:grpSpPr>
              <p:sp>
                <p:nvSpPr>
                  <p:cNvPr id="182" name="Flowchart: Collate 181"/>
                  <p:cNvSpPr/>
                  <p:nvPr/>
                </p:nvSpPr>
                <p:spPr>
                  <a:xfrm rot="16200000">
                    <a:off x="5160026" y="1452107"/>
                    <a:ext cx="145220" cy="241569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Flowchart: Delay 182"/>
                  <p:cNvSpPr/>
                  <p:nvPr/>
                </p:nvSpPr>
                <p:spPr>
                  <a:xfrm rot="16200000">
                    <a:off x="5197661" y="1314140"/>
                    <a:ext cx="67234" cy="161851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4" name="Straight Connector 183"/>
                  <p:cNvCxnSpPr>
                    <a:stCxn id="182" idx="1"/>
                    <a:endCxn id="183" idx="1"/>
                  </p:cNvCxnSpPr>
                  <p:nvPr/>
                </p:nvCxnSpPr>
                <p:spPr>
                  <a:xfrm flipH="1" flipV="1">
                    <a:off x="5231279" y="1428683"/>
                    <a:ext cx="1358" cy="1442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5022405" y="100870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180" name="Oval 179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176" name="Group 175"/>
                <p:cNvGrpSpPr/>
                <p:nvPr/>
              </p:nvGrpSpPr>
              <p:grpSpPr>
                <a:xfrm flipH="1">
                  <a:off x="4910677" y="118721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178" name="Straight Connector 177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7" name="Straight Arrow Connector 176"/>
                <p:cNvCxnSpPr/>
                <p:nvPr/>
              </p:nvCxnSpPr>
              <p:spPr>
                <a:xfrm flipH="1">
                  <a:off x="5252890" y="796721"/>
                  <a:ext cx="0" cy="216000"/>
                </a:xfrm>
                <a:prstGeom prst="straightConnector1">
                  <a:avLst/>
                </a:prstGeom>
                <a:ln w="12700">
                  <a:solidFill>
                    <a:srgbClr val="FF3399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4" name="Group 143"/>
            <p:cNvGrpSpPr/>
            <p:nvPr/>
          </p:nvGrpSpPr>
          <p:grpSpPr>
            <a:xfrm>
              <a:off x="5570027" y="2200017"/>
              <a:ext cx="1143000" cy="840832"/>
              <a:chOff x="4422147" y="1526822"/>
              <a:chExt cx="1143000" cy="840832"/>
            </a:xfrm>
          </p:grpSpPr>
          <p:cxnSp>
            <p:nvCxnSpPr>
              <p:cNvPr id="159" name="Straight Arrow Connector 158"/>
              <p:cNvCxnSpPr/>
              <p:nvPr/>
            </p:nvCxnSpPr>
            <p:spPr>
              <a:xfrm>
                <a:off x="4422147" y="2300703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4716460" y="1526822"/>
                <a:ext cx="523572" cy="840832"/>
                <a:chOff x="4910677" y="804670"/>
                <a:chExt cx="523572" cy="840832"/>
              </a:xfrm>
            </p:grpSpPr>
            <p:grpSp>
              <p:nvGrpSpPr>
                <p:cNvPr id="161" name="Group 160"/>
                <p:cNvGrpSpPr/>
                <p:nvPr/>
              </p:nvGrpSpPr>
              <p:grpSpPr>
                <a:xfrm>
                  <a:off x="5111851" y="1361449"/>
                  <a:ext cx="241569" cy="284053"/>
                  <a:chOff x="5111851" y="1361449"/>
                  <a:chExt cx="241569" cy="284053"/>
                </a:xfrm>
              </p:grpSpPr>
              <p:sp>
                <p:nvSpPr>
                  <p:cNvPr id="169" name="Flowchart: Collate 168"/>
                  <p:cNvSpPr/>
                  <p:nvPr/>
                </p:nvSpPr>
                <p:spPr>
                  <a:xfrm rot="16200000">
                    <a:off x="5160026" y="1452107"/>
                    <a:ext cx="145220" cy="241569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Flowchart: Delay 169"/>
                  <p:cNvSpPr/>
                  <p:nvPr/>
                </p:nvSpPr>
                <p:spPr>
                  <a:xfrm rot="16200000">
                    <a:off x="5197661" y="1314140"/>
                    <a:ext cx="67234" cy="161851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1" name="Straight Connector 170"/>
                  <p:cNvCxnSpPr>
                    <a:stCxn id="169" idx="1"/>
                    <a:endCxn id="170" idx="1"/>
                  </p:cNvCxnSpPr>
                  <p:nvPr/>
                </p:nvCxnSpPr>
                <p:spPr>
                  <a:xfrm flipH="1" flipV="1">
                    <a:off x="5231279" y="1428683"/>
                    <a:ext cx="1358" cy="1442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5022405" y="100870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167" name="Oval 166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 flipH="1">
                  <a:off x="4910677" y="118721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4" name="Straight Arrow Connector 163"/>
                <p:cNvCxnSpPr/>
                <p:nvPr/>
              </p:nvCxnSpPr>
              <p:spPr>
                <a:xfrm flipH="1">
                  <a:off x="5244936" y="804670"/>
                  <a:ext cx="0" cy="216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5" name="Group 144"/>
            <p:cNvGrpSpPr/>
            <p:nvPr/>
          </p:nvGrpSpPr>
          <p:grpSpPr>
            <a:xfrm>
              <a:off x="5553724" y="3275368"/>
              <a:ext cx="1143000" cy="840834"/>
              <a:chOff x="4422147" y="1526820"/>
              <a:chExt cx="1143000" cy="840834"/>
            </a:xfrm>
          </p:grpSpPr>
          <p:cxnSp>
            <p:nvCxnSpPr>
              <p:cNvPr id="146" name="Straight Arrow Connector 145"/>
              <p:cNvCxnSpPr/>
              <p:nvPr/>
            </p:nvCxnSpPr>
            <p:spPr>
              <a:xfrm>
                <a:off x="4422147" y="2300703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oup 146"/>
              <p:cNvGrpSpPr/>
              <p:nvPr/>
            </p:nvGrpSpPr>
            <p:grpSpPr>
              <a:xfrm>
                <a:off x="4716460" y="1526820"/>
                <a:ext cx="523572" cy="840834"/>
                <a:chOff x="4910677" y="804668"/>
                <a:chExt cx="523572" cy="840834"/>
              </a:xfrm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5111851" y="1361449"/>
                  <a:ext cx="241569" cy="284053"/>
                  <a:chOff x="5111851" y="1361449"/>
                  <a:chExt cx="241569" cy="284053"/>
                </a:xfrm>
              </p:grpSpPr>
              <p:sp>
                <p:nvSpPr>
                  <p:cNvPr id="156" name="Flowchart: Collate 155"/>
                  <p:cNvSpPr/>
                  <p:nvPr/>
                </p:nvSpPr>
                <p:spPr>
                  <a:xfrm rot="16200000">
                    <a:off x="5160026" y="1452107"/>
                    <a:ext cx="145220" cy="241569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lowchart: Delay 156"/>
                  <p:cNvSpPr/>
                  <p:nvPr/>
                </p:nvSpPr>
                <p:spPr>
                  <a:xfrm rot="16200000">
                    <a:off x="5197661" y="1314140"/>
                    <a:ext cx="67234" cy="161851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stCxn id="156" idx="1"/>
                    <a:endCxn id="157" idx="1"/>
                  </p:cNvCxnSpPr>
                  <p:nvPr/>
                </p:nvCxnSpPr>
                <p:spPr>
                  <a:xfrm flipH="1" flipV="1">
                    <a:off x="5231279" y="1428683"/>
                    <a:ext cx="1358" cy="1442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5022405" y="100870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 flipH="1">
                  <a:off x="4910677" y="118721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152" name="Straight Connector 151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1" name="Straight Arrow Connector 150"/>
                <p:cNvCxnSpPr/>
                <p:nvPr/>
              </p:nvCxnSpPr>
              <p:spPr>
                <a:xfrm flipH="1">
                  <a:off x="5244936" y="804668"/>
                  <a:ext cx="0" cy="216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0" name="Group 199"/>
            <p:cNvGrpSpPr/>
            <p:nvPr/>
          </p:nvGrpSpPr>
          <p:grpSpPr>
            <a:xfrm>
              <a:off x="6199338" y="1874055"/>
              <a:ext cx="712663" cy="480647"/>
              <a:chOff x="6199338" y="1874055"/>
              <a:chExt cx="712663" cy="480647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6353181" y="1985370"/>
                <a:ext cx="336416" cy="369332"/>
                <a:chOff x="6369184" y="1822415"/>
                <a:chExt cx="336416" cy="369332"/>
              </a:xfrm>
            </p:grpSpPr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369184" y="1857934"/>
                  <a:ext cx="336416" cy="31376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389916" y="1822415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6507265" y="1874055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199338" y="2177254"/>
                <a:ext cx="182886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 rot="5400000" flipH="1">
                <a:off x="6804001" y="2073070"/>
                <a:ext cx="0" cy="216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>
              <a:off x="6190539" y="2968800"/>
              <a:ext cx="712663" cy="480647"/>
              <a:chOff x="6199338" y="1874055"/>
              <a:chExt cx="712663" cy="480647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6353181" y="1985370"/>
                <a:ext cx="336416" cy="369332"/>
                <a:chOff x="6369184" y="1822415"/>
                <a:chExt cx="336416" cy="369332"/>
              </a:xfrm>
            </p:grpSpPr>
            <p:sp>
              <p:nvSpPr>
                <p:cNvPr id="206" name="Oval 205"/>
                <p:cNvSpPr>
                  <a:spLocks noChangeAspect="1"/>
                </p:cNvSpPr>
                <p:nvPr/>
              </p:nvSpPr>
              <p:spPr>
                <a:xfrm>
                  <a:off x="6369184" y="1857934"/>
                  <a:ext cx="336416" cy="31376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6389916" y="1822415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</p:grpSp>
          <p:cxnSp>
            <p:nvCxnSpPr>
              <p:cNvPr id="203" name="Straight Connector 202"/>
              <p:cNvCxnSpPr/>
              <p:nvPr/>
            </p:nvCxnSpPr>
            <p:spPr>
              <a:xfrm flipH="1" flipV="1">
                <a:off x="6507265" y="1874055"/>
                <a:ext cx="0" cy="14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6199338" y="2177254"/>
                <a:ext cx="182886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rot="5400000" flipH="1">
                <a:off x="6804001" y="2073070"/>
                <a:ext cx="0" cy="216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9" name="TextBox 208"/>
          <p:cNvSpPr txBox="1"/>
          <p:nvPr/>
        </p:nvSpPr>
        <p:spPr>
          <a:xfrm>
            <a:off x="5275060" y="4571513"/>
            <a:ext cx="2224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SPECIFICATIONS</a:t>
            </a:r>
          </a:p>
          <a:p>
            <a:pPr algn="ctr"/>
            <a:r>
              <a:rPr lang="en-US" sz="2400" b="1" dirty="0">
                <a:solidFill>
                  <a:srgbClr val="FF3399"/>
                </a:solidFill>
              </a:rPr>
              <a:t>F</a:t>
            </a:r>
            <a:r>
              <a:rPr lang="en-US" sz="2400" b="1" baseline="-25000" dirty="0">
                <a:solidFill>
                  <a:srgbClr val="FF3399"/>
                </a:solidFill>
              </a:rPr>
              <a:t>1</a:t>
            </a:r>
            <a:r>
              <a:rPr lang="en-US" sz="2400" b="1" dirty="0">
                <a:solidFill>
                  <a:srgbClr val="FF3399"/>
                </a:solidFill>
              </a:rPr>
              <a:t>, F</a:t>
            </a:r>
            <a:r>
              <a:rPr lang="en-US" sz="2400" b="1" baseline="-25000" dirty="0">
                <a:solidFill>
                  <a:srgbClr val="FF3399"/>
                </a:solidFill>
              </a:rPr>
              <a:t>2</a:t>
            </a:r>
            <a:r>
              <a:rPr lang="en-US" sz="2400" b="1" dirty="0">
                <a:solidFill>
                  <a:srgbClr val="FF3399"/>
                </a:solidFill>
              </a:rPr>
              <a:t>/F</a:t>
            </a:r>
            <a:r>
              <a:rPr lang="en-US" sz="2400" b="1" baseline="-25000" dirty="0">
                <a:solidFill>
                  <a:srgbClr val="FF3399"/>
                </a:solidFill>
              </a:rPr>
              <a:t>1</a:t>
            </a:r>
            <a:r>
              <a:rPr lang="en-US" sz="2400" b="1" dirty="0">
                <a:solidFill>
                  <a:srgbClr val="FF3399"/>
                </a:solidFill>
              </a:rPr>
              <a:t>, F</a:t>
            </a:r>
            <a:r>
              <a:rPr lang="en-US" sz="2400" b="1" baseline="-25000" dirty="0">
                <a:solidFill>
                  <a:srgbClr val="FF3399"/>
                </a:solidFill>
              </a:rPr>
              <a:t>3</a:t>
            </a:r>
            <a:r>
              <a:rPr lang="en-US" sz="2400" b="1" dirty="0">
                <a:solidFill>
                  <a:srgbClr val="FF3399"/>
                </a:solidFill>
              </a:rPr>
              <a:t>/F</a:t>
            </a:r>
            <a:r>
              <a:rPr lang="en-US" sz="2400" b="1" baseline="-25000" dirty="0">
                <a:solidFill>
                  <a:srgbClr val="FF3399"/>
                </a:solidFill>
              </a:rPr>
              <a:t>2</a:t>
            </a:r>
            <a:endParaRPr lang="en-IN" sz="2400" b="1" dirty="0">
              <a:solidFill>
                <a:srgbClr val="FF3399"/>
              </a:solidFill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9224140" y="1115853"/>
            <a:ext cx="2297865" cy="3007437"/>
            <a:chOff x="2433962" y="1164439"/>
            <a:chExt cx="2297865" cy="3007437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2433962" y="2971800"/>
              <a:ext cx="1143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3576962" y="1953041"/>
              <a:ext cx="0" cy="2160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>
              <a:off x="3572524" y="1164439"/>
              <a:ext cx="1143000" cy="848781"/>
              <a:chOff x="4422147" y="1518873"/>
              <a:chExt cx="1143000" cy="848781"/>
            </a:xfrm>
          </p:grpSpPr>
          <p:cxnSp>
            <p:nvCxnSpPr>
              <p:cNvPr id="242" name="Straight Arrow Connector 241"/>
              <p:cNvCxnSpPr/>
              <p:nvPr/>
            </p:nvCxnSpPr>
            <p:spPr>
              <a:xfrm>
                <a:off x="4422147" y="2300703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3" name="Group 242"/>
              <p:cNvGrpSpPr/>
              <p:nvPr/>
            </p:nvGrpSpPr>
            <p:grpSpPr>
              <a:xfrm>
                <a:off x="4716460" y="1518873"/>
                <a:ext cx="523572" cy="848781"/>
                <a:chOff x="4910677" y="796721"/>
                <a:chExt cx="523572" cy="848781"/>
              </a:xfrm>
            </p:grpSpPr>
            <p:grpSp>
              <p:nvGrpSpPr>
                <p:cNvPr id="244" name="Group 243"/>
                <p:cNvGrpSpPr/>
                <p:nvPr/>
              </p:nvGrpSpPr>
              <p:grpSpPr>
                <a:xfrm>
                  <a:off x="5111851" y="1361449"/>
                  <a:ext cx="241569" cy="284053"/>
                  <a:chOff x="5111851" y="1361449"/>
                  <a:chExt cx="241569" cy="284053"/>
                </a:xfrm>
              </p:grpSpPr>
              <p:sp>
                <p:nvSpPr>
                  <p:cNvPr id="252" name="Flowchart: Collate 251"/>
                  <p:cNvSpPr/>
                  <p:nvPr/>
                </p:nvSpPr>
                <p:spPr>
                  <a:xfrm rot="16200000">
                    <a:off x="5160026" y="1452107"/>
                    <a:ext cx="145220" cy="241569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" name="Flowchart: Delay 252"/>
                  <p:cNvSpPr/>
                  <p:nvPr/>
                </p:nvSpPr>
                <p:spPr>
                  <a:xfrm rot="16200000">
                    <a:off x="5197661" y="1314140"/>
                    <a:ext cx="67234" cy="161851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4" name="Straight Connector 253"/>
                  <p:cNvCxnSpPr>
                    <a:stCxn id="252" idx="1"/>
                    <a:endCxn id="253" idx="1"/>
                  </p:cNvCxnSpPr>
                  <p:nvPr/>
                </p:nvCxnSpPr>
                <p:spPr>
                  <a:xfrm flipH="1" flipV="1">
                    <a:off x="5231279" y="1428683"/>
                    <a:ext cx="1358" cy="1442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5022405" y="100870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250" name="Oval 249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246" name="Group 245"/>
                <p:cNvGrpSpPr/>
                <p:nvPr/>
              </p:nvGrpSpPr>
              <p:grpSpPr>
                <a:xfrm flipH="1">
                  <a:off x="4910677" y="118721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248" name="Straight Connector 247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7" name="Straight Arrow Connector 246"/>
                <p:cNvCxnSpPr/>
                <p:nvPr/>
              </p:nvCxnSpPr>
              <p:spPr>
                <a:xfrm flipH="1">
                  <a:off x="5252890" y="796721"/>
                  <a:ext cx="0" cy="216000"/>
                </a:xfrm>
                <a:prstGeom prst="straightConnector1">
                  <a:avLst/>
                </a:prstGeom>
                <a:ln w="12700">
                  <a:solidFill>
                    <a:srgbClr val="FF3399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4" name="Group 213"/>
            <p:cNvGrpSpPr/>
            <p:nvPr/>
          </p:nvGrpSpPr>
          <p:grpSpPr>
            <a:xfrm>
              <a:off x="3588827" y="2198987"/>
              <a:ext cx="1143000" cy="840832"/>
              <a:chOff x="4422147" y="1526822"/>
              <a:chExt cx="1143000" cy="840832"/>
            </a:xfrm>
          </p:grpSpPr>
          <p:cxnSp>
            <p:nvCxnSpPr>
              <p:cNvPr id="229" name="Straight Arrow Connector 228"/>
              <p:cNvCxnSpPr/>
              <p:nvPr/>
            </p:nvCxnSpPr>
            <p:spPr>
              <a:xfrm>
                <a:off x="4422147" y="2300703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>
                <a:off x="4716460" y="1526822"/>
                <a:ext cx="523572" cy="840832"/>
                <a:chOff x="4910677" y="804670"/>
                <a:chExt cx="523572" cy="840832"/>
              </a:xfrm>
            </p:grpSpPr>
            <p:grpSp>
              <p:nvGrpSpPr>
                <p:cNvPr id="231" name="Group 230"/>
                <p:cNvGrpSpPr/>
                <p:nvPr/>
              </p:nvGrpSpPr>
              <p:grpSpPr>
                <a:xfrm>
                  <a:off x="5111851" y="1361449"/>
                  <a:ext cx="241569" cy="284053"/>
                  <a:chOff x="5111851" y="1361449"/>
                  <a:chExt cx="241569" cy="284053"/>
                </a:xfrm>
              </p:grpSpPr>
              <p:sp>
                <p:nvSpPr>
                  <p:cNvPr id="239" name="Flowchart: Collate 238"/>
                  <p:cNvSpPr/>
                  <p:nvPr/>
                </p:nvSpPr>
                <p:spPr>
                  <a:xfrm rot="16200000">
                    <a:off x="5160026" y="1452107"/>
                    <a:ext cx="145220" cy="241569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Flowchart: Delay 239"/>
                  <p:cNvSpPr/>
                  <p:nvPr/>
                </p:nvSpPr>
                <p:spPr>
                  <a:xfrm rot="16200000">
                    <a:off x="5197661" y="1314140"/>
                    <a:ext cx="67234" cy="161851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1" name="Straight Connector 240"/>
                  <p:cNvCxnSpPr>
                    <a:stCxn id="239" idx="1"/>
                    <a:endCxn id="240" idx="1"/>
                  </p:cNvCxnSpPr>
                  <p:nvPr/>
                </p:nvCxnSpPr>
                <p:spPr>
                  <a:xfrm flipH="1" flipV="1">
                    <a:off x="5231279" y="1428683"/>
                    <a:ext cx="1358" cy="1442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2" name="Group 231"/>
                <p:cNvGrpSpPr/>
                <p:nvPr/>
              </p:nvGrpSpPr>
              <p:grpSpPr>
                <a:xfrm>
                  <a:off x="5022405" y="100870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237" name="Oval 236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233" name="Group 232"/>
                <p:cNvGrpSpPr/>
                <p:nvPr/>
              </p:nvGrpSpPr>
              <p:grpSpPr>
                <a:xfrm flipH="1">
                  <a:off x="4910677" y="118721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235" name="Straight Connector 234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4" name="Straight Arrow Connector 233"/>
                <p:cNvCxnSpPr/>
                <p:nvPr/>
              </p:nvCxnSpPr>
              <p:spPr>
                <a:xfrm flipH="1">
                  <a:off x="5244936" y="804670"/>
                  <a:ext cx="0" cy="216000"/>
                </a:xfrm>
                <a:prstGeom prst="straightConnector1">
                  <a:avLst/>
                </a:prstGeom>
                <a:ln w="12700">
                  <a:solidFill>
                    <a:srgbClr val="FF3399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" name="Group 214"/>
            <p:cNvGrpSpPr/>
            <p:nvPr/>
          </p:nvGrpSpPr>
          <p:grpSpPr>
            <a:xfrm>
              <a:off x="3572524" y="3331042"/>
              <a:ext cx="1143000" cy="840834"/>
              <a:chOff x="4422147" y="1526820"/>
              <a:chExt cx="1143000" cy="840834"/>
            </a:xfrm>
          </p:grpSpPr>
          <p:cxnSp>
            <p:nvCxnSpPr>
              <p:cNvPr id="216" name="Straight Arrow Connector 215"/>
              <p:cNvCxnSpPr/>
              <p:nvPr/>
            </p:nvCxnSpPr>
            <p:spPr>
              <a:xfrm>
                <a:off x="4422147" y="2300703"/>
                <a:ext cx="1143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7" name="Group 216"/>
              <p:cNvGrpSpPr/>
              <p:nvPr/>
            </p:nvGrpSpPr>
            <p:grpSpPr>
              <a:xfrm>
                <a:off x="4716460" y="1526820"/>
                <a:ext cx="523572" cy="840834"/>
                <a:chOff x="4910677" y="804668"/>
                <a:chExt cx="523572" cy="84083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5111851" y="1361449"/>
                  <a:ext cx="241569" cy="284053"/>
                  <a:chOff x="5111851" y="1361449"/>
                  <a:chExt cx="241569" cy="284053"/>
                </a:xfrm>
              </p:grpSpPr>
              <p:sp>
                <p:nvSpPr>
                  <p:cNvPr id="226" name="Flowchart: Collate 225"/>
                  <p:cNvSpPr/>
                  <p:nvPr/>
                </p:nvSpPr>
                <p:spPr>
                  <a:xfrm rot="16200000">
                    <a:off x="5160026" y="1452107"/>
                    <a:ext cx="145220" cy="241569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Flowchart: Delay 226"/>
                  <p:cNvSpPr/>
                  <p:nvPr/>
                </p:nvSpPr>
                <p:spPr>
                  <a:xfrm rot="16200000">
                    <a:off x="5197661" y="1314140"/>
                    <a:ext cx="67234" cy="161851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8" name="Straight Connector 227"/>
                  <p:cNvCxnSpPr>
                    <a:stCxn id="226" idx="1"/>
                    <a:endCxn id="227" idx="1"/>
                  </p:cNvCxnSpPr>
                  <p:nvPr/>
                </p:nvCxnSpPr>
                <p:spPr>
                  <a:xfrm flipH="1" flipV="1">
                    <a:off x="5231279" y="1428683"/>
                    <a:ext cx="1358" cy="1442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5022405" y="1008709"/>
                  <a:ext cx="411844" cy="369332"/>
                  <a:chOff x="6326308" y="1830366"/>
                  <a:chExt cx="411844" cy="369332"/>
                </a:xfrm>
              </p:grpSpPr>
              <p:sp>
                <p:nvSpPr>
                  <p:cNvPr id="224" name="Oval 223"/>
                  <p:cNvSpPr>
                    <a:spLocks noChangeAspect="1"/>
                  </p:cNvSpPr>
                  <p:nvPr/>
                </p:nvSpPr>
                <p:spPr>
                  <a:xfrm>
                    <a:off x="6369184" y="1857934"/>
                    <a:ext cx="336416" cy="3137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326308" y="1830366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</p:grpSp>
            <p:grpSp>
              <p:nvGrpSpPr>
                <p:cNvPr id="220" name="Group 219"/>
                <p:cNvGrpSpPr/>
                <p:nvPr/>
              </p:nvGrpSpPr>
              <p:grpSpPr>
                <a:xfrm flipH="1">
                  <a:off x="4910677" y="1187211"/>
                  <a:ext cx="182886" cy="388721"/>
                  <a:chOff x="3139427" y="1807697"/>
                  <a:chExt cx="365773" cy="388721"/>
                </a:xfrm>
              </p:grpSpPr>
              <p:cxnSp>
                <p:nvCxnSpPr>
                  <p:cNvPr id="222" name="Straight Connector 221"/>
                  <p:cNvCxnSpPr/>
                  <p:nvPr/>
                </p:nvCxnSpPr>
                <p:spPr>
                  <a:xfrm flipV="1">
                    <a:off x="3505200" y="1807697"/>
                    <a:ext cx="0" cy="3887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3139427" y="1807697"/>
                    <a:ext cx="365773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1" name="Straight Arrow Connector 220"/>
                <p:cNvCxnSpPr/>
                <p:nvPr/>
              </p:nvCxnSpPr>
              <p:spPr>
                <a:xfrm flipH="1">
                  <a:off x="5244936" y="804668"/>
                  <a:ext cx="0" cy="216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6" name="TextBox 265"/>
          <p:cNvSpPr txBox="1"/>
          <p:nvPr/>
        </p:nvSpPr>
        <p:spPr>
          <a:xfrm>
            <a:off x="9353178" y="4535898"/>
            <a:ext cx="2224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SPECIFICATIONS</a:t>
            </a:r>
          </a:p>
          <a:p>
            <a:pPr algn="ctr"/>
            <a:r>
              <a:rPr lang="en-US" sz="2400" b="1" dirty="0">
                <a:solidFill>
                  <a:srgbClr val="FF3399"/>
                </a:solidFill>
              </a:rPr>
              <a:t>F</a:t>
            </a:r>
            <a:r>
              <a:rPr lang="en-US" sz="2400" b="1" baseline="-25000" dirty="0">
                <a:solidFill>
                  <a:srgbClr val="FF3399"/>
                </a:solidFill>
              </a:rPr>
              <a:t>1</a:t>
            </a:r>
            <a:r>
              <a:rPr lang="en-US" sz="2400" b="1" dirty="0">
                <a:solidFill>
                  <a:srgbClr val="FF3399"/>
                </a:solidFill>
              </a:rPr>
              <a:t>, F</a:t>
            </a:r>
            <a:r>
              <a:rPr lang="en-US" sz="2400" b="1" baseline="-25000" dirty="0">
                <a:solidFill>
                  <a:srgbClr val="FF3399"/>
                </a:solidFill>
              </a:rPr>
              <a:t>2</a:t>
            </a:r>
            <a:r>
              <a:rPr lang="en-US" sz="2400" b="1" dirty="0">
                <a:solidFill>
                  <a:srgbClr val="FF3399"/>
                </a:solidFill>
              </a:rPr>
              <a:t>, </a:t>
            </a:r>
            <a:r>
              <a:rPr lang="en-US" sz="2400" b="1" dirty="0" err="1">
                <a:solidFill>
                  <a:srgbClr val="FF3399"/>
                </a:solidFill>
              </a:rPr>
              <a:t>F</a:t>
            </a:r>
            <a:r>
              <a:rPr lang="en-US" sz="2400" b="1" baseline="-25000" dirty="0" err="1">
                <a:solidFill>
                  <a:srgbClr val="FF3399"/>
                </a:solidFill>
              </a:rPr>
              <a:t>tot</a:t>
            </a:r>
            <a:endParaRPr lang="en-IN" sz="2400" b="1" dirty="0">
              <a:solidFill>
                <a:srgbClr val="FF3399"/>
              </a:solidFill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9049566" y="1178564"/>
            <a:ext cx="1958011" cy="2319892"/>
            <a:chOff x="9049566" y="1178564"/>
            <a:chExt cx="1958011" cy="2319892"/>
          </a:xfrm>
        </p:grpSpPr>
        <p:grpSp>
          <p:nvGrpSpPr>
            <p:cNvPr id="265" name="Group 264"/>
            <p:cNvGrpSpPr/>
            <p:nvPr/>
          </p:nvGrpSpPr>
          <p:grpSpPr>
            <a:xfrm>
              <a:off x="9353178" y="1178564"/>
              <a:ext cx="1654399" cy="2274172"/>
              <a:chOff x="9353178" y="1178564"/>
              <a:chExt cx="1654399" cy="227417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9554469" y="2016646"/>
                <a:ext cx="336416" cy="369332"/>
                <a:chOff x="6369184" y="1830366"/>
                <a:chExt cx="336416" cy="369332"/>
              </a:xfrm>
            </p:grpSpPr>
            <p:sp>
              <p:nvSpPr>
                <p:cNvPr id="186" name="Oval 185"/>
                <p:cNvSpPr>
                  <a:spLocks noChangeAspect="1"/>
                </p:cNvSpPr>
                <p:nvPr/>
              </p:nvSpPr>
              <p:spPr>
                <a:xfrm>
                  <a:off x="6369184" y="1857934"/>
                  <a:ext cx="336416" cy="31376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399460" y="1830366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Σ</a:t>
                  </a:r>
                </a:p>
              </p:txBody>
            </p:sp>
          </p:grpSp>
          <p:sp>
            <p:nvSpPr>
              <p:cNvPr id="190" name="TextBox 189"/>
              <p:cNvSpPr txBox="1"/>
              <p:nvPr/>
            </p:nvSpPr>
            <p:spPr>
              <a:xfrm>
                <a:off x="9600609" y="2496845"/>
                <a:ext cx="260255" cy="3133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tIns="18000" rIns="36000" bIns="18000" rtlCol="0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cxnSp>
            <p:nvCxnSpPr>
              <p:cNvPr id="255" name="Straight Connector 254"/>
              <p:cNvCxnSpPr/>
              <p:nvPr/>
            </p:nvCxnSpPr>
            <p:spPr>
              <a:xfrm rot="16200000" flipH="1" flipV="1">
                <a:off x="10370204" y="548564"/>
                <a:ext cx="0" cy="126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6200000" flipH="1" flipV="1">
                <a:off x="10449577" y="1640987"/>
                <a:ext cx="0" cy="1116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H="1" flipV="1">
                <a:off x="9740204" y="1187708"/>
                <a:ext cx="0" cy="828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8" name="Group 257"/>
              <p:cNvGrpSpPr/>
              <p:nvPr/>
            </p:nvGrpSpPr>
            <p:grpSpPr>
              <a:xfrm>
                <a:off x="9568775" y="3083404"/>
                <a:ext cx="336416" cy="369332"/>
                <a:chOff x="6369184" y="1830366"/>
                <a:chExt cx="336416" cy="369332"/>
              </a:xfrm>
            </p:grpSpPr>
            <p:sp>
              <p:nvSpPr>
                <p:cNvPr id="259" name="Oval 258"/>
                <p:cNvSpPr>
                  <a:spLocks noChangeAspect="1"/>
                </p:cNvSpPr>
                <p:nvPr/>
              </p:nvSpPr>
              <p:spPr>
                <a:xfrm>
                  <a:off x="6369184" y="1857934"/>
                  <a:ext cx="336416" cy="31376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6399460" y="1830366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Σ</a:t>
                  </a:r>
                </a:p>
              </p:txBody>
            </p:sp>
          </p:grpSp>
          <p:cxnSp>
            <p:nvCxnSpPr>
              <p:cNvPr id="261" name="Straight Connector 260"/>
              <p:cNvCxnSpPr/>
              <p:nvPr/>
            </p:nvCxnSpPr>
            <p:spPr>
              <a:xfrm flipH="1" flipV="1">
                <a:off x="9740204" y="2382578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 flipV="1">
                <a:off x="9746127" y="2823000"/>
                <a:ext cx="0" cy="288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rot="16200000" flipH="1" flipV="1">
                <a:off x="10440433" y="2727322"/>
                <a:ext cx="0" cy="1116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 rot="16200000" flipH="1">
                <a:off x="9461178" y="3169680"/>
                <a:ext cx="0" cy="216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" name="TextBox 266"/>
            <p:cNvSpPr txBox="1"/>
            <p:nvPr/>
          </p:nvSpPr>
          <p:spPr>
            <a:xfrm>
              <a:off x="9049566" y="3129124"/>
              <a:ext cx="47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</a:rPr>
                <a:t>F</a:t>
              </a:r>
              <a:r>
                <a:rPr lang="en-US" baseline="-25000" dirty="0" err="1">
                  <a:solidFill>
                    <a:srgbClr val="FF3399"/>
                  </a:solidFill>
                </a:rPr>
                <a:t>tot</a:t>
              </a:r>
              <a:endParaRPr lang="en-IN" dirty="0">
                <a:solidFill>
                  <a:srgbClr val="FF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0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209" grpId="0"/>
      <p:bldP spid="2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Flexibility </a:t>
            </a:r>
            <a:r>
              <a:rPr lang="en-US" baseline="-25000" dirty="0"/>
              <a:t>continued</a:t>
            </a:r>
            <a:endParaRPr lang="en-IN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338328" y="1517258"/>
            <a:ext cx="3282696" cy="4927578"/>
            <a:chOff x="2660904" y="1425818"/>
            <a:chExt cx="3282696" cy="4927578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368739" y="1425818"/>
              <a:ext cx="861310" cy="512064"/>
              <a:chOff x="5174572" y="2667000"/>
              <a:chExt cx="1538056" cy="9144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/>
            <p:cNvGrpSpPr/>
            <p:nvPr/>
          </p:nvGrpSpPr>
          <p:grpSpPr>
            <a:xfrm>
              <a:off x="3712860" y="1675032"/>
              <a:ext cx="822960" cy="504001"/>
              <a:chOff x="2895600" y="1508706"/>
              <a:chExt cx="914400" cy="52508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2895600" y="1508707"/>
                <a:ext cx="0" cy="525079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895600" y="1508706"/>
                <a:ext cx="91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4831939" y="1944456"/>
              <a:ext cx="0" cy="17148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592523" y="2120973"/>
              <a:ext cx="457200" cy="274320"/>
              <a:chOff x="5867400" y="2895600"/>
              <a:chExt cx="914400" cy="914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867400" y="2895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867400" y="3239167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3916419" y="2565744"/>
              <a:ext cx="192024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21384" y="2386057"/>
              <a:ext cx="0" cy="17148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3474720" y="2172409"/>
              <a:ext cx="441144" cy="3528000"/>
              <a:chOff x="3474720" y="2172409"/>
              <a:chExt cx="441144" cy="3528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474720" y="2172409"/>
                <a:ext cx="432000" cy="3528000"/>
                <a:chOff x="3505200" y="2044470"/>
                <a:chExt cx="548640" cy="383817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505200" y="2590800"/>
                  <a:ext cx="548640" cy="2743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lowchart: Delay 35"/>
                <p:cNvSpPr/>
                <p:nvPr/>
              </p:nvSpPr>
              <p:spPr>
                <a:xfrm rot="16200000">
                  <a:off x="3505200" y="2044470"/>
                  <a:ext cx="548640" cy="54864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lowchart: Delay 36"/>
                <p:cNvSpPr/>
                <p:nvPr/>
              </p:nvSpPr>
              <p:spPr>
                <a:xfrm rot="5400000" flipV="1">
                  <a:off x="3505200" y="5334000"/>
                  <a:ext cx="548640" cy="54864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Freeform 12"/>
              <p:cNvSpPr/>
              <p:nvPr/>
            </p:nvSpPr>
            <p:spPr>
              <a:xfrm>
                <a:off x="3483864" y="5397931"/>
                <a:ext cx="432000" cy="54864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3703320" y="5705396"/>
              <a:ext cx="0" cy="648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10605" y="6347460"/>
              <a:ext cx="2232995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10605" y="5793144"/>
              <a:ext cx="5760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04778" y="5253372"/>
              <a:ext cx="0" cy="27432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916220" y="5262250"/>
              <a:ext cx="576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660904" y="3944035"/>
              <a:ext cx="8280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>
              <a:grpSpLocks noChangeAspect="1"/>
            </p:cNvGrpSpPr>
            <p:nvPr/>
          </p:nvGrpSpPr>
          <p:grpSpPr>
            <a:xfrm>
              <a:off x="4096275" y="5531384"/>
              <a:ext cx="861310" cy="512064"/>
              <a:chOff x="5174572" y="2667000"/>
              <a:chExt cx="1538056" cy="91440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7" name="Group 366"/>
          <p:cNvGrpSpPr/>
          <p:nvPr/>
        </p:nvGrpSpPr>
        <p:grpSpPr>
          <a:xfrm>
            <a:off x="496514" y="868000"/>
            <a:ext cx="2879079" cy="5638352"/>
            <a:chOff x="1109162" y="868000"/>
            <a:chExt cx="2879079" cy="5638352"/>
          </a:xfrm>
        </p:grpSpPr>
        <p:grpSp>
          <p:nvGrpSpPr>
            <p:cNvPr id="364" name="Group 363"/>
            <p:cNvGrpSpPr/>
            <p:nvPr/>
          </p:nvGrpSpPr>
          <p:grpSpPr>
            <a:xfrm>
              <a:off x="1253433" y="1336426"/>
              <a:ext cx="2668121" cy="5169926"/>
              <a:chOff x="1253433" y="1336426"/>
              <a:chExt cx="2668121" cy="5169926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253433" y="3813512"/>
                <a:ext cx="241569" cy="287828"/>
                <a:chOff x="6553200" y="3513424"/>
                <a:chExt cx="914400" cy="906176"/>
              </a:xfrm>
            </p:grpSpPr>
            <p:sp>
              <p:nvSpPr>
                <p:cNvPr id="65" name="Flowchart: Collate 64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67" name="Flowchart: Delay 66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>
                    <a:stCxn id="65" idx="1"/>
                    <a:endCxn id="67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 39"/>
              <p:cNvGrpSpPr/>
              <p:nvPr/>
            </p:nvGrpSpPr>
            <p:grpSpPr>
              <a:xfrm>
                <a:off x="2456038" y="2435398"/>
                <a:ext cx="241569" cy="287828"/>
                <a:chOff x="6553200" y="3513424"/>
                <a:chExt cx="914400" cy="906176"/>
              </a:xfrm>
            </p:grpSpPr>
            <p:sp>
              <p:nvSpPr>
                <p:cNvPr id="61" name="Flowchart: Collate 60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63" name="Flowchart: Delay 62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Connector 63"/>
                  <p:cNvCxnSpPr>
                    <a:stCxn id="61" idx="1"/>
                    <a:endCxn id="63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3679985" y="2435399"/>
                <a:ext cx="241569" cy="287828"/>
                <a:chOff x="6553200" y="3513424"/>
                <a:chExt cx="914400" cy="906176"/>
              </a:xfrm>
            </p:grpSpPr>
            <p:sp>
              <p:nvSpPr>
                <p:cNvPr id="57" name="Flowchart: Collate 56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59" name="Flowchart: Delay 58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>
                    <a:stCxn id="57" idx="1"/>
                    <a:endCxn id="59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2" name="Group 41"/>
              <p:cNvGrpSpPr/>
              <p:nvPr/>
            </p:nvGrpSpPr>
            <p:grpSpPr>
              <a:xfrm>
                <a:off x="3514473" y="1336426"/>
                <a:ext cx="241569" cy="287828"/>
                <a:chOff x="6553200" y="3513424"/>
                <a:chExt cx="914400" cy="906176"/>
              </a:xfrm>
            </p:grpSpPr>
            <p:sp>
              <p:nvSpPr>
                <p:cNvPr id="53" name="Flowchart: Collate 52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55" name="Flowchart: Delay 54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>
                    <a:stCxn id="53" idx="1"/>
                    <a:endCxn id="55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3252936" y="5431017"/>
                <a:ext cx="241569" cy="287828"/>
                <a:chOff x="6553200" y="3513424"/>
                <a:chExt cx="914400" cy="906176"/>
              </a:xfrm>
            </p:grpSpPr>
            <p:sp>
              <p:nvSpPr>
                <p:cNvPr id="49" name="Flowchart: Collate 48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51" name="Flowchart: Delay 50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Connector 51"/>
                  <p:cNvCxnSpPr>
                    <a:stCxn id="49" idx="1"/>
                    <a:endCxn id="51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Group 43"/>
              <p:cNvGrpSpPr/>
              <p:nvPr/>
            </p:nvGrpSpPr>
            <p:grpSpPr>
              <a:xfrm>
                <a:off x="3483662" y="6218524"/>
                <a:ext cx="241569" cy="287828"/>
                <a:chOff x="6553200" y="3513424"/>
                <a:chExt cx="914400" cy="906176"/>
              </a:xfrm>
            </p:grpSpPr>
            <p:sp>
              <p:nvSpPr>
                <p:cNvPr id="45" name="Flowchart: Collate 44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47" name="Flowchart: Delay 46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Connector 47"/>
                  <p:cNvCxnSpPr>
                    <a:stCxn id="45" idx="1"/>
                    <a:endCxn id="47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63" name="Group 362"/>
            <p:cNvGrpSpPr/>
            <p:nvPr/>
          </p:nvGrpSpPr>
          <p:grpSpPr>
            <a:xfrm>
              <a:off x="1109162" y="868000"/>
              <a:ext cx="2879079" cy="5373817"/>
              <a:chOff x="1109162" y="868000"/>
              <a:chExt cx="2879079" cy="5373817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2304919" y="1833230"/>
                <a:ext cx="474206" cy="822964"/>
                <a:chOff x="3447919" y="1833230"/>
                <a:chExt cx="474206" cy="822964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3716029" y="1833230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FF3399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Group 73"/>
                <p:cNvGrpSpPr/>
                <p:nvPr/>
              </p:nvGrpSpPr>
              <p:grpSpPr>
                <a:xfrm>
                  <a:off x="3447919" y="2097423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Oval 82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" name="Group 1"/>
              <p:cNvGrpSpPr/>
              <p:nvPr/>
            </p:nvGrpSpPr>
            <p:grpSpPr>
              <a:xfrm>
                <a:off x="1109162" y="3185602"/>
                <a:ext cx="474206" cy="850739"/>
                <a:chOff x="2398231" y="2935375"/>
                <a:chExt cx="474206" cy="850739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2398231" y="3227343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Oval 99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 flipH="1">
                  <a:off x="2657815" y="2935375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FF3399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3349993" y="1829782"/>
                <a:ext cx="638248" cy="646997"/>
                <a:chOff x="5096262" y="1514903"/>
                <a:chExt cx="638248" cy="646997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5096262" y="1792568"/>
                  <a:ext cx="638248" cy="369332"/>
                  <a:chOff x="3572261" y="1851737"/>
                  <a:chExt cx="638248" cy="369332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3572261" y="2045739"/>
                    <a:ext cx="2743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3807129" y="1851737"/>
                    <a:ext cx="403380" cy="369332"/>
                    <a:chOff x="3439652" y="3618847"/>
                    <a:chExt cx="403380" cy="369332"/>
                  </a:xfrm>
                </p:grpSpPr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3439652" y="3618847"/>
                      <a:ext cx="4033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LC</a:t>
                      </a:r>
                    </a:p>
                  </p:txBody>
                </p:sp>
                <p:sp>
                  <p:nvSpPr>
                    <p:cNvPr id="96" name="Oval 95"/>
                    <p:cNvSpPr>
                      <a:spLocks noChangeAspect="1"/>
                    </p:cNvSpPr>
                    <p:nvPr/>
                  </p:nvSpPr>
                  <p:spPr>
                    <a:xfrm>
                      <a:off x="3475274" y="3636603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5532820" y="1514903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CC330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/>
              <p:cNvGrpSpPr/>
              <p:nvPr/>
            </p:nvGrpSpPr>
            <p:grpSpPr>
              <a:xfrm>
                <a:off x="2075871" y="5543170"/>
                <a:ext cx="1729859" cy="698647"/>
                <a:chOff x="3802961" y="5622941"/>
                <a:chExt cx="1729859" cy="698647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3802961" y="5622941"/>
                  <a:ext cx="1729859" cy="698647"/>
                  <a:chOff x="2480650" y="1522422"/>
                  <a:chExt cx="1729859" cy="698647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2480650" y="1522422"/>
                    <a:ext cx="1365931" cy="4641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3807129" y="1851737"/>
                    <a:ext cx="403380" cy="369332"/>
                    <a:chOff x="3439652" y="3618847"/>
                    <a:chExt cx="403380" cy="369332"/>
                  </a:xfrm>
                </p:grpSpPr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3439652" y="3618847"/>
                      <a:ext cx="4033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LC</a:t>
                      </a:r>
                    </a:p>
                  </p:txBody>
                </p:sp>
                <p:sp>
                  <p:nvSpPr>
                    <p:cNvPr id="79" name="Oval 78"/>
                    <p:cNvSpPr>
                      <a:spLocks noChangeAspect="1"/>
                    </p:cNvSpPr>
                    <p:nvPr/>
                  </p:nvSpPr>
                  <p:spPr>
                    <a:xfrm>
                      <a:off x="3475274" y="3636603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 flipH="1">
                  <a:off x="5331130" y="5682012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CC330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2954829" y="868000"/>
                <a:ext cx="683321" cy="711116"/>
                <a:chOff x="4827103" y="489151"/>
                <a:chExt cx="683321" cy="71111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4827103" y="755251"/>
                  <a:ext cx="683321" cy="445016"/>
                  <a:chOff x="3303102" y="814420"/>
                  <a:chExt cx="683321" cy="445016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3559703" y="814420"/>
                    <a:ext cx="426720" cy="369332"/>
                    <a:chOff x="3439652" y="3618847"/>
                    <a:chExt cx="426720" cy="369332"/>
                  </a:xfrm>
                </p:grpSpPr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3439652" y="3618847"/>
                      <a:ext cx="4267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PC</a:t>
                      </a:r>
                    </a:p>
                  </p:txBody>
                </p:sp>
                <p:sp>
                  <p:nvSpPr>
                    <p:cNvPr id="92" name="Oval 91"/>
                    <p:cNvSpPr>
                      <a:spLocks noChangeAspect="1"/>
                    </p:cNvSpPr>
                    <p:nvPr/>
                  </p:nvSpPr>
                  <p:spPr>
                    <a:xfrm>
                      <a:off x="3475274" y="3636603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3306819" y="992196"/>
                    <a:ext cx="2743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 rot="5400000">
                    <a:off x="3177102" y="1133436"/>
                    <a:ext cx="252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5279697" y="489151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CC330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3112827" y="4818880"/>
                <a:ext cx="474206" cy="874735"/>
                <a:chOff x="4822520" y="4733245"/>
                <a:chExt cx="474206" cy="874735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4884882" y="5003489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4822520" y="5188155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5400000">
                  <a:off x="4616780" y="5402240"/>
                  <a:ext cx="4114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920504" y="5021245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5090804" y="4733245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FF3399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4" name="TextBox 143"/>
          <p:cNvSpPr txBox="1"/>
          <p:nvPr/>
        </p:nvSpPr>
        <p:spPr>
          <a:xfrm>
            <a:off x="1728413" y="3449143"/>
            <a:ext cx="943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SPECS</a:t>
            </a:r>
          </a:p>
          <a:p>
            <a:pPr algn="ctr"/>
            <a:r>
              <a:rPr lang="en-US" sz="2400" b="1" dirty="0">
                <a:solidFill>
                  <a:srgbClr val="FF3399"/>
                </a:solidFill>
              </a:rPr>
              <a:t>F, L, Q</a:t>
            </a:r>
            <a:endParaRPr lang="en-IN" sz="2400" b="1" dirty="0">
              <a:solidFill>
                <a:srgbClr val="FF3399"/>
              </a:solidFill>
            </a:endParaRPr>
          </a:p>
        </p:txBody>
      </p:sp>
      <p:grpSp>
        <p:nvGrpSpPr>
          <p:cNvPr id="624" name="Group 623"/>
          <p:cNvGrpSpPr/>
          <p:nvPr/>
        </p:nvGrpSpPr>
        <p:grpSpPr>
          <a:xfrm>
            <a:off x="4486656" y="883240"/>
            <a:ext cx="3282696" cy="5638352"/>
            <a:chOff x="4486656" y="883240"/>
            <a:chExt cx="3282696" cy="5638352"/>
          </a:xfrm>
        </p:grpSpPr>
        <p:grpSp>
          <p:nvGrpSpPr>
            <p:cNvPr id="368" name="Group 367"/>
            <p:cNvGrpSpPr/>
            <p:nvPr/>
          </p:nvGrpSpPr>
          <p:grpSpPr>
            <a:xfrm>
              <a:off x="4486656" y="1532498"/>
              <a:ext cx="3282696" cy="4927578"/>
              <a:chOff x="2660904" y="1425818"/>
              <a:chExt cx="3282696" cy="4927578"/>
            </a:xfrm>
          </p:grpSpPr>
          <p:grpSp>
            <p:nvGrpSpPr>
              <p:cNvPr id="369" name="Group 368"/>
              <p:cNvGrpSpPr>
                <a:grpSpLocks noChangeAspect="1"/>
              </p:cNvGrpSpPr>
              <p:nvPr/>
            </p:nvGrpSpPr>
            <p:grpSpPr>
              <a:xfrm>
                <a:off x="4368739" y="1425818"/>
                <a:ext cx="861310" cy="512064"/>
                <a:chOff x="5174572" y="2667000"/>
                <a:chExt cx="1538056" cy="914400"/>
              </a:xfrm>
            </p:grpSpPr>
            <p:sp>
              <p:nvSpPr>
                <p:cNvPr id="397" name="Oval 396"/>
                <p:cNvSpPr/>
                <p:nvPr/>
              </p:nvSpPr>
              <p:spPr>
                <a:xfrm>
                  <a:off x="5486400" y="2667000"/>
                  <a:ext cx="914400" cy="914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8" name="Group 397"/>
                <p:cNvGrpSpPr/>
                <p:nvPr/>
              </p:nvGrpSpPr>
              <p:grpSpPr>
                <a:xfrm>
                  <a:off x="5174572" y="2743200"/>
                  <a:ext cx="1538056" cy="762000"/>
                  <a:chOff x="5091344" y="2667000"/>
                  <a:chExt cx="1538056" cy="762000"/>
                </a:xfrm>
              </p:grpSpPr>
              <p:cxnSp>
                <p:nvCxnSpPr>
                  <p:cNvPr id="399" name="Straight Connector 398"/>
                  <p:cNvCxnSpPr/>
                  <p:nvPr/>
                </p:nvCxnSpPr>
                <p:spPr>
                  <a:xfrm flipH="1">
                    <a:off x="5638800" y="2667000"/>
                    <a:ext cx="9906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/>
                  <p:cNvCxnSpPr/>
                  <p:nvPr/>
                </p:nvCxnSpPr>
                <p:spPr>
                  <a:xfrm flipH="1">
                    <a:off x="5638800" y="3048000"/>
                    <a:ext cx="4572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/>
                  <p:cNvCxnSpPr/>
                  <p:nvPr/>
                </p:nvCxnSpPr>
                <p:spPr>
                  <a:xfrm flipH="1">
                    <a:off x="5091344" y="3048000"/>
                    <a:ext cx="9906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0" name="Group 369"/>
              <p:cNvGrpSpPr/>
              <p:nvPr/>
            </p:nvGrpSpPr>
            <p:grpSpPr>
              <a:xfrm>
                <a:off x="3712860" y="1675032"/>
                <a:ext cx="822960" cy="504001"/>
                <a:chOff x="2895600" y="1508706"/>
                <a:chExt cx="914400" cy="525080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 flipV="1">
                  <a:off x="2895600" y="1508707"/>
                  <a:ext cx="0" cy="52507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2895600" y="1508706"/>
                  <a:ext cx="9144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1" name="Straight Connector 370"/>
              <p:cNvCxnSpPr/>
              <p:nvPr/>
            </p:nvCxnSpPr>
            <p:spPr>
              <a:xfrm>
                <a:off x="4831939" y="1944456"/>
                <a:ext cx="0" cy="17148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2" name="Group 371"/>
              <p:cNvGrpSpPr/>
              <p:nvPr/>
            </p:nvGrpSpPr>
            <p:grpSpPr>
              <a:xfrm>
                <a:off x="4592523" y="2120973"/>
                <a:ext cx="457200" cy="274320"/>
                <a:chOff x="5867400" y="2895600"/>
                <a:chExt cx="914400" cy="914400"/>
              </a:xfrm>
            </p:grpSpPr>
            <p:sp>
              <p:nvSpPr>
                <p:cNvPr id="393" name="Rectangle 392"/>
                <p:cNvSpPr/>
                <p:nvPr/>
              </p:nvSpPr>
              <p:spPr>
                <a:xfrm>
                  <a:off x="5867400" y="2895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Freeform 393"/>
                <p:cNvSpPr/>
                <p:nvPr/>
              </p:nvSpPr>
              <p:spPr>
                <a:xfrm>
                  <a:off x="5867400" y="3239167"/>
                  <a:ext cx="914400" cy="182880"/>
                </a:xfrm>
                <a:custGeom>
                  <a:avLst/>
                  <a:gdLst>
                    <a:gd name="connsiteX0" fmla="*/ 0 w 825623"/>
                    <a:gd name="connsiteY0" fmla="*/ 144542 h 256043"/>
                    <a:gd name="connsiteX1" fmla="*/ 301841 w 825623"/>
                    <a:gd name="connsiteY1" fmla="*/ 2499 h 256043"/>
                    <a:gd name="connsiteX2" fmla="*/ 577048 w 825623"/>
                    <a:gd name="connsiteY2" fmla="*/ 251074 h 256043"/>
                    <a:gd name="connsiteX3" fmla="*/ 825623 w 825623"/>
                    <a:gd name="connsiteY3" fmla="*/ 144542 h 256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5623" h="256043">
                      <a:moveTo>
                        <a:pt x="0" y="144542"/>
                      </a:moveTo>
                      <a:cubicBezTo>
                        <a:pt x="102833" y="64643"/>
                        <a:pt x="205666" y="-15256"/>
                        <a:pt x="301841" y="2499"/>
                      </a:cubicBezTo>
                      <a:cubicBezTo>
                        <a:pt x="398016" y="20254"/>
                        <a:pt x="489751" y="227400"/>
                        <a:pt x="577048" y="251074"/>
                      </a:cubicBezTo>
                      <a:cubicBezTo>
                        <a:pt x="664345" y="274748"/>
                        <a:pt x="744984" y="209645"/>
                        <a:pt x="825623" y="14454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73" name="Straight Connector 372"/>
              <p:cNvCxnSpPr/>
              <p:nvPr/>
            </p:nvCxnSpPr>
            <p:spPr>
              <a:xfrm>
                <a:off x="3916419" y="2565744"/>
                <a:ext cx="19202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>
                <a:off x="4821384" y="2386057"/>
                <a:ext cx="0" cy="17148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5" name="Group 374"/>
              <p:cNvGrpSpPr/>
              <p:nvPr/>
            </p:nvGrpSpPr>
            <p:grpSpPr>
              <a:xfrm>
                <a:off x="3474720" y="2172409"/>
                <a:ext cx="441144" cy="3528000"/>
                <a:chOff x="3474720" y="2172409"/>
                <a:chExt cx="441144" cy="3528000"/>
              </a:xfrm>
            </p:grpSpPr>
            <p:grpSp>
              <p:nvGrpSpPr>
                <p:cNvPr id="388" name="Group 387"/>
                <p:cNvGrpSpPr/>
                <p:nvPr/>
              </p:nvGrpSpPr>
              <p:grpSpPr>
                <a:xfrm>
                  <a:off x="3474720" y="2172409"/>
                  <a:ext cx="432000" cy="3528000"/>
                  <a:chOff x="3505200" y="2044470"/>
                  <a:chExt cx="548640" cy="3838170"/>
                </a:xfrm>
              </p:grpSpPr>
              <p:sp>
                <p:nvSpPr>
                  <p:cNvPr id="390" name="Rectangle 389"/>
                  <p:cNvSpPr/>
                  <p:nvPr/>
                </p:nvSpPr>
                <p:spPr>
                  <a:xfrm>
                    <a:off x="3505200" y="2590800"/>
                    <a:ext cx="548640" cy="2743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Flowchart: Delay 390"/>
                  <p:cNvSpPr/>
                  <p:nvPr/>
                </p:nvSpPr>
                <p:spPr>
                  <a:xfrm rot="16200000">
                    <a:off x="3505200" y="2044470"/>
                    <a:ext cx="548640" cy="548640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Flowchart: Delay 391"/>
                  <p:cNvSpPr/>
                  <p:nvPr/>
                </p:nvSpPr>
                <p:spPr>
                  <a:xfrm rot="5400000" flipV="1">
                    <a:off x="3505200" y="5334000"/>
                    <a:ext cx="548640" cy="548640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9" name="Freeform 388"/>
                <p:cNvSpPr/>
                <p:nvPr/>
              </p:nvSpPr>
              <p:spPr>
                <a:xfrm>
                  <a:off x="3483864" y="5397931"/>
                  <a:ext cx="432000" cy="54864"/>
                </a:xfrm>
                <a:custGeom>
                  <a:avLst/>
                  <a:gdLst>
                    <a:gd name="connsiteX0" fmla="*/ 0 w 825623"/>
                    <a:gd name="connsiteY0" fmla="*/ 144542 h 256043"/>
                    <a:gd name="connsiteX1" fmla="*/ 301841 w 825623"/>
                    <a:gd name="connsiteY1" fmla="*/ 2499 h 256043"/>
                    <a:gd name="connsiteX2" fmla="*/ 577048 w 825623"/>
                    <a:gd name="connsiteY2" fmla="*/ 251074 h 256043"/>
                    <a:gd name="connsiteX3" fmla="*/ 825623 w 825623"/>
                    <a:gd name="connsiteY3" fmla="*/ 144542 h 256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5623" h="256043">
                      <a:moveTo>
                        <a:pt x="0" y="144542"/>
                      </a:moveTo>
                      <a:cubicBezTo>
                        <a:pt x="102833" y="64643"/>
                        <a:pt x="205666" y="-15256"/>
                        <a:pt x="301841" y="2499"/>
                      </a:cubicBezTo>
                      <a:cubicBezTo>
                        <a:pt x="398016" y="20254"/>
                        <a:pt x="489751" y="227400"/>
                        <a:pt x="577048" y="251074"/>
                      </a:cubicBezTo>
                      <a:cubicBezTo>
                        <a:pt x="664345" y="274748"/>
                        <a:pt x="744984" y="209645"/>
                        <a:pt x="825623" y="14454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76" name="Straight Connector 375"/>
              <p:cNvCxnSpPr/>
              <p:nvPr/>
            </p:nvCxnSpPr>
            <p:spPr>
              <a:xfrm>
                <a:off x="3703320" y="5705396"/>
                <a:ext cx="0" cy="64800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3710605" y="6347460"/>
                <a:ext cx="22329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3710605" y="5793144"/>
                <a:ext cx="57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4504778" y="5253372"/>
                <a:ext cx="0" cy="27432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flipH="1">
                <a:off x="3916220" y="5262250"/>
                <a:ext cx="57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2660904" y="3944035"/>
                <a:ext cx="828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>
                <a:grpSpLocks noChangeAspect="1"/>
              </p:cNvGrpSpPr>
              <p:nvPr/>
            </p:nvGrpSpPr>
            <p:grpSpPr>
              <a:xfrm>
                <a:off x="4096275" y="5531384"/>
                <a:ext cx="861310" cy="512064"/>
                <a:chOff x="5174572" y="2667000"/>
                <a:chExt cx="1538056" cy="914400"/>
              </a:xfrm>
            </p:grpSpPr>
            <p:sp>
              <p:nvSpPr>
                <p:cNvPr id="383" name="Oval 382"/>
                <p:cNvSpPr/>
                <p:nvPr/>
              </p:nvSpPr>
              <p:spPr>
                <a:xfrm>
                  <a:off x="5486400" y="2667000"/>
                  <a:ext cx="914400" cy="914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84" name="Group 383"/>
                <p:cNvGrpSpPr/>
                <p:nvPr/>
              </p:nvGrpSpPr>
              <p:grpSpPr>
                <a:xfrm>
                  <a:off x="5174572" y="2743200"/>
                  <a:ext cx="1538056" cy="762000"/>
                  <a:chOff x="5091344" y="2667000"/>
                  <a:chExt cx="1538056" cy="762000"/>
                </a:xfrm>
              </p:grpSpPr>
              <p:cxnSp>
                <p:nvCxnSpPr>
                  <p:cNvPr id="385" name="Straight Connector 384"/>
                  <p:cNvCxnSpPr/>
                  <p:nvPr/>
                </p:nvCxnSpPr>
                <p:spPr>
                  <a:xfrm flipH="1">
                    <a:off x="5638800" y="2667000"/>
                    <a:ext cx="9906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Straight Connector 385"/>
                  <p:cNvCxnSpPr/>
                  <p:nvPr/>
                </p:nvCxnSpPr>
                <p:spPr>
                  <a:xfrm flipH="1">
                    <a:off x="5638800" y="3048000"/>
                    <a:ext cx="4572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 flipH="1">
                    <a:off x="5091344" y="3048000"/>
                    <a:ext cx="9906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02" name="Group 401"/>
            <p:cNvGrpSpPr/>
            <p:nvPr/>
          </p:nvGrpSpPr>
          <p:grpSpPr>
            <a:xfrm>
              <a:off x="4644842" y="883240"/>
              <a:ext cx="2879079" cy="5638352"/>
              <a:chOff x="1109162" y="868000"/>
              <a:chExt cx="2879079" cy="5638352"/>
            </a:xfrm>
          </p:grpSpPr>
          <p:grpSp>
            <p:nvGrpSpPr>
              <p:cNvPr id="403" name="Group 402"/>
              <p:cNvGrpSpPr/>
              <p:nvPr/>
            </p:nvGrpSpPr>
            <p:grpSpPr>
              <a:xfrm>
                <a:off x="1253433" y="1336426"/>
                <a:ext cx="2668121" cy="5169926"/>
                <a:chOff x="1253433" y="1336426"/>
                <a:chExt cx="2668121" cy="5169926"/>
              </a:xfrm>
            </p:grpSpPr>
            <p:grpSp>
              <p:nvGrpSpPr>
                <p:cNvPr id="447" name="Group 446"/>
                <p:cNvGrpSpPr/>
                <p:nvPr/>
              </p:nvGrpSpPr>
              <p:grpSpPr>
                <a:xfrm>
                  <a:off x="1253433" y="3813512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473" name="Flowchart: Collate 472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74" name="Group 473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75" name="Flowchart: Delay 474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6" name="Straight Connector 475"/>
                    <p:cNvCxnSpPr>
                      <a:stCxn id="473" idx="1"/>
                      <a:endCxn id="475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8" name="Group 447"/>
                <p:cNvGrpSpPr/>
                <p:nvPr/>
              </p:nvGrpSpPr>
              <p:grpSpPr>
                <a:xfrm>
                  <a:off x="2456038" y="2435398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469" name="Flowchart: Collate 468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70" name="Group 469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71" name="Flowchart: Delay 470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2" name="Straight Connector 471"/>
                    <p:cNvCxnSpPr>
                      <a:stCxn id="469" idx="1"/>
                      <a:endCxn id="471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9" name="Group 448"/>
                <p:cNvGrpSpPr/>
                <p:nvPr/>
              </p:nvGrpSpPr>
              <p:grpSpPr>
                <a:xfrm>
                  <a:off x="3679985" y="2435399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465" name="Flowchart: Collate 464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66" name="Group 465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67" name="Flowchart: Delay 466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8" name="Straight Connector 467"/>
                    <p:cNvCxnSpPr>
                      <a:stCxn id="465" idx="1"/>
                      <a:endCxn id="467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0" name="Group 449"/>
                <p:cNvGrpSpPr/>
                <p:nvPr/>
              </p:nvGrpSpPr>
              <p:grpSpPr>
                <a:xfrm>
                  <a:off x="3514473" y="1336426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461" name="Flowchart: Collate 460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62" name="Group 461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63" name="Flowchart: Delay 462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4" name="Straight Connector 463"/>
                    <p:cNvCxnSpPr>
                      <a:stCxn id="461" idx="1"/>
                      <a:endCxn id="463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1" name="Group 450"/>
                <p:cNvGrpSpPr/>
                <p:nvPr/>
              </p:nvGrpSpPr>
              <p:grpSpPr>
                <a:xfrm>
                  <a:off x="3252936" y="5431017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457" name="Flowchart: Collate 456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58" name="Group 457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59" name="Flowchart: Delay 458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0" name="Straight Connector 459"/>
                    <p:cNvCxnSpPr>
                      <a:stCxn id="457" idx="1"/>
                      <a:endCxn id="459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2" name="Group 451"/>
                <p:cNvGrpSpPr/>
                <p:nvPr/>
              </p:nvGrpSpPr>
              <p:grpSpPr>
                <a:xfrm>
                  <a:off x="3483662" y="6218524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453" name="Flowchart: Collate 452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54" name="Group 453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55" name="Flowchart: Delay 454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56" name="Straight Connector 455"/>
                    <p:cNvCxnSpPr>
                      <a:stCxn id="453" idx="1"/>
                      <a:endCxn id="455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404" name="Group 403"/>
              <p:cNvGrpSpPr/>
              <p:nvPr/>
            </p:nvGrpSpPr>
            <p:grpSpPr>
              <a:xfrm>
                <a:off x="1109162" y="868000"/>
                <a:ext cx="2879079" cy="5373817"/>
                <a:chOff x="1109162" y="868000"/>
                <a:chExt cx="2879079" cy="5373817"/>
              </a:xfrm>
            </p:grpSpPr>
            <p:grpSp>
              <p:nvGrpSpPr>
                <p:cNvPr id="405" name="Group 404"/>
                <p:cNvGrpSpPr/>
                <p:nvPr/>
              </p:nvGrpSpPr>
              <p:grpSpPr>
                <a:xfrm>
                  <a:off x="2304919" y="1833230"/>
                  <a:ext cx="474206" cy="822964"/>
                  <a:chOff x="3447919" y="1833230"/>
                  <a:chExt cx="474206" cy="822964"/>
                </a:xfrm>
              </p:grpSpPr>
              <p:cxnSp>
                <p:nvCxnSpPr>
                  <p:cNvPr id="441" name="Straight Arrow Connector 440"/>
                  <p:cNvCxnSpPr/>
                  <p:nvPr/>
                </p:nvCxnSpPr>
                <p:spPr>
                  <a:xfrm flipH="1">
                    <a:off x="3706885" y="1833230"/>
                    <a:ext cx="0" cy="2880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2" name="Group 441"/>
                  <p:cNvGrpSpPr/>
                  <p:nvPr/>
                </p:nvGrpSpPr>
                <p:grpSpPr>
                  <a:xfrm>
                    <a:off x="3447919" y="2097423"/>
                    <a:ext cx="474206" cy="558771"/>
                    <a:chOff x="1819782" y="1652282"/>
                    <a:chExt cx="474206" cy="558771"/>
                  </a:xfrm>
                </p:grpSpPr>
                <p:sp>
                  <p:nvSpPr>
                    <p:cNvPr id="443" name="TextBox 442"/>
                    <p:cNvSpPr txBox="1"/>
                    <p:nvPr/>
                  </p:nvSpPr>
                  <p:spPr>
                    <a:xfrm>
                      <a:off x="1882144" y="1652282"/>
                      <a:ext cx="4118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FC</a:t>
                      </a:r>
                    </a:p>
                  </p:txBody>
                </p:sp>
                <p:cxnSp>
                  <p:nvCxnSpPr>
                    <p:cNvPr id="444" name="Straight Connector 443"/>
                    <p:cNvCxnSpPr/>
                    <p:nvPr/>
                  </p:nvCxnSpPr>
                  <p:spPr>
                    <a:xfrm>
                      <a:off x="1819782" y="1836948"/>
                      <a:ext cx="9144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5" name="Straight Connector 444"/>
                    <p:cNvCxnSpPr/>
                    <p:nvPr/>
                  </p:nvCxnSpPr>
                  <p:spPr>
                    <a:xfrm rot="5400000">
                      <a:off x="1636902" y="2028173"/>
                      <a:ext cx="36576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6" name="Oval 445"/>
                    <p:cNvSpPr>
                      <a:spLocks noChangeAspect="1"/>
                    </p:cNvSpPr>
                    <p:nvPr/>
                  </p:nvSpPr>
                  <p:spPr>
                    <a:xfrm>
                      <a:off x="1917766" y="1670038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06" name="Group 405"/>
                <p:cNvGrpSpPr/>
                <p:nvPr/>
              </p:nvGrpSpPr>
              <p:grpSpPr>
                <a:xfrm>
                  <a:off x="1109162" y="3185602"/>
                  <a:ext cx="474206" cy="850739"/>
                  <a:chOff x="2398231" y="2935375"/>
                  <a:chExt cx="474206" cy="850739"/>
                </a:xfrm>
              </p:grpSpPr>
              <p:grpSp>
                <p:nvGrpSpPr>
                  <p:cNvPr id="435" name="Group 434"/>
                  <p:cNvGrpSpPr/>
                  <p:nvPr/>
                </p:nvGrpSpPr>
                <p:grpSpPr>
                  <a:xfrm>
                    <a:off x="2398231" y="3227343"/>
                    <a:ext cx="474206" cy="558771"/>
                    <a:chOff x="1819782" y="1652282"/>
                    <a:chExt cx="474206" cy="558771"/>
                  </a:xfrm>
                </p:grpSpPr>
                <p:sp>
                  <p:nvSpPr>
                    <p:cNvPr id="437" name="TextBox 436"/>
                    <p:cNvSpPr txBox="1"/>
                    <p:nvPr/>
                  </p:nvSpPr>
                  <p:spPr>
                    <a:xfrm>
                      <a:off x="1882144" y="1652282"/>
                      <a:ext cx="4118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FC</a:t>
                      </a:r>
                    </a:p>
                  </p:txBody>
                </p:sp>
                <p:cxnSp>
                  <p:nvCxnSpPr>
                    <p:cNvPr id="438" name="Straight Connector 437"/>
                    <p:cNvCxnSpPr/>
                    <p:nvPr/>
                  </p:nvCxnSpPr>
                  <p:spPr>
                    <a:xfrm>
                      <a:off x="1819782" y="1836948"/>
                      <a:ext cx="9144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9" name="Straight Connector 438"/>
                    <p:cNvCxnSpPr/>
                    <p:nvPr/>
                  </p:nvCxnSpPr>
                  <p:spPr>
                    <a:xfrm rot="5400000">
                      <a:off x="1636902" y="2028173"/>
                      <a:ext cx="36576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0" name="Oval 439"/>
                    <p:cNvSpPr>
                      <a:spLocks noChangeAspect="1"/>
                    </p:cNvSpPr>
                    <p:nvPr/>
                  </p:nvSpPr>
                  <p:spPr>
                    <a:xfrm>
                      <a:off x="1917766" y="1670038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36" name="Straight Arrow Connector 435"/>
                  <p:cNvCxnSpPr/>
                  <p:nvPr/>
                </p:nvCxnSpPr>
                <p:spPr>
                  <a:xfrm flipH="1">
                    <a:off x="2657815" y="2935375"/>
                    <a:ext cx="0" cy="288000"/>
                  </a:xfrm>
                  <a:prstGeom prst="straightConnector1">
                    <a:avLst/>
                  </a:prstGeom>
                  <a:ln w="12700">
                    <a:solidFill>
                      <a:srgbClr val="FF3399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7" name="Group 406"/>
                <p:cNvGrpSpPr/>
                <p:nvPr/>
              </p:nvGrpSpPr>
              <p:grpSpPr>
                <a:xfrm>
                  <a:off x="3349993" y="1829782"/>
                  <a:ext cx="638248" cy="646997"/>
                  <a:chOff x="5096262" y="1514903"/>
                  <a:chExt cx="638248" cy="646997"/>
                </a:xfrm>
              </p:grpSpPr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5096262" y="1792568"/>
                    <a:ext cx="638248" cy="369332"/>
                    <a:chOff x="3572261" y="1851737"/>
                    <a:chExt cx="638248" cy="369332"/>
                  </a:xfrm>
                </p:grpSpPr>
                <p:cxnSp>
                  <p:nvCxnSpPr>
                    <p:cNvPr id="431" name="Straight Connector 430"/>
                    <p:cNvCxnSpPr/>
                    <p:nvPr/>
                  </p:nvCxnSpPr>
                  <p:spPr>
                    <a:xfrm>
                      <a:off x="3572261" y="2045739"/>
                      <a:ext cx="2743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32" name="Group 431"/>
                    <p:cNvGrpSpPr/>
                    <p:nvPr/>
                  </p:nvGrpSpPr>
                  <p:grpSpPr>
                    <a:xfrm>
                      <a:off x="3807129" y="1851737"/>
                      <a:ext cx="403380" cy="369332"/>
                      <a:chOff x="3439652" y="3618847"/>
                      <a:chExt cx="403380" cy="369332"/>
                    </a:xfrm>
                  </p:grpSpPr>
                  <p:sp>
                    <p:nvSpPr>
                      <p:cNvPr id="433" name="TextBox 432"/>
                      <p:cNvSpPr txBox="1"/>
                      <p:nvPr/>
                    </p:nvSpPr>
                    <p:spPr>
                      <a:xfrm>
                        <a:off x="3439652" y="3618847"/>
                        <a:ext cx="4033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LC</a:t>
                        </a:r>
                      </a:p>
                    </p:txBody>
                  </p:sp>
                  <p:sp>
                    <p:nvSpPr>
                      <p:cNvPr id="434" name="Oval 43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475274" y="3636603"/>
                        <a:ext cx="320040" cy="320040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430" name="Straight Arrow Connector 429"/>
                  <p:cNvCxnSpPr/>
                  <p:nvPr/>
                </p:nvCxnSpPr>
                <p:spPr>
                  <a:xfrm flipH="1">
                    <a:off x="5532820" y="1514903"/>
                    <a:ext cx="0" cy="288000"/>
                  </a:xfrm>
                  <a:prstGeom prst="straightConnector1">
                    <a:avLst/>
                  </a:prstGeom>
                  <a:ln w="12700">
                    <a:solidFill>
                      <a:srgbClr val="CC3300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2075871" y="5543170"/>
                  <a:ext cx="1729859" cy="698647"/>
                  <a:chOff x="3802961" y="5622941"/>
                  <a:chExt cx="1729859" cy="698647"/>
                </a:xfrm>
              </p:grpSpPr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3802961" y="5622941"/>
                    <a:ext cx="1729859" cy="698647"/>
                    <a:chOff x="2480650" y="1522422"/>
                    <a:chExt cx="1729859" cy="698647"/>
                  </a:xfrm>
                </p:grpSpPr>
                <p:cxnSp>
                  <p:nvCxnSpPr>
                    <p:cNvPr id="425" name="Straight Connector 424"/>
                    <p:cNvCxnSpPr/>
                    <p:nvPr/>
                  </p:nvCxnSpPr>
                  <p:spPr>
                    <a:xfrm>
                      <a:off x="2480650" y="1522422"/>
                      <a:ext cx="1365931" cy="46414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26" name="Group 425"/>
                    <p:cNvGrpSpPr/>
                    <p:nvPr/>
                  </p:nvGrpSpPr>
                  <p:grpSpPr>
                    <a:xfrm>
                      <a:off x="3807129" y="1851737"/>
                      <a:ext cx="403380" cy="369332"/>
                      <a:chOff x="3439652" y="3618847"/>
                      <a:chExt cx="403380" cy="369332"/>
                    </a:xfrm>
                  </p:grpSpPr>
                  <p:sp>
                    <p:nvSpPr>
                      <p:cNvPr id="427" name="TextBox 426"/>
                      <p:cNvSpPr txBox="1"/>
                      <p:nvPr/>
                    </p:nvSpPr>
                    <p:spPr>
                      <a:xfrm>
                        <a:off x="3439652" y="3618847"/>
                        <a:ext cx="4033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LC</a:t>
                        </a:r>
                      </a:p>
                    </p:txBody>
                  </p:sp>
                  <p:sp>
                    <p:nvSpPr>
                      <p:cNvPr id="428" name="Oval 42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475274" y="3636603"/>
                        <a:ext cx="320040" cy="320040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H="1">
                    <a:off x="5331130" y="5682012"/>
                    <a:ext cx="0" cy="288000"/>
                  </a:xfrm>
                  <a:prstGeom prst="straightConnector1">
                    <a:avLst/>
                  </a:prstGeom>
                  <a:ln w="12700">
                    <a:solidFill>
                      <a:srgbClr val="CC3300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9" name="Group 408"/>
                <p:cNvGrpSpPr/>
                <p:nvPr/>
              </p:nvGrpSpPr>
              <p:grpSpPr>
                <a:xfrm>
                  <a:off x="2954829" y="868000"/>
                  <a:ext cx="683321" cy="711116"/>
                  <a:chOff x="4827103" y="489151"/>
                  <a:chExt cx="683321" cy="711116"/>
                </a:xfrm>
              </p:grpSpPr>
              <p:grpSp>
                <p:nvGrpSpPr>
                  <p:cNvPr id="416" name="Group 415"/>
                  <p:cNvGrpSpPr/>
                  <p:nvPr/>
                </p:nvGrpSpPr>
                <p:grpSpPr>
                  <a:xfrm>
                    <a:off x="4827103" y="755251"/>
                    <a:ext cx="683321" cy="445016"/>
                    <a:chOff x="3303102" y="814420"/>
                    <a:chExt cx="683321" cy="445016"/>
                  </a:xfrm>
                </p:grpSpPr>
                <p:grpSp>
                  <p:nvGrpSpPr>
                    <p:cNvPr id="418" name="Group 417"/>
                    <p:cNvGrpSpPr/>
                    <p:nvPr/>
                  </p:nvGrpSpPr>
                  <p:grpSpPr>
                    <a:xfrm>
                      <a:off x="3559703" y="814420"/>
                      <a:ext cx="426720" cy="369332"/>
                      <a:chOff x="3439652" y="3618847"/>
                      <a:chExt cx="426720" cy="369332"/>
                    </a:xfrm>
                  </p:grpSpPr>
                  <p:sp>
                    <p:nvSpPr>
                      <p:cNvPr id="421" name="TextBox 420"/>
                      <p:cNvSpPr txBox="1"/>
                      <p:nvPr/>
                    </p:nvSpPr>
                    <p:spPr>
                      <a:xfrm>
                        <a:off x="3439652" y="3618847"/>
                        <a:ext cx="42672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PC</a:t>
                        </a:r>
                      </a:p>
                    </p:txBody>
                  </p:sp>
                  <p:sp>
                    <p:nvSpPr>
                      <p:cNvPr id="422" name="Oval 4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475274" y="3636603"/>
                        <a:ext cx="320040" cy="320040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419" name="Straight Connector 418"/>
                    <p:cNvCxnSpPr/>
                    <p:nvPr/>
                  </p:nvCxnSpPr>
                  <p:spPr>
                    <a:xfrm>
                      <a:off x="3306819" y="992196"/>
                      <a:ext cx="2743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0" name="Straight Connector 419"/>
                    <p:cNvCxnSpPr/>
                    <p:nvPr/>
                  </p:nvCxnSpPr>
                  <p:spPr>
                    <a:xfrm rot="5400000">
                      <a:off x="3177102" y="1133436"/>
                      <a:ext cx="25200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>
                    <a:off x="5279697" y="489151"/>
                    <a:ext cx="0" cy="288000"/>
                  </a:xfrm>
                  <a:prstGeom prst="straightConnector1">
                    <a:avLst/>
                  </a:prstGeom>
                  <a:ln w="12700">
                    <a:solidFill>
                      <a:srgbClr val="CC3300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0" name="Group 409"/>
                <p:cNvGrpSpPr/>
                <p:nvPr/>
              </p:nvGrpSpPr>
              <p:grpSpPr>
                <a:xfrm>
                  <a:off x="3112827" y="5089124"/>
                  <a:ext cx="474206" cy="604491"/>
                  <a:chOff x="4822520" y="5003489"/>
                  <a:chExt cx="474206" cy="604491"/>
                </a:xfrm>
              </p:grpSpPr>
              <p:sp>
                <p:nvSpPr>
                  <p:cNvPr id="411" name="TextBox 410"/>
                  <p:cNvSpPr txBox="1"/>
                  <p:nvPr/>
                </p:nvSpPr>
                <p:spPr>
                  <a:xfrm>
                    <a:off x="4884882" y="5003489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4822520" y="5188155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/>
                  <p:cNvCxnSpPr/>
                  <p:nvPr/>
                </p:nvCxnSpPr>
                <p:spPr>
                  <a:xfrm rot="5400000">
                    <a:off x="4616780" y="5402240"/>
                    <a:ext cx="4114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4" name="Oval 413"/>
                  <p:cNvSpPr>
                    <a:spLocks noChangeAspect="1"/>
                  </p:cNvSpPr>
                  <p:nvPr/>
                </p:nvSpPr>
                <p:spPr>
                  <a:xfrm>
                    <a:off x="4920504" y="5021245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595" name="Group 594"/>
          <p:cNvGrpSpPr/>
          <p:nvPr/>
        </p:nvGrpSpPr>
        <p:grpSpPr>
          <a:xfrm>
            <a:off x="4490518" y="1394516"/>
            <a:ext cx="2411967" cy="3730129"/>
            <a:chOff x="4490518" y="1394516"/>
            <a:chExt cx="2411967" cy="3730129"/>
          </a:xfrm>
        </p:grpSpPr>
        <p:grpSp>
          <p:nvGrpSpPr>
            <p:cNvPr id="586" name="Group 585"/>
            <p:cNvGrpSpPr/>
            <p:nvPr/>
          </p:nvGrpSpPr>
          <p:grpSpPr>
            <a:xfrm>
              <a:off x="5681173" y="4143136"/>
              <a:ext cx="1221312" cy="981509"/>
              <a:chOff x="8872429" y="4143136"/>
              <a:chExt cx="1221312" cy="981509"/>
            </a:xfrm>
          </p:grpSpPr>
          <p:grpSp>
            <p:nvGrpSpPr>
              <p:cNvPr id="102" name="Group 101"/>
              <p:cNvGrpSpPr/>
              <p:nvPr/>
            </p:nvGrpSpPr>
            <p:grpSpPr>
              <a:xfrm flipH="1">
                <a:off x="8872429" y="4431136"/>
                <a:ext cx="1221312" cy="693509"/>
                <a:chOff x="1072676" y="1652282"/>
                <a:chExt cx="1221312" cy="693509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878425" y="1652282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TC</a:t>
                  </a:r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083221" y="1830058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072676" y="1841791"/>
                  <a:ext cx="0" cy="504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116" name="Straight Arrow Connector 115"/>
              <p:cNvCxnSpPr/>
              <p:nvPr/>
            </p:nvCxnSpPr>
            <p:spPr>
              <a:xfrm flipH="1">
                <a:off x="9095055" y="414313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oup 593"/>
            <p:cNvGrpSpPr/>
            <p:nvPr/>
          </p:nvGrpSpPr>
          <p:grpSpPr>
            <a:xfrm>
              <a:off x="4490518" y="1394516"/>
              <a:ext cx="1596325" cy="2282750"/>
              <a:chOff x="4490518" y="1394516"/>
              <a:chExt cx="1596325" cy="22827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4644842" y="2021266"/>
                <a:ext cx="0" cy="1656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4826843" y="1830182"/>
                <a:ext cx="12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0" name="Group 589"/>
              <p:cNvGrpSpPr/>
              <p:nvPr/>
            </p:nvGrpSpPr>
            <p:grpSpPr>
              <a:xfrm>
                <a:off x="4490518" y="1657167"/>
                <a:ext cx="320040" cy="369332"/>
                <a:chOff x="3475274" y="3618847"/>
                <a:chExt cx="320040" cy="369332"/>
              </a:xfrm>
            </p:grpSpPr>
            <p:sp>
              <p:nvSpPr>
                <p:cNvPr id="591" name="TextBox 590"/>
                <p:cNvSpPr txBox="1"/>
                <p:nvPr/>
              </p:nvSpPr>
              <p:spPr>
                <a:xfrm>
                  <a:off x="3485372" y="3618847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X</a:t>
                  </a:r>
                </a:p>
              </p:txBody>
            </p:sp>
            <p:sp>
              <p:nvSpPr>
                <p:cNvPr id="592" name="Oval 591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593" name="Straight Arrow Connector 592"/>
              <p:cNvCxnSpPr/>
              <p:nvPr/>
            </p:nvCxnSpPr>
            <p:spPr>
              <a:xfrm rot="10800000" flipH="1" flipV="1">
                <a:off x="4662677" y="139451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6" name="TextBox 595"/>
          <p:cNvSpPr txBox="1"/>
          <p:nvPr/>
        </p:nvSpPr>
        <p:spPr>
          <a:xfrm>
            <a:off x="5991456" y="3438371"/>
            <a:ext cx="1223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SPECS</a:t>
            </a:r>
          </a:p>
          <a:p>
            <a:pPr algn="ctr"/>
            <a:r>
              <a:rPr lang="en-US" sz="2400" b="1" dirty="0">
                <a:solidFill>
                  <a:srgbClr val="FF3399"/>
                </a:solidFill>
              </a:rPr>
              <a:t>F, L/F, T</a:t>
            </a:r>
            <a:r>
              <a:rPr lang="en-US" sz="2400" b="1" baseline="-25000" dirty="0">
                <a:solidFill>
                  <a:srgbClr val="FF3399"/>
                </a:solidFill>
              </a:rPr>
              <a:t>S</a:t>
            </a:r>
            <a:endParaRPr lang="en-IN" sz="2400" b="1" dirty="0">
              <a:solidFill>
                <a:srgbClr val="FF3399"/>
              </a:solidFill>
            </a:endParaRPr>
          </a:p>
        </p:txBody>
      </p:sp>
      <p:grpSp>
        <p:nvGrpSpPr>
          <p:cNvPr id="625" name="Group 624"/>
          <p:cNvGrpSpPr/>
          <p:nvPr/>
        </p:nvGrpSpPr>
        <p:grpSpPr>
          <a:xfrm>
            <a:off x="8610600" y="874096"/>
            <a:ext cx="3282696" cy="5638352"/>
            <a:chOff x="8610600" y="874096"/>
            <a:chExt cx="3282696" cy="5638352"/>
          </a:xfrm>
        </p:grpSpPr>
        <p:grpSp>
          <p:nvGrpSpPr>
            <p:cNvPr id="477" name="Group 476"/>
            <p:cNvGrpSpPr/>
            <p:nvPr/>
          </p:nvGrpSpPr>
          <p:grpSpPr>
            <a:xfrm>
              <a:off x="8610600" y="1523354"/>
              <a:ext cx="3282696" cy="4927578"/>
              <a:chOff x="2660904" y="1425818"/>
              <a:chExt cx="3282696" cy="4927578"/>
            </a:xfrm>
          </p:grpSpPr>
          <p:grpSp>
            <p:nvGrpSpPr>
              <p:cNvPr id="478" name="Group 477"/>
              <p:cNvGrpSpPr>
                <a:grpSpLocks noChangeAspect="1"/>
              </p:cNvGrpSpPr>
              <p:nvPr/>
            </p:nvGrpSpPr>
            <p:grpSpPr>
              <a:xfrm>
                <a:off x="4368739" y="1425818"/>
                <a:ext cx="861310" cy="512064"/>
                <a:chOff x="5174572" y="2667000"/>
                <a:chExt cx="1538056" cy="914400"/>
              </a:xfrm>
            </p:grpSpPr>
            <p:sp>
              <p:nvSpPr>
                <p:cNvPr id="506" name="Oval 505"/>
                <p:cNvSpPr/>
                <p:nvPr/>
              </p:nvSpPr>
              <p:spPr>
                <a:xfrm>
                  <a:off x="5486400" y="2667000"/>
                  <a:ext cx="914400" cy="914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7" name="Group 506"/>
                <p:cNvGrpSpPr/>
                <p:nvPr/>
              </p:nvGrpSpPr>
              <p:grpSpPr>
                <a:xfrm>
                  <a:off x="5174572" y="2743200"/>
                  <a:ext cx="1538056" cy="762000"/>
                  <a:chOff x="5091344" y="2667000"/>
                  <a:chExt cx="1538056" cy="762000"/>
                </a:xfrm>
              </p:grpSpPr>
              <p:cxnSp>
                <p:nvCxnSpPr>
                  <p:cNvPr id="508" name="Straight Connector 507"/>
                  <p:cNvCxnSpPr/>
                  <p:nvPr/>
                </p:nvCxnSpPr>
                <p:spPr>
                  <a:xfrm flipH="1">
                    <a:off x="5638800" y="2667000"/>
                    <a:ext cx="9906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Straight Connector 508"/>
                  <p:cNvCxnSpPr/>
                  <p:nvPr/>
                </p:nvCxnSpPr>
                <p:spPr>
                  <a:xfrm flipH="1">
                    <a:off x="5638800" y="3048000"/>
                    <a:ext cx="4572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/>
                  <p:cNvCxnSpPr/>
                  <p:nvPr/>
                </p:nvCxnSpPr>
                <p:spPr>
                  <a:xfrm flipH="1">
                    <a:off x="5091344" y="3048000"/>
                    <a:ext cx="9906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79" name="Group 478"/>
              <p:cNvGrpSpPr/>
              <p:nvPr/>
            </p:nvGrpSpPr>
            <p:grpSpPr>
              <a:xfrm>
                <a:off x="3712860" y="1675032"/>
                <a:ext cx="822960" cy="504001"/>
                <a:chOff x="2895600" y="1508706"/>
                <a:chExt cx="914400" cy="525080"/>
              </a:xfrm>
            </p:grpSpPr>
            <p:cxnSp>
              <p:nvCxnSpPr>
                <p:cNvPr id="504" name="Straight Connector 503"/>
                <p:cNvCxnSpPr/>
                <p:nvPr/>
              </p:nvCxnSpPr>
              <p:spPr>
                <a:xfrm flipV="1">
                  <a:off x="2895600" y="1508707"/>
                  <a:ext cx="0" cy="52507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/>
                <p:cNvCxnSpPr/>
                <p:nvPr/>
              </p:nvCxnSpPr>
              <p:spPr>
                <a:xfrm>
                  <a:off x="2895600" y="1508706"/>
                  <a:ext cx="9144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0" name="Straight Connector 479"/>
              <p:cNvCxnSpPr/>
              <p:nvPr/>
            </p:nvCxnSpPr>
            <p:spPr>
              <a:xfrm>
                <a:off x="4831939" y="1944456"/>
                <a:ext cx="0" cy="17148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" name="Group 480"/>
              <p:cNvGrpSpPr/>
              <p:nvPr/>
            </p:nvGrpSpPr>
            <p:grpSpPr>
              <a:xfrm>
                <a:off x="4592523" y="2120973"/>
                <a:ext cx="457200" cy="274320"/>
                <a:chOff x="5867400" y="2895600"/>
                <a:chExt cx="914400" cy="914400"/>
              </a:xfrm>
            </p:grpSpPr>
            <p:sp>
              <p:nvSpPr>
                <p:cNvPr id="502" name="Rectangle 501"/>
                <p:cNvSpPr/>
                <p:nvPr/>
              </p:nvSpPr>
              <p:spPr>
                <a:xfrm>
                  <a:off x="5867400" y="2895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Freeform 502"/>
                <p:cNvSpPr/>
                <p:nvPr/>
              </p:nvSpPr>
              <p:spPr>
                <a:xfrm>
                  <a:off x="5867400" y="3239167"/>
                  <a:ext cx="914400" cy="182880"/>
                </a:xfrm>
                <a:custGeom>
                  <a:avLst/>
                  <a:gdLst>
                    <a:gd name="connsiteX0" fmla="*/ 0 w 825623"/>
                    <a:gd name="connsiteY0" fmla="*/ 144542 h 256043"/>
                    <a:gd name="connsiteX1" fmla="*/ 301841 w 825623"/>
                    <a:gd name="connsiteY1" fmla="*/ 2499 h 256043"/>
                    <a:gd name="connsiteX2" fmla="*/ 577048 w 825623"/>
                    <a:gd name="connsiteY2" fmla="*/ 251074 h 256043"/>
                    <a:gd name="connsiteX3" fmla="*/ 825623 w 825623"/>
                    <a:gd name="connsiteY3" fmla="*/ 144542 h 256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5623" h="256043">
                      <a:moveTo>
                        <a:pt x="0" y="144542"/>
                      </a:moveTo>
                      <a:cubicBezTo>
                        <a:pt x="102833" y="64643"/>
                        <a:pt x="205666" y="-15256"/>
                        <a:pt x="301841" y="2499"/>
                      </a:cubicBezTo>
                      <a:cubicBezTo>
                        <a:pt x="398016" y="20254"/>
                        <a:pt x="489751" y="227400"/>
                        <a:pt x="577048" y="251074"/>
                      </a:cubicBezTo>
                      <a:cubicBezTo>
                        <a:pt x="664345" y="274748"/>
                        <a:pt x="744984" y="209645"/>
                        <a:pt x="825623" y="14454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2" name="Straight Connector 481"/>
              <p:cNvCxnSpPr/>
              <p:nvPr/>
            </p:nvCxnSpPr>
            <p:spPr>
              <a:xfrm>
                <a:off x="3916419" y="2565744"/>
                <a:ext cx="19202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/>
              <p:cNvCxnSpPr/>
              <p:nvPr/>
            </p:nvCxnSpPr>
            <p:spPr>
              <a:xfrm>
                <a:off x="4821384" y="2386057"/>
                <a:ext cx="0" cy="17148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Group 483"/>
              <p:cNvGrpSpPr/>
              <p:nvPr/>
            </p:nvGrpSpPr>
            <p:grpSpPr>
              <a:xfrm>
                <a:off x="3474720" y="2172409"/>
                <a:ext cx="441144" cy="3528000"/>
                <a:chOff x="3474720" y="2172409"/>
                <a:chExt cx="441144" cy="3528000"/>
              </a:xfrm>
            </p:grpSpPr>
            <p:grpSp>
              <p:nvGrpSpPr>
                <p:cNvPr id="497" name="Group 496"/>
                <p:cNvGrpSpPr/>
                <p:nvPr/>
              </p:nvGrpSpPr>
              <p:grpSpPr>
                <a:xfrm>
                  <a:off x="3474720" y="2172409"/>
                  <a:ext cx="432000" cy="3528000"/>
                  <a:chOff x="3505200" y="2044470"/>
                  <a:chExt cx="548640" cy="3838170"/>
                </a:xfrm>
              </p:grpSpPr>
              <p:sp>
                <p:nvSpPr>
                  <p:cNvPr id="499" name="Rectangle 498"/>
                  <p:cNvSpPr/>
                  <p:nvPr/>
                </p:nvSpPr>
                <p:spPr>
                  <a:xfrm>
                    <a:off x="3505200" y="2590800"/>
                    <a:ext cx="548640" cy="2743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Flowchart: Delay 499"/>
                  <p:cNvSpPr/>
                  <p:nvPr/>
                </p:nvSpPr>
                <p:spPr>
                  <a:xfrm rot="16200000">
                    <a:off x="3505200" y="2044470"/>
                    <a:ext cx="548640" cy="548640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Flowchart: Delay 500"/>
                  <p:cNvSpPr/>
                  <p:nvPr/>
                </p:nvSpPr>
                <p:spPr>
                  <a:xfrm rot="5400000" flipV="1">
                    <a:off x="3505200" y="5334000"/>
                    <a:ext cx="548640" cy="548640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8" name="Freeform 497"/>
                <p:cNvSpPr/>
                <p:nvPr/>
              </p:nvSpPr>
              <p:spPr>
                <a:xfrm>
                  <a:off x="3483864" y="5397931"/>
                  <a:ext cx="432000" cy="54864"/>
                </a:xfrm>
                <a:custGeom>
                  <a:avLst/>
                  <a:gdLst>
                    <a:gd name="connsiteX0" fmla="*/ 0 w 825623"/>
                    <a:gd name="connsiteY0" fmla="*/ 144542 h 256043"/>
                    <a:gd name="connsiteX1" fmla="*/ 301841 w 825623"/>
                    <a:gd name="connsiteY1" fmla="*/ 2499 h 256043"/>
                    <a:gd name="connsiteX2" fmla="*/ 577048 w 825623"/>
                    <a:gd name="connsiteY2" fmla="*/ 251074 h 256043"/>
                    <a:gd name="connsiteX3" fmla="*/ 825623 w 825623"/>
                    <a:gd name="connsiteY3" fmla="*/ 144542 h 256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5623" h="256043">
                      <a:moveTo>
                        <a:pt x="0" y="144542"/>
                      </a:moveTo>
                      <a:cubicBezTo>
                        <a:pt x="102833" y="64643"/>
                        <a:pt x="205666" y="-15256"/>
                        <a:pt x="301841" y="2499"/>
                      </a:cubicBezTo>
                      <a:cubicBezTo>
                        <a:pt x="398016" y="20254"/>
                        <a:pt x="489751" y="227400"/>
                        <a:pt x="577048" y="251074"/>
                      </a:cubicBezTo>
                      <a:cubicBezTo>
                        <a:pt x="664345" y="274748"/>
                        <a:pt x="744984" y="209645"/>
                        <a:pt x="825623" y="14454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5" name="Straight Connector 484"/>
              <p:cNvCxnSpPr/>
              <p:nvPr/>
            </p:nvCxnSpPr>
            <p:spPr>
              <a:xfrm>
                <a:off x="3703320" y="5705396"/>
                <a:ext cx="0" cy="64800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>
                <a:off x="3710605" y="6347460"/>
                <a:ext cx="22329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/>
              <p:nvPr/>
            </p:nvCxnSpPr>
            <p:spPr>
              <a:xfrm>
                <a:off x="3710605" y="5793144"/>
                <a:ext cx="57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>
                <a:off x="4504778" y="5253372"/>
                <a:ext cx="0" cy="27432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 flipH="1">
                <a:off x="3916220" y="5262250"/>
                <a:ext cx="57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>
                <a:off x="2660904" y="3944035"/>
                <a:ext cx="828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1" name="Group 490"/>
              <p:cNvGrpSpPr>
                <a:grpSpLocks noChangeAspect="1"/>
              </p:cNvGrpSpPr>
              <p:nvPr/>
            </p:nvGrpSpPr>
            <p:grpSpPr>
              <a:xfrm>
                <a:off x="4096275" y="5531384"/>
                <a:ext cx="861310" cy="512064"/>
                <a:chOff x="5174572" y="2667000"/>
                <a:chExt cx="1538056" cy="914400"/>
              </a:xfrm>
            </p:grpSpPr>
            <p:sp>
              <p:nvSpPr>
                <p:cNvPr id="492" name="Oval 491"/>
                <p:cNvSpPr/>
                <p:nvPr/>
              </p:nvSpPr>
              <p:spPr>
                <a:xfrm>
                  <a:off x="5486400" y="2667000"/>
                  <a:ext cx="914400" cy="914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3" name="Group 492"/>
                <p:cNvGrpSpPr/>
                <p:nvPr/>
              </p:nvGrpSpPr>
              <p:grpSpPr>
                <a:xfrm>
                  <a:off x="5174572" y="2743200"/>
                  <a:ext cx="1538056" cy="762000"/>
                  <a:chOff x="5091344" y="2667000"/>
                  <a:chExt cx="1538056" cy="762000"/>
                </a:xfrm>
              </p:grpSpPr>
              <p:cxnSp>
                <p:nvCxnSpPr>
                  <p:cNvPr id="494" name="Straight Connector 493"/>
                  <p:cNvCxnSpPr/>
                  <p:nvPr/>
                </p:nvCxnSpPr>
                <p:spPr>
                  <a:xfrm flipH="1">
                    <a:off x="5638800" y="2667000"/>
                    <a:ext cx="9906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 flipH="1">
                    <a:off x="5638800" y="3048000"/>
                    <a:ext cx="4572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 flipH="1">
                    <a:off x="5091344" y="3048000"/>
                    <a:ext cx="9906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1" name="Group 510"/>
            <p:cNvGrpSpPr/>
            <p:nvPr/>
          </p:nvGrpSpPr>
          <p:grpSpPr>
            <a:xfrm>
              <a:off x="8768786" y="874096"/>
              <a:ext cx="2879079" cy="5638352"/>
              <a:chOff x="1109162" y="868000"/>
              <a:chExt cx="2879079" cy="5638352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1253433" y="1336426"/>
                <a:ext cx="2668121" cy="5169926"/>
                <a:chOff x="1253433" y="1336426"/>
                <a:chExt cx="2668121" cy="5169926"/>
              </a:xfrm>
            </p:grpSpPr>
            <p:grpSp>
              <p:nvGrpSpPr>
                <p:cNvPr id="556" name="Group 555"/>
                <p:cNvGrpSpPr/>
                <p:nvPr/>
              </p:nvGrpSpPr>
              <p:grpSpPr>
                <a:xfrm>
                  <a:off x="1253433" y="3813512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582" name="Flowchart: Collate 581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83" name="Group 582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584" name="Flowchart: Delay 583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5" name="Straight Connector 584"/>
                    <p:cNvCxnSpPr>
                      <a:stCxn id="582" idx="1"/>
                      <a:endCxn id="584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7" name="Group 556"/>
                <p:cNvGrpSpPr/>
                <p:nvPr/>
              </p:nvGrpSpPr>
              <p:grpSpPr>
                <a:xfrm>
                  <a:off x="2456038" y="2435398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578" name="Flowchart: Collate 577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79" name="Group 578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580" name="Flowchart: Delay 579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1" name="Straight Connector 580"/>
                    <p:cNvCxnSpPr>
                      <a:stCxn id="578" idx="1"/>
                      <a:endCxn id="580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8" name="Group 557"/>
                <p:cNvGrpSpPr/>
                <p:nvPr/>
              </p:nvGrpSpPr>
              <p:grpSpPr>
                <a:xfrm>
                  <a:off x="3679985" y="2435399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574" name="Flowchart: Collate 573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75" name="Group 574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576" name="Flowchart: Delay 575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77" name="Straight Connector 576"/>
                    <p:cNvCxnSpPr>
                      <a:stCxn id="574" idx="1"/>
                      <a:endCxn id="576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59" name="Group 558"/>
                <p:cNvGrpSpPr/>
                <p:nvPr/>
              </p:nvGrpSpPr>
              <p:grpSpPr>
                <a:xfrm>
                  <a:off x="3514473" y="1336426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570" name="Flowchart: Collate 569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71" name="Group 570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572" name="Flowchart: Delay 571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73" name="Straight Connector 572"/>
                    <p:cNvCxnSpPr>
                      <a:stCxn id="570" idx="1"/>
                      <a:endCxn id="572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0" name="Group 559"/>
                <p:cNvGrpSpPr/>
                <p:nvPr/>
              </p:nvGrpSpPr>
              <p:grpSpPr>
                <a:xfrm>
                  <a:off x="3252936" y="5431017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566" name="Flowchart: Collate 565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67" name="Group 566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568" name="Flowchart: Delay 567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9" name="Straight Connector 568"/>
                    <p:cNvCxnSpPr>
                      <a:stCxn id="566" idx="1"/>
                      <a:endCxn id="568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61" name="Group 560"/>
                <p:cNvGrpSpPr/>
                <p:nvPr/>
              </p:nvGrpSpPr>
              <p:grpSpPr>
                <a:xfrm>
                  <a:off x="3483662" y="6218524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562" name="Flowchart: Collate 561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63" name="Group 562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564" name="Flowchart: Delay 563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5" name="Straight Connector 564"/>
                    <p:cNvCxnSpPr>
                      <a:stCxn id="562" idx="1"/>
                      <a:endCxn id="564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513" name="Group 512"/>
              <p:cNvGrpSpPr/>
              <p:nvPr/>
            </p:nvGrpSpPr>
            <p:grpSpPr>
              <a:xfrm>
                <a:off x="1109162" y="868000"/>
                <a:ext cx="2879079" cy="5373817"/>
                <a:chOff x="1109162" y="868000"/>
                <a:chExt cx="2879079" cy="5373817"/>
              </a:xfrm>
            </p:grpSpPr>
            <p:grpSp>
              <p:nvGrpSpPr>
                <p:cNvPr id="514" name="Group 513"/>
                <p:cNvGrpSpPr/>
                <p:nvPr/>
              </p:nvGrpSpPr>
              <p:grpSpPr>
                <a:xfrm>
                  <a:off x="2304919" y="1833230"/>
                  <a:ext cx="474206" cy="822964"/>
                  <a:chOff x="3447919" y="1833230"/>
                  <a:chExt cx="474206" cy="822964"/>
                </a:xfrm>
              </p:grpSpPr>
              <p:cxnSp>
                <p:nvCxnSpPr>
                  <p:cNvPr id="550" name="Straight Arrow Connector 549"/>
                  <p:cNvCxnSpPr/>
                  <p:nvPr/>
                </p:nvCxnSpPr>
                <p:spPr>
                  <a:xfrm flipH="1">
                    <a:off x="3716029" y="1833230"/>
                    <a:ext cx="0" cy="2880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1" name="Group 550"/>
                  <p:cNvGrpSpPr/>
                  <p:nvPr/>
                </p:nvGrpSpPr>
                <p:grpSpPr>
                  <a:xfrm>
                    <a:off x="3447919" y="2097423"/>
                    <a:ext cx="474206" cy="558771"/>
                    <a:chOff x="1819782" y="1652282"/>
                    <a:chExt cx="474206" cy="558771"/>
                  </a:xfrm>
                </p:grpSpPr>
                <p:sp>
                  <p:nvSpPr>
                    <p:cNvPr id="552" name="TextBox 551"/>
                    <p:cNvSpPr txBox="1"/>
                    <p:nvPr/>
                  </p:nvSpPr>
                  <p:spPr>
                    <a:xfrm>
                      <a:off x="1882144" y="1652282"/>
                      <a:ext cx="4118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FC</a:t>
                      </a:r>
                    </a:p>
                  </p:txBody>
                </p:sp>
                <p:cxnSp>
                  <p:nvCxnSpPr>
                    <p:cNvPr id="553" name="Straight Connector 552"/>
                    <p:cNvCxnSpPr/>
                    <p:nvPr/>
                  </p:nvCxnSpPr>
                  <p:spPr>
                    <a:xfrm>
                      <a:off x="1819782" y="1836948"/>
                      <a:ext cx="9144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4" name="Straight Connector 553"/>
                    <p:cNvCxnSpPr/>
                    <p:nvPr/>
                  </p:nvCxnSpPr>
                  <p:spPr>
                    <a:xfrm rot="5400000">
                      <a:off x="1636902" y="2028173"/>
                      <a:ext cx="36576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5" name="Oval 554"/>
                    <p:cNvSpPr>
                      <a:spLocks noChangeAspect="1"/>
                    </p:cNvSpPr>
                    <p:nvPr/>
                  </p:nvSpPr>
                  <p:spPr>
                    <a:xfrm>
                      <a:off x="1917766" y="1670038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5" name="Group 514"/>
                <p:cNvGrpSpPr/>
                <p:nvPr/>
              </p:nvGrpSpPr>
              <p:grpSpPr>
                <a:xfrm>
                  <a:off x="1109162" y="3185602"/>
                  <a:ext cx="474206" cy="850739"/>
                  <a:chOff x="2398231" y="2935375"/>
                  <a:chExt cx="474206" cy="850739"/>
                </a:xfrm>
              </p:grpSpPr>
              <p:grpSp>
                <p:nvGrpSpPr>
                  <p:cNvPr id="544" name="Group 543"/>
                  <p:cNvGrpSpPr/>
                  <p:nvPr/>
                </p:nvGrpSpPr>
                <p:grpSpPr>
                  <a:xfrm>
                    <a:off x="2398231" y="3227343"/>
                    <a:ext cx="474206" cy="558771"/>
                    <a:chOff x="1819782" y="1652282"/>
                    <a:chExt cx="474206" cy="558771"/>
                  </a:xfrm>
                </p:grpSpPr>
                <p:sp>
                  <p:nvSpPr>
                    <p:cNvPr id="546" name="TextBox 545"/>
                    <p:cNvSpPr txBox="1"/>
                    <p:nvPr/>
                  </p:nvSpPr>
                  <p:spPr>
                    <a:xfrm>
                      <a:off x="1882144" y="1652282"/>
                      <a:ext cx="4118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FC</a:t>
                      </a:r>
                    </a:p>
                  </p:txBody>
                </p:sp>
                <p:cxnSp>
                  <p:nvCxnSpPr>
                    <p:cNvPr id="547" name="Straight Connector 546"/>
                    <p:cNvCxnSpPr/>
                    <p:nvPr/>
                  </p:nvCxnSpPr>
                  <p:spPr>
                    <a:xfrm>
                      <a:off x="1819782" y="1836948"/>
                      <a:ext cx="9144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8" name="Straight Connector 547"/>
                    <p:cNvCxnSpPr/>
                    <p:nvPr/>
                  </p:nvCxnSpPr>
                  <p:spPr>
                    <a:xfrm rot="5400000">
                      <a:off x="1636902" y="2028173"/>
                      <a:ext cx="36576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9" name="Oval 548"/>
                    <p:cNvSpPr>
                      <a:spLocks noChangeAspect="1"/>
                    </p:cNvSpPr>
                    <p:nvPr/>
                  </p:nvSpPr>
                  <p:spPr>
                    <a:xfrm>
                      <a:off x="1917766" y="1670038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45" name="Straight Arrow Connector 544"/>
                  <p:cNvCxnSpPr/>
                  <p:nvPr/>
                </p:nvCxnSpPr>
                <p:spPr>
                  <a:xfrm flipH="1">
                    <a:off x="2657815" y="2935375"/>
                    <a:ext cx="0" cy="288000"/>
                  </a:xfrm>
                  <a:prstGeom prst="straightConnector1">
                    <a:avLst/>
                  </a:prstGeom>
                  <a:ln w="12700">
                    <a:solidFill>
                      <a:srgbClr val="FF3399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6" name="Group 515"/>
                <p:cNvGrpSpPr/>
                <p:nvPr/>
              </p:nvGrpSpPr>
              <p:grpSpPr>
                <a:xfrm>
                  <a:off x="3349993" y="1829782"/>
                  <a:ext cx="638248" cy="646997"/>
                  <a:chOff x="5096262" y="1514903"/>
                  <a:chExt cx="638248" cy="646997"/>
                </a:xfrm>
              </p:grpSpPr>
              <p:grpSp>
                <p:nvGrpSpPr>
                  <p:cNvPr id="538" name="Group 537"/>
                  <p:cNvGrpSpPr/>
                  <p:nvPr/>
                </p:nvGrpSpPr>
                <p:grpSpPr>
                  <a:xfrm>
                    <a:off x="5096262" y="1792568"/>
                    <a:ext cx="638248" cy="369332"/>
                    <a:chOff x="3572261" y="1851737"/>
                    <a:chExt cx="638248" cy="369332"/>
                  </a:xfrm>
                </p:grpSpPr>
                <p:cxnSp>
                  <p:nvCxnSpPr>
                    <p:cNvPr id="540" name="Straight Connector 539"/>
                    <p:cNvCxnSpPr/>
                    <p:nvPr/>
                  </p:nvCxnSpPr>
                  <p:spPr>
                    <a:xfrm>
                      <a:off x="3572261" y="2045739"/>
                      <a:ext cx="2743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1" name="Group 540"/>
                    <p:cNvGrpSpPr/>
                    <p:nvPr/>
                  </p:nvGrpSpPr>
                  <p:grpSpPr>
                    <a:xfrm>
                      <a:off x="3807129" y="1851737"/>
                      <a:ext cx="403380" cy="369332"/>
                      <a:chOff x="3439652" y="3618847"/>
                      <a:chExt cx="403380" cy="369332"/>
                    </a:xfrm>
                  </p:grpSpPr>
                  <p:sp>
                    <p:nvSpPr>
                      <p:cNvPr id="542" name="TextBox 541"/>
                      <p:cNvSpPr txBox="1"/>
                      <p:nvPr/>
                    </p:nvSpPr>
                    <p:spPr>
                      <a:xfrm>
                        <a:off x="3439652" y="3618847"/>
                        <a:ext cx="4033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LC</a:t>
                        </a:r>
                      </a:p>
                    </p:txBody>
                  </p:sp>
                  <p:sp>
                    <p:nvSpPr>
                      <p:cNvPr id="543" name="Oval 5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475274" y="3636603"/>
                        <a:ext cx="320040" cy="320040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39" name="Straight Arrow Connector 538"/>
                  <p:cNvCxnSpPr/>
                  <p:nvPr/>
                </p:nvCxnSpPr>
                <p:spPr>
                  <a:xfrm flipH="1">
                    <a:off x="5532820" y="1514903"/>
                    <a:ext cx="0" cy="288000"/>
                  </a:xfrm>
                  <a:prstGeom prst="straightConnector1">
                    <a:avLst/>
                  </a:prstGeom>
                  <a:ln w="12700">
                    <a:solidFill>
                      <a:srgbClr val="CC3300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7" name="Group 516"/>
                <p:cNvGrpSpPr/>
                <p:nvPr/>
              </p:nvGrpSpPr>
              <p:grpSpPr>
                <a:xfrm>
                  <a:off x="2075871" y="5543170"/>
                  <a:ext cx="1729859" cy="698647"/>
                  <a:chOff x="3802961" y="5622941"/>
                  <a:chExt cx="1729859" cy="698647"/>
                </a:xfrm>
              </p:grpSpPr>
              <p:grpSp>
                <p:nvGrpSpPr>
                  <p:cNvPr id="532" name="Group 531"/>
                  <p:cNvGrpSpPr/>
                  <p:nvPr/>
                </p:nvGrpSpPr>
                <p:grpSpPr>
                  <a:xfrm>
                    <a:off x="3802961" y="5622941"/>
                    <a:ext cx="1729859" cy="698647"/>
                    <a:chOff x="2480650" y="1522422"/>
                    <a:chExt cx="1729859" cy="698647"/>
                  </a:xfrm>
                </p:grpSpPr>
                <p:cxnSp>
                  <p:nvCxnSpPr>
                    <p:cNvPr id="534" name="Straight Connector 533"/>
                    <p:cNvCxnSpPr/>
                    <p:nvPr/>
                  </p:nvCxnSpPr>
                  <p:spPr>
                    <a:xfrm>
                      <a:off x="2480650" y="1522422"/>
                      <a:ext cx="1365931" cy="46414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35" name="Group 534"/>
                    <p:cNvGrpSpPr/>
                    <p:nvPr/>
                  </p:nvGrpSpPr>
                  <p:grpSpPr>
                    <a:xfrm>
                      <a:off x="3807129" y="1851737"/>
                      <a:ext cx="403380" cy="369332"/>
                      <a:chOff x="3439652" y="3618847"/>
                      <a:chExt cx="403380" cy="369332"/>
                    </a:xfrm>
                  </p:grpSpPr>
                  <p:sp>
                    <p:nvSpPr>
                      <p:cNvPr id="536" name="TextBox 535"/>
                      <p:cNvSpPr txBox="1"/>
                      <p:nvPr/>
                    </p:nvSpPr>
                    <p:spPr>
                      <a:xfrm>
                        <a:off x="3439652" y="3618847"/>
                        <a:ext cx="4033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LC</a:t>
                        </a:r>
                      </a:p>
                    </p:txBody>
                  </p:sp>
                  <p:sp>
                    <p:nvSpPr>
                      <p:cNvPr id="537" name="Oval 536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475274" y="3636603"/>
                        <a:ext cx="320040" cy="320040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33" name="Straight Arrow Connector 532"/>
                  <p:cNvCxnSpPr/>
                  <p:nvPr/>
                </p:nvCxnSpPr>
                <p:spPr>
                  <a:xfrm flipH="1">
                    <a:off x="5331130" y="5682012"/>
                    <a:ext cx="0" cy="288000"/>
                  </a:xfrm>
                  <a:prstGeom prst="straightConnector1">
                    <a:avLst/>
                  </a:prstGeom>
                  <a:ln w="12700">
                    <a:solidFill>
                      <a:srgbClr val="CC3300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8" name="Group 517"/>
                <p:cNvGrpSpPr/>
                <p:nvPr/>
              </p:nvGrpSpPr>
              <p:grpSpPr>
                <a:xfrm>
                  <a:off x="2954829" y="868000"/>
                  <a:ext cx="683321" cy="711116"/>
                  <a:chOff x="4827103" y="489151"/>
                  <a:chExt cx="683321" cy="711116"/>
                </a:xfrm>
              </p:grpSpPr>
              <p:grpSp>
                <p:nvGrpSpPr>
                  <p:cNvPr id="525" name="Group 524"/>
                  <p:cNvGrpSpPr/>
                  <p:nvPr/>
                </p:nvGrpSpPr>
                <p:grpSpPr>
                  <a:xfrm>
                    <a:off x="4827103" y="755251"/>
                    <a:ext cx="683321" cy="445016"/>
                    <a:chOff x="3303102" y="814420"/>
                    <a:chExt cx="683321" cy="445016"/>
                  </a:xfrm>
                </p:grpSpPr>
                <p:grpSp>
                  <p:nvGrpSpPr>
                    <p:cNvPr id="527" name="Group 526"/>
                    <p:cNvGrpSpPr/>
                    <p:nvPr/>
                  </p:nvGrpSpPr>
                  <p:grpSpPr>
                    <a:xfrm>
                      <a:off x="3559703" y="814420"/>
                      <a:ext cx="426720" cy="369332"/>
                      <a:chOff x="3439652" y="3618847"/>
                      <a:chExt cx="426720" cy="369332"/>
                    </a:xfrm>
                  </p:grpSpPr>
                  <p:sp>
                    <p:nvSpPr>
                      <p:cNvPr id="530" name="TextBox 529"/>
                      <p:cNvSpPr txBox="1"/>
                      <p:nvPr/>
                    </p:nvSpPr>
                    <p:spPr>
                      <a:xfrm>
                        <a:off x="3439652" y="3618847"/>
                        <a:ext cx="42672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PC</a:t>
                        </a:r>
                      </a:p>
                    </p:txBody>
                  </p:sp>
                  <p:sp>
                    <p:nvSpPr>
                      <p:cNvPr id="531" name="Oval 53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475274" y="3636603"/>
                        <a:ext cx="320040" cy="320040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28" name="Straight Connector 527"/>
                    <p:cNvCxnSpPr/>
                    <p:nvPr/>
                  </p:nvCxnSpPr>
                  <p:spPr>
                    <a:xfrm>
                      <a:off x="3306819" y="992196"/>
                      <a:ext cx="2743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528"/>
                    <p:cNvCxnSpPr/>
                    <p:nvPr/>
                  </p:nvCxnSpPr>
                  <p:spPr>
                    <a:xfrm rot="5400000">
                      <a:off x="3177102" y="1133436"/>
                      <a:ext cx="25200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26" name="Straight Arrow Connector 525"/>
                  <p:cNvCxnSpPr/>
                  <p:nvPr/>
                </p:nvCxnSpPr>
                <p:spPr>
                  <a:xfrm flipH="1">
                    <a:off x="5279697" y="489151"/>
                    <a:ext cx="0" cy="288000"/>
                  </a:xfrm>
                  <a:prstGeom prst="straightConnector1">
                    <a:avLst/>
                  </a:prstGeom>
                  <a:ln w="12700">
                    <a:solidFill>
                      <a:srgbClr val="CC3300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Group 518"/>
                <p:cNvGrpSpPr/>
                <p:nvPr/>
              </p:nvGrpSpPr>
              <p:grpSpPr>
                <a:xfrm>
                  <a:off x="3112827" y="5089124"/>
                  <a:ext cx="474206" cy="604491"/>
                  <a:chOff x="4822520" y="5003489"/>
                  <a:chExt cx="474206" cy="604491"/>
                </a:xfrm>
              </p:grpSpPr>
              <p:sp>
                <p:nvSpPr>
                  <p:cNvPr id="520" name="TextBox 519"/>
                  <p:cNvSpPr txBox="1"/>
                  <p:nvPr/>
                </p:nvSpPr>
                <p:spPr>
                  <a:xfrm>
                    <a:off x="4884882" y="5003489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822520" y="5188155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 rot="5400000">
                    <a:off x="4616780" y="5402240"/>
                    <a:ext cx="41148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3" name="Oval 522"/>
                  <p:cNvSpPr>
                    <a:spLocks noChangeAspect="1"/>
                  </p:cNvSpPr>
                  <p:nvPr/>
                </p:nvSpPr>
                <p:spPr>
                  <a:xfrm>
                    <a:off x="4920504" y="5021245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97" name="Group 596"/>
            <p:cNvGrpSpPr/>
            <p:nvPr/>
          </p:nvGrpSpPr>
          <p:grpSpPr>
            <a:xfrm>
              <a:off x="8626777" y="1644694"/>
              <a:ext cx="2411967" cy="3467478"/>
              <a:chOff x="4490518" y="1657167"/>
              <a:chExt cx="2411967" cy="3467478"/>
            </a:xfrm>
          </p:grpSpPr>
          <p:grpSp>
            <p:nvGrpSpPr>
              <p:cNvPr id="606" name="Group 605"/>
              <p:cNvGrpSpPr/>
              <p:nvPr/>
            </p:nvGrpSpPr>
            <p:grpSpPr>
              <a:xfrm flipH="1">
                <a:off x="5681173" y="4431136"/>
                <a:ext cx="1221312" cy="693509"/>
                <a:chOff x="1072676" y="1652282"/>
                <a:chExt cx="1221312" cy="693509"/>
              </a:xfrm>
            </p:grpSpPr>
            <p:sp>
              <p:nvSpPr>
                <p:cNvPr id="608" name="TextBox 607"/>
                <p:cNvSpPr txBox="1"/>
                <p:nvPr/>
              </p:nvSpPr>
              <p:spPr>
                <a:xfrm>
                  <a:off x="1878425" y="1652282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TC</a:t>
                  </a:r>
                </a:p>
              </p:txBody>
            </p:sp>
            <p:cxnSp>
              <p:nvCxnSpPr>
                <p:cNvPr id="609" name="Straight Connector 608"/>
                <p:cNvCxnSpPr/>
                <p:nvPr/>
              </p:nvCxnSpPr>
              <p:spPr>
                <a:xfrm>
                  <a:off x="1083221" y="1830058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/>
                <p:cNvCxnSpPr/>
                <p:nvPr/>
              </p:nvCxnSpPr>
              <p:spPr>
                <a:xfrm>
                  <a:off x="1072676" y="1841791"/>
                  <a:ext cx="0" cy="504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1" name="Oval 610"/>
                <p:cNvSpPr>
                  <a:spLocks noChangeAspect="1"/>
                </p:cNvSpPr>
                <p:nvPr/>
              </p:nvSpPr>
              <p:spPr>
                <a:xfrm>
                  <a:off x="1917766" y="1670038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>
                <a:off x="4490518" y="1657167"/>
                <a:ext cx="1596325" cy="2020099"/>
                <a:chOff x="4490518" y="1657167"/>
                <a:chExt cx="1596325" cy="2020099"/>
              </a:xfrm>
            </p:grpSpPr>
            <p:cxnSp>
              <p:nvCxnSpPr>
                <p:cNvPr id="600" name="Straight Connector 599"/>
                <p:cNvCxnSpPr/>
                <p:nvPr/>
              </p:nvCxnSpPr>
              <p:spPr>
                <a:xfrm>
                  <a:off x="4644842" y="2021266"/>
                  <a:ext cx="0" cy="165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/>
                <p:cNvCxnSpPr/>
                <p:nvPr/>
              </p:nvCxnSpPr>
              <p:spPr>
                <a:xfrm flipH="1" flipV="1">
                  <a:off x="4826843" y="1830182"/>
                  <a:ext cx="126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2" name="Group 601"/>
                <p:cNvGrpSpPr/>
                <p:nvPr/>
              </p:nvGrpSpPr>
              <p:grpSpPr>
                <a:xfrm>
                  <a:off x="4490518" y="1657167"/>
                  <a:ext cx="320040" cy="369332"/>
                  <a:chOff x="3475274" y="3618847"/>
                  <a:chExt cx="320040" cy="369332"/>
                </a:xfrm>
              </p:grpSpPr>
              <p:sp>
                <p:nvSpPr>
                  <p:cNvPr id="604" name="TextBox 603"/>
                  <p:cNvSpPr txBox="1"/>
                  <p:nvPr/>
                </p:nvSpPr>
                <p:spPr>
                  <a:xfrm>
                    <a:off x="3485372" y="3618847"/>
                    <a:ext cx="3048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X</a:t>
                    </a:r>
                  </a:p>
                </p:txBody>
              </p:sp>
              <p:sp>
                <p:nvSpPr>
                  <p:cNvPr id="605" name="Oval 604"/>
                  <p:cNvSpPr>
                    <a:spLocks noChangeAspect="1"/>
                  </p:cNvSpPr>
                  <p:nvPr/>
                </p:nvSpPr>
                <p:spPr>
                  <a:xfrm>
                    <a:off x="3475274" y="3636603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</p:grpSp>
      </p:grpSp>
      <p:grpSp>
        <p:nvGrpSpPr>
          <p:cNvPr id="628" name="Group 627"/>
          <p:cNvGrpSpPr/>
          <p:nvPr/>
        </p:nvGrpSpPr>
        <p:grpSpPr>
          <a:xfrm>
            <a:off x="8307840" y="1832124"/>
            <a:ext cx="3010421" cy="4319568"/>
            <a:chOff x="8307840" y="1832124"/>
            <a:chExt cx="3010421" cy="4319568"/>
          </a:xfrm>
        </p:grpSpPr>
        <p:grpSp>
          <p:nvGrpSpPr>
            <p:cNvPr id="626" name="Group 625"/>
            <p:cNvGrpSpPr/>
            <p:nvPr/>
          </p:nvGrpSpPr>
          <p:grpSpPr>
            <a:xfrm>
              <a:off x="8307840" y="1832124"/>
              <a:ext cx="3010421" cy="1816032"/>
              <a:chOff x="8307840" y="1832124"/>
              <a:chExt cx="3010421" cy="18160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0886733" y="3016176"/>
                <a:ext cx="431528" cy="369332"/>
                <a:chOff x="3421364" y="3618847"/>
                <a:chExt cx="431528" cy="369332"/>
              </a:xfrm>
            </p:grpSpPr>
            <p:sp>
              <p:nvSpPr>
                <p:cNvPr id="107" name="TextBox 106"/>
                <p:cNvSpPr txBox="1"/>
                <p:nvPr/>
              </p:nvSpPr>
              <p:spPr>
                <a:xfrm>
                  <a:off x="3421364" y="3618847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CC</a:t>
                  </a:r>
                </a:p>
              </p:txBody>
            </p:sp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612" name="Straight Connector 611"/>
              <p:cNvCxnSpPr/>
              <p:nvPr/>
            </p:nvCxnSpPr>
            <p:spPr>
              <a:xfrm>
                <a:off x="11095795" y="2723226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/>
              <p:cNvCxnSpPr/>
              <p:nvPr/>
            </p:nvCxnSpPr>
            <p:spPr>
              <a:xfrm flipH="1" flipV="1">
                <a:off x="8307840" y="3211245"/>
                <a:ext cx="259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8316082" y="1850392"/>
                <a:ext cx="0" cy="1368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 flipV="1">
                <a:off x="8322915" y="1832124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Arrow Connector 615"/>
              <p:cNvCxnSpPr/>
              <p:nvPr/>
            </p:nvCxnSpPr>
            <p:spPr>
              <a:xfrm flipH="1" flipV="1">
                <a:off x="11114270" y="336015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7" name="Group 626"/>
            <p:cNvGrpSpPr/>
            <p:nvPr/>
          </p:nvGrpSpPr>
          <p:grpSpPr>
            <a:xfrm>
              <a:off x="8457922" y="4431136"/>
              <a:ext cx="1395510" cy="1720556"/>
              <a:chOff x="8457922" y="4431136"/>
              <a:chExt cx="1395510" cy="1720556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 rot="16200000" flipH="1">
                <a:off x="8601922" y="4466288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7" name="Group 616"/>
              <p:cNvGrpSpPr/>
              <p:nvPr/>
            </p:nvGrpSpPr>
            <p:grpSpPr>
              <a:xfrm>
                <a:off x="8700428" y="4431136"/>
                <a:ext cx="431528" cy="369332"/>
                <a:chOff x="3421364" y="3618847"/>
                <a:chExt cx="431528" cy="369332"/>
              </a:xfrm>
            </p:grpSpPr>
            <p:sp>
              <p:nvSpPr>
                <p:cNvPr id="618" name="TextBox 617"/>
                <p:cNvSpPr txBox="1"/>
                <p:nvPr/>
              </p:nvSpPr>
              <p:spPr>
                <a:xfrm>
                  <a:off x="3421364" y="3618847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CC</a:t>
                  </a:r>
                </a:p>
              </p:txBody>
            </p:sp>
            <p:sp>
              <p:nvSpPr>
                <p:cNvPr id="619" name="Oval 618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620" name="Straight Connector 619"/>
              <p:cNvCxnSpPr/>
              <p:nvPr/>
            </p:nvCxnSpPr>
            <p:spPr>
              <a:xfrm flipH="1" flipV="1">
                <a:off x="8935394" y="6150128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>
                <a:off x="8924893" y="4783692"/>
                <a:ext cx="0" cy="1368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 flipV="1">
                <a:off x="9097432" y="4610288"/>
                <a:ext cx="75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3" name="TextBox 622"/>
          <p:cNvSpPr txBox="1"/>
          <p:nvPr/>
        </p:nvSpPr>
        <p:spPr>
          <a:xfrm>
            <a:off x="9919992" y="3441291"/>
            <a:ext cx="1475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SPECS</a:t>
            </a:r>
          </a:p>
          <a:p>
            <a:pPr algn="ctr"/>
            <a:r>
              <a:rPr lang="en-US" sz="2400" b="1" dirty="0">
                <a:solidFill>
                  <a:srgbClr val="FF3399"/>
                </a:solidFill>
              </a:rPr>
              <a:t>F, </a:t>
            </a:r>
            <a:r>
              <a:rPr lang="en-US" sz="2400" b="1" dirty="0" err="1">
                <a:solidFill>
                  <a:srgbClr val="FF3399"/>
                </a:solidFill>
              </a:rPr>
              <a:t>x</a:t>
            </a:r>
            <a:r>
              <a:rPr lang="en-US" sz="2400" b="1" baseline="-25000" dirty="0" err="1">
                <a:solidFill>
                  <a:srgbClr val="FF3399"/>
                </a:solidFill>
              </a:rPr>
              <a:t>dist</a:t>
            </a:r>
            <a:r>
              <a:rPr lang="en-US" sz="2400" b="1" dirty="0">
                <a:solidFill>
                  <a:srgbClr val="FF3399"/>
                </a:solidFill>
              </a:rPr>
              <a:t>, </a:t>
            </a:r>
            <a:r>
              <a:rPr lang="en-US" sz="2400" b="1" dirty="0" err="1">
                <a:solidFill>
                  <a:srgbClr val="FF3399"/>
                </a:solidFill>
              </a:rPr>
              <a:t>x</a:t>
            </a:r>
            <a:r>
              <a:rPr lang="en-US" sz="2400" b="1" baseline="-25000" dirty="0" err="1">
                <a:solidFill>
                  <a:srgbClr val="FF3399"/>
                </a:solidFill>
              </a:rPr>
              <a:t>bot</a:t>
            </a:r>
            <a:endParaRPr lang="en-IN" sz="24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0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596" grpId="0"/>
      <p:bldP spid="6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roup 690"/>
          <p:cNvGrpSpPr/>
          <p:nvPr/>
        </p:nvGrpSpPr>
        <p:grpSpPr>
          <a:xfrm>
            <a:off x="8527554" y="878628"/>
            <a:ext cx="3282696" cy="5638352"/>
            <a:chOff x="4486656" y="883240"/>
            <a:chExt cx="3282696" cy="5638352"/>
          </a:xfrm>
        </p:grpSpPr>
        <p:grpSp>
          <p:nvGrpSpPr>
            <p:cNvPr id="692" name="Group 691"/>
            <p:cNvGrpSpPr/>
            <p:nvPr/>
          </p:nvGrpSpPr>
          <p:grpSpPr>
            <a:xfrm>
              <a:off x="4644842" y="883240"/>
              <a:ext cx="2899554" cy="5373817"/>
              <a:chOff x="4644842" y="883240"/>
              <a:chExt cx="2899554" cy="5373817"/>
            </a:xfrm>
          </p:grpSpPr>
          <p:grpSp>
            <p:nvGrpSpPr>
              <p:cNvPr id="759" name="Group 758"/>
              <p:cNvGrpSpPr/>
              <p:nvPr/>
            </p:nvGrpSpPr>
            <p:grpSpPr>
              <a:xfrm>
                <a:off x="5840599" y="1913122"/>
                <a:ext cx="474206" cy="758312"/>
                <a:chOff x="3447919" y="1897882"/>
                <a:chExt cx="474206" cy="758312"/>
              </a:xfrm>
            </p:grpSpPr>
            <p:cxnSp>
              <p:nvCxnSpPr>
                <p:cNvPr id="794" name="Straight Arrow Connector 793"/>
                <p:cNvCxnSpPr/>
                <p:nvPr/>
              </p:nvCxnSpPr>
              <p:spPr>
                <a:xfrm flipH="1">
                  <a:off x="3706885" y="1897882"/>
                  <a:ext cx="0" cy="216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95" name="Group 794"/>
                <p:cNvGrpSpPr/>
                <p:nvPr/>
              </p:nvGrpSpPr>
              <p:grpSpPr>
                <a:xfrm>
                  <a:off x="3447919" y="2097423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796" name="TextBox 795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797" name="Straight Connector 796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9" name="Oval 798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60" name="Group 759"/>
              <p:cNvGrpSpPr/>
              <p:nvPr/>
            </p:nvGrpSpPr>
            <p:grpSpPr>
              <a:xfrm>
                <a:off x="4644842" y="3200842"/>
                <a:ext cx="474206" cy="850739"/>
                <a:chOff x="2398231" y="2935375"/>
                <a:chExt cx="474206" cy="850739"/>
              </a:xfrm>
            </p:grpSpPr>
            <p:grpSp>
              <p:nvGrpSpPr>
                <p:cNvPr id="788" name="Group 787"/>
                <p:cNvGrpSpPr/>
                <p:nvPr/>
              </p:nvGrpSpPr>
              <p:grpSpPr>
                <a:xfrm>
                  <a:off x="2398231" y="3227343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790" name="TextBox 789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791" name="Straight Connector 790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Straight Connector 791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3" name="Oval 792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89" name="Straight Arrow Connector 788"/>
                <p:cNvCxnSpPr/>
                <p:nvPr/>
              </p:nvCxnSpPr>
              <p:spPr>
                <a:xfrm flipH="1">
                  <a:off x="2657815" y="2935375"/>
                  <a:ext cx="0" cy="288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1" name="Group 760"/>
              <p:cNvGrpSpPr/>
              <p:nvPr/>
            </p:nvGrpSpPr>
            <p:grpSpPr>
              <a:xfrm>
                <a:off x="5611551" y="5558410"/>
                <a:ext cx="1729859" cy="698647"/>
                <a:chOff x="3802961" y="5622941"/>
                <a:chExt cx="1729859" cy="698647"/>
              </a:xfrm>
            </p:grpSpPr>
            <p:grpSp>
              <p:nvGrpSpPr>
                <p:cNvPr id="782" name="Group 781"/>
                <p:cNvGrpSpPr/>
                <p:nvPr/>
              </p:nvGrpSpPr>
              <p:grpSpPr>
                <a:xfrm>
                  <a:off x="3802961" y="5622941"/>
                  <a:ext cx="1729859" cy="698647"/>
                  <a:chOff x="2480650" y="1522422"/>
                  <a:chExt cx="1729859" cy="698647"/>
                </a:xfrm>
              </p:grpSpPr>
              <p:cxnSp>
                <p:nvCxnSpPr>
                  <p:cNvPr id="784" name="Straight Connector 783"/>
                  <p:cNvCxnSpPr/>
                  <p:nvPr/>
                </p:nvCxnSpPr>
                <p:spPr>
                  <a:xfrm>
                    <a:off x="2480650" y="1522422"/>
                    <a:ext cx="1365931" cy="4641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5" name="Group 784"/>
                  <p:cNvGrpSpPr/>
                  <p:nvPr/>
                </p:nvGrpSpPr>
                <p:grpSpPr>
                  <a:xfrm>
                    <a:off x="3807129" y="1851737"/>
                    <a:ext cx="403380" cy="369332"/>
                    <a:chOff x="3439652" y="3618847"/>
                    <a:chExt cx="403380" cy="369332"/>
                  </a:xfrm>
                </p:grpSpPr>
                <p:sp>
                  <p:nvSpPr>
                    <p:cNvPr id="786" name="TextBox 785"/>
                    <p:cNvSpPr txBox="1"/>
                    <p:nvPr/>
                  </p:nvSpPr>
                  <p:spPr>
                    <a:xfrm>
                      <a:off x="3439652" y="3618847"/>
                      <a:ext cx="4033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LC</a:t>
                      </a:r>
                    </a:p>
                  </p:txBody>
                </p:sp>
                <p:sp>
                  <p:nvSpPr>
                    <p:cNvPr id="787" name="Oval 786"/>
                    <p:cNvSpPr>
                      <a:spLocks noChangeAspect="1"/>
                    </p:cNvSpPr>
                    <p:nvPr/>
                  </p:nvSpPr>
                  <p:spPr>
                    <a:xfrm>
                      <a:off x="3475274" y="3636603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783" name="Straight Arrow Connector 782"/>
                <p:cNvCxnSpPr/>
                <p:nvPr/>
              </p:nvCxnSpPr>
              <p:spPr>
                <a:xfrm flipH="1">
                  <a:off x="5331130" y="5682012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CC330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2" name="Group 761"/>
              <p:cNvGrpSpPr/>
              <p:nvPr/>
            </p:nvGrpSpPr>
            <p:grpSpPr>
              <a:xfrm>
                <a:off x="6490509" y="883240"/>
                <a:ext cx="683321" cy="711116"/>
                <a:chOff x="4827103" y="489151"/>
                <a:chExt cx="683321" cy="711116"/>
              </a:xfrm>
            </p:grpSpPr>
            <p:grpSp>
              <p:nvGrpSpPr>
                <p:cNvPr id="775" name="Group 774"/>
                <p:cNvGrpSpPr/>
                <p:nvPr/>
              </p:nvGrpSpPr>
              <p:grpSpPr>
                <a:xfrm>
                  <a:off x="4827103" y="755251"/>
                  <a:ext cx="683321" cy="445016"/>
                  <a:chOff x="3303102" y="814420"/>
                  <a:chExt cx="683321" cy="445016"/>
                </a:xfrm>
              </p:grpSpPr>
              <p:grpSp>
                <p:nvGrpSpPr>
                  <p:cNvPr id="777" name="Group 776"/>
                  <p:cNvGrpSpPr/>
                  <p:nvPr/>
                </p:nvGrpSpPr>
                <p:grpSpPr>
                  <a:xfrm>
                    <a:off x="3559703" y="814420"/>
                    <a:ext cx="426720" cy="369332"/>
                    <a:chOff x="3439652" y="3618847"/>
                    <a:chExt cx="426720" cy="369332"/>
                  </a:xfrm>
                </p:grpSpPr>
                <p:sp>
                  <p:nvSpPr>
                    <p:cNvPr id="780" name="TextBox 779"/>
                    <p:cNvSpPr txBox="1"/>
                    <p:nvPr/>
                  </p:nvSpPr>
                  <p:spPr>
                    <a:xfrm>
                      <a:off x="3439652" y="3618847"/>
                      <a:ext cx="4267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PC</a:t>
                      </a:r>
                    </a:p>
                  </p:txBody>
                </p:sp>
                <p:sp>
                  <p:nvSpPr>
                    <p:cNvPr id="781" name="Oval 780"/>
                    <p:cNvSpPr>
                      <a:spLocks noChangeAspect="1"/>
                    </p:cNvSpPr>
                    <p:nvPr/>
                  </p:nvSpPr>
                  <p:spPr>
                    <a:xfrm>
                      <a:off x="3475274" y="3636603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778" name="Straight Connector 777"/>
                  <p:cNvCxnSpPr/>
                  <p:nvPr/>
                </p:nvCxnSpPr>
                <p:spPr>
                  <a:xfrm>
                    <a:off x="3306819" y="992196"/>
                    <a:ext cx="2743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Straight Connector 778"/>
                  <p:cNvCxnSpPr/>
                  <p:nvPr/>
                </p:nvCxnSpPr>
                <p:spPr>
                  <a:xfrm rot="5400000">
                    <a:off x="3177102" y="1133436"/>
                    <a:ext cx="252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6" name="Straight Arrow Connector 775"/>
                <p:cNvCxnSpPr/>
                <p:nvPr/>
              </p:nvCxnSpPr>
              <p:spPr>
                <a:xfrm flipH="1">
                  <a:off x="5279697" y="489151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CC330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3" name="Group 762"/>
              <p:cNvGrpSpPr/>
              <p:nvPr/>
            </p:nvGrpSpPr>
            <p:grpSpPr>
              <a:xfrm>
                <a:off x="6648507" y="5104364"/>
                <a:ext cx="474206" cy="604491"/>
                <a:chOff x="4822520" y="5003489"/>
                <a:chExt cx="474206" cy="604491"/>
              </a:xfrm>
            </p:grpSpPr>
            <p:sp>
              <p:nvSpPr>
                <p:cNvPr id="771" name="TextBox 770"/>
                <p:cNvSpPr txBox="1"/>
                <p:nvPr/>
              </p:nvSpPr>
              <p:spPr>
                <a:xfrm>
                  <a:off x="4884882" y="5003489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772" name="Straight Connector 771"/>
                <p:cNvCxnSpPr/>
                <p:nvPr/>
              </p:nvCxnSpPr>
              <p:spPr>
                <a:xfrm>
                  <a:off x="4822520" y="5188155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3" name="Straight Connector 772"/>
                <p:cNvCxnSpPr/>
                <p:nvPr/>
              </p:nvCxnSpPr>
              <p:spPr>
                <a:xfrm rot="5400000">
                  <a:off x="4616780" y="5402240"/>
                  <a:ext cx="4114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4" name="Oval 773"/>
                <p:cNvSpPr>
                  <a:spLocks noChangeAspect="1"/>
                </p:cNvSpPr>
                <p:nvPr/>
              </p:nvSpPr>
              <p:spPr>
                <a:xfrm>
                  <a:off x="4920504" y="5021245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4" name="Group 763"/>
              <p:cNvGrpSpPr/>
              <p:nvPr/>
            </p:nvGrpSpPr>
            <p:grpSpPr>
              <a:xfrm>
                <a:off x="7070190" y="1810030"/>
                <a:ext cx="474206" cy="850739"/>
                <a:chOff x="2398231" y="2935375"/>
                <a:chExt cx="474206" cy="850739"/>
              </a:xfrm>
            </p:grpSpPr>
            <p:grpSp>
              <p:nvGrpSpPr>
                <p:cNvPr id="765" name="Group 764"/>
                <p:cNvGrpSpPr/>
                <p:nvPr/>
              </p:nvGrpSpPr>
              <p:grpSpPr>
                <a:xfrm>
                  <a:off x="2398231" y="3227343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767" name="TextBox 766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768" name="Straight Connector 767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Straight Connector 768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0" name="Oval 769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66" name="Straight Arrow Connector 765"/>
                <p:cNvCxnSpPr/>
                <p:nvPr/>
              </p:nvCxnSpPr>
              <p:spPr>
                <a:xfrm flipH="1">
                  <a:off x="2657815" y="2935375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FF3399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3" name="Group 692"/>
            <p:cNvGrpSpPr/>
            <p:nvPr/>
          </p:nvGrpSpPr>
          <p:grpSpPr>
            <a:xfrm>
              <a:off x="4486656" y="1351666"/>
              <a:ext cx="3282696" cy="5169926"/>
              <a:chOff x="4486656" y="1351666"/>
              <a:chExt cx="3282696" cy="5169926"/>
            </a:xfrm>
          </p:grpSpPr>
          <p:grpSp>
            <p:nvGrpSpPr>
              <p:cNvPr id="694" name="Group 693"/>
              <p:cNvGrpSpPr/>
              <p:nvPr/>
            </p:nvGrpSpPr>
            <p:grpSpPr>
              <a:xfrm>
                <a:off x="4486656" y="1532498"/>
                <a:ext cx="3282696" cy="4927578"/>
                <a:chOff x="2660904" y="1425818"/>
                <a:chExt cx="3282696" cy="4927578"/>
              </a:xfrm>
            </p:grpSpPr>
            <p:grpSp>
              <p:nvGrpSpPr>
                <p:cNvPr id="726" name="Group 725"/>
                <p:cNvGrpSpPr>
                  <a:grpSpLocks noChangeAspect="1"/>
                </p:cNvGrpSpPr>
                <p:nvPr/>
              </p:nvGrpSpPr>
              <p:grpSpPr>
                <a:xfrm>
                  <a:off x="4368739" y="1425818"/>
                  <a:ext cx="861310" cy="512064"/>
                  <a:chOff x="5174572" y="2667000"/>
                  <a:chExt cx="1538056" cy="914400"/>
                </a:xfrm>
              </p:grpSpPr>
              <p:sp>
                <p:nvSpPr>
                  <p:cNvPr id="754" name="Oval 753"/>
                  <p:cNvSpPr/>
                  <p:nvPr/>
                </p:nvSpPr>
                <p:spPr>
                  <a:xfrm>
                    <a:off x="5486400" y="2667000"/>
                    <a:ext cx="914400" cy="914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55" name="Group 754"/>
                  <p:cNvGrpSpPr/>
                  <p:nvPr/>
                </p:nvGrpSpPr>
                <p:grpSpPr>
                  <a:xfrm>
                    <a:off x="5174572" y="2743200"/>
                    <a:ext cx="1538056" cy="762000"/>
                    <a:chOff x="5091344" y="2667000"/>
                    <a:chExt cx="1538056" cy="762000"/>
                  </a:xfrm>
                </p:grpSpPr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flipH="1">
                      <a:off x="5638800" y="2667000"/>
                      <a:ext cx="990600" cy="381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7" name="Straight Connector 756"/>
                    <p:cNvCxnSpPr/>
                    <p:nvPr/>
                  </p:nvCxnSpPr>
                  <p:spPr>
                    <a:xfrm flipH="1">
                      <a:off x="5638800" y="3048000"/>
                      <a:ext cx="4572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8" name="Straight Connector 757"/>
                    <p:cNvCxnSpPr/>
                    <p:nvPr/>
                  </p:nvCxnSpPr>
                  <p:spPr>
                    <a:xfrm flipH="1">
                      <a:off x="5091344" y="3048000"/>
                      <a:ext cx="990600" cy="381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27" name="Group 726"/>
                <p:cNvGrpSpPr/>
                <p:nvPr/>
              </p:nvGrpSpPr>
              <p:grpSpPr>
                <a:xfrm>
                  <a:off x="3712860" y="1675032"/>
                  <a:ext cx="822960" cy="504001"/>
                  <a:chOff x="2895600" y="1508706"/>
                  <a:chExt cx="914400" cy="525080"/>
                </a:xfrm>
              </p:grpSpPr>
              <p:cxnSp>
                <p:nvCxnSpPr>
                  <p:cNvPr id="752" name="Straight Connector 751"/>
                  <p:cNvCxnSpPr/>
                  <p:nvPr/>
                </p:nvCxnSpPr>
                <p:spPr>
                  <a:xfrm flipV="1">
                    <a:off x="2895600" y="1508707"/>
                    <a:ext cx="0" cy="5250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/>
                  <p:cNvCxnSpPr/>
                  <p:nvPr/>
                </p:nvCxnSpPr>
                <p:spPr>
                  <a:xfrm>
                    <a:off x="2895600" y="1508706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8" name="Straight Connector 727"/>
                <p:cNvCxnSpPr/>
                <p:nvPr/>
              </p:nvCxnSpPr>
              <p:spPr>
                <a:xfrm>
                  <a:off x="4831939" y="1944456"/>
                  <a:ext cx="0" cy="1714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9" name="Group 728"/>
                <p:cNvGrpSpPr/>
                <p:nvPr/>
              </p:nvGrpSpPr>
              <p:grpSpPr>
                <a:xfrm>
                  <a:off x="4592523" y="2120973"/>
                  <a:ext cx="457200" cy="274320"/>
                  <a:chOff x="5867400" y="2895600"/>
                  <a:chExt cx="914400" cy="914400"/>
                </a:xfrm>
              </p:grpSpPr>
              <p:sp>
                <p:nvSpPr>
                  <p:cNvPr id="750" name="Rectangle 749"/>
                  <p:cNvSpPr/>
                  <p:nvPr/>
                </p:nvSpPr>
                <p:spPr>
                  <a:xfrm>
                    <a:off x="5867400" y="2895600"/>
                    <a:ext cx="914400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1" name="Freeform 750"/>
                  <p:cNvSpPr/>
                  <p:nvPr/>
                </p:nvSpPr>
                <p:spPr>
                  <a:xfrm>
                    <a:off x="5867400" y="3239167"/>
                    <a:ext cx="914400" cy="182880"/>
                  </a:xfrm>
                  <a:custGeom>
                    <a:avLst/>
                    <a:gdLst>
                      <a:gd name="connsiteX0" fmla="*/ 0 w 825623"/>
                      <a:gd name="connsiteY0" fmla="*/ 144542 h 256043"/>
                      <a:gd name="connsiteX1" fmla="*/ 301841 w 825623"/>
                      <a:gd name="connsiteY1" fmla="*/ 2499 h 256043"/>
                      <a:gd name="connsiteX2" fmla="*/ 577048 w 825623"/>
                      <a:gd name="connsiteY2" fmla="*/ 251074 h 256043"/>
                      <a:gd name="connsiteX3" fmla="*/ 825623 w 825623"/>
                      <a:gd name="connsiteY3" fmla="*/ 144542 h 25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25623" h="256043">
                        <a:moveTo>
                          <a:pt x="0" y="144542"/>
                        </a:moveTo>
                        <a:cubicBezTo>
                          <a:pt x="102833" y="64643"/>
                          <a:pt x="205666" y="-15256"/>
                          <a:pt x="301841" y="2499"/>
                        </a:cubicBezTo>
                        <a:cubicBezTo>
                          <a:pt x="398016" y="20254"/>
                          <a:pt x="489751" y="227400"/>
                          <a:pt x="577048" y="251074"/>
                        </a:cubicBezTo>
                        <a:cubicBezTo>
                          <a:pt x="664345" y="274748"/>
                          <a:pt x="744984" y="209645"/>
                          <a:pt x="825623" y="144542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30" name="Straight Connector 729"/>
                <p:cNvCxnSpPr/>
                <p:nvPr/>
              </p:nvCxnSpPr>
              <p:spPr>
                <a:xfrm>
                  <a:off x="3916419" y="2565744"/>
                  <a:ext cx="19202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Straight Connector 730"/>
                <p:cNvCxnSpPr/>
                <p:nvPr/>
              </p:nvCxnSpPr>
              <p:spPr>
                <a:xfrm>
                  <a:off x="4821384" y="2386057"/>
                  <a:ext cx="0" cy="1714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2" name="Group 731"/>
                <p:cNvGrpSpPr/>
                <p:nvPr/>
              </p:nvGrpSpPr>
              <p:grpSpPr>
                <a:xfrm>
                  <a:off x="3474720" y="2172409"/>
                  <a:ext cx="441144" cy="3528000"/>
                  <a:chOff x="3474720" y="2172409"/>
                  <a:chExt cx="441144" cy="3528000"/>
                </a:xfrm>
              </p:grpSpPr>
              <p:grpSp>
                <p:nvGrpSpPr>
                  <p:cNvPr id="745" name="Group 744"/>
                  <p:cNvGrpSpPr/>
                  <p:nvPr/>
                </p:nvGrpSpPr>
                <p:grpSpPr>
                  <a:xfrm>
                    <a:off x="3474720" y="2172409"/>
                    <a:ext cx="432000" cy="3528000"/>
                    <a:chOff x="3505200" y="2044470"/>
                    <a:chExt cx="548640" cy="3838170"/>
                  </a:xfrm>
                </p:grpSpPr>
                <p:sp>
                  <p:nvSpPr>
                    <p:cNvPr id="747" name="Rectangle 746"/>
                    <p:cNvSpPr/>
                    <p:nvPr/>
                  </p:nvSpPr>
                  <p:spPr>
                    <a:xfrm>
                      <a:off x="3505200" y="2590800"/>
                      <a:ext cx="548640" cy="2743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8" name="Flowchart: Delay 747"/>
                    <p:cNvSpPr/>
                    <p:nvPr/>
                  </p:nvSpPr>
                  <p:spPr>
                    <a:xfrm rot="16200000">
                      <a:off x="3505200" y="2044470"/>
                      <a:ext cx="548640" cy="548640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Flowchart: Delay 748"/>
                    <p:cNvSpPr/>
                    <p:nvPr/>
                  </p:nvSpPr>
                  <p:spPr>
                    <a:xfrm rot="5400000" flipV="1">
                      <a:off x="3505200" y="5334000"/>
                      <a:ext cx="548640" cy="548640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46" name="Freeform 745"/>
                  <p:cNvSpPr/>
                  <p:nvPr/>
                </p:nvSpPr>
                <p:spPr>
                  <a:xfrm>
                    <a:off x="3483864" y="5397931"/>
                    <a:ext cx="432000" cy="54864"/>
                  </a:xfrm>
                  <a:custGeom>
                    <a:avLst/>
                    <a:gdLst>
                      <a:gd name="connsiteX0" fmla="*/ 0 w 825623"/>
                      <a:gd name="connsiteY0" fmla="*/ 144542 h 256043"/>
                      <a:gd name="connsiteX1" fmla="*/ 301841 w 825623"/>
                      <a:gd name="connsiteY1" fmla="*/ 2499 h 256043"/>
                      <a:gd name="connsiteX2" fmla="*/ 577048 w 825623"/>
                      <a:gd name="connsiteY2" fmla="*/ 251074 h 256043"/>
                      <a:gd name="connsiteX3" fmla="*/ 825623 w 825623"/>
                      <a:gd name="connsiteY3" fmla="*/ 144542 h 25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25623" h="256043">
                        <a:moveTo>
                          <a:pt x="0" y="144542"/>
                        </a:moveTo>
                        <a:cubicBezTo>
                          <a:pt x="102833" y="64643"/>
                          <a:pt x="205666" y="-15256"/>
                          <a:pt x="301841" y="2499"/>
                        </a:cubicBezTo>
                        <a:cubicBezTo>
                          <a:pt x="398016" y="20254"/>
                          <a:pt x="489751" y="227400"/>
                          <a:pt x="577048" y="251074"/>
                        </a:cubicBezTo>
                        <a:cubicBezTo>
                          <a:pt x="664345" y="274748"/>
                          <a:pt x="744984" y="209645"/>
                          <a:pt x="825623" y="144542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33" name="Straight Connector 732"/>
                <p:cNvCxnSpPr/>
                <p:nvPr/>
              </p:nvCxnSpPr>
              <p:spPr>
                <a:xfrm>
                  <a:off x="3703320" y="5705396"/>
                  <a:ext cx="0" cy="64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Straight Connector 733"/>
                <p:cNvCxnSpPr/>
                <p:nvPr/>
              </p:nvCxnSpPr>
              <p:spPr>
                <a:xfrm>
                  <a:off x="3710605" y="6347460"/>
                  <a:ext cx="223299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Straight Connector 734"/>
                <p:cNvCxnSpPr/>
                <p:nvPr/>
              </p:nvCxnSpPr>
              <p:spPr>
                <a:xfrm>
                  <a:off x="3710605" y="5793144"/>
                  <a:ext cx="576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Straight Connector 735"/>
                <p:cNvCxnSpPr/>
                <p:nvPr/>
              </p:nvCxnSpPr>
              <p:spPr>
                <a:xfrm>
                  <a:off x="4504778" y="5253372"/>
                  <a:ext cx="0" cy="27432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/>
                <p:cNvCxnSpPr/>
                <p:nvPr/>
              </p:nvCxnSpPr>
              <p:spPr>
                <a:xfrm flipH="1">
                  <a:off x="3916220" y="5262250"/>
                  <a:ext cx="576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>
                  <a:off x="2660904" y="3944035"/>
                  <a:ext cx="828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9" name="Group 738"/>
                <p:cNvGrpSpPr>
                  <a:grpSpLocks noChangeAspect="1"/>
                </p:cNvGrpSpPr>
                <p:nvPr/>
              </p:nvGrpSpPr>
              <p:grpSpPr>
                <a:xfrm>
                  <a:off x="4096275" y="5531384"/>
                  <a:ext cx="861310" cy="512064"/>
                  <a:chOff x="5174572" y="2667000"/>
                  <a:chExt cx="1538056" cy="914400"/>
                </a:xfrm>
              </p:grpSpPr>
              <p:sp>
                <p:nvSpPr>
                  <p:cNvPr id="740" name="Oval 739"/>
                  <p:cNvSpPr/>
                  <p:nvPr/>
                </p:nvSpPr>
                <p:spPr>
                  <a:xfrm>
                    <a:off x="5486400" y="2667000"/>
                    <a:ext cx="914400" cy="914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41" name="Group 740"/>
                  <p:cNvGrpSpPr/>
                  <p:nvPr/>
                </p:nvGrpSpPr>
                <p:grpSpPr>
                  <a:xfrm>
                    <a:off x="5174572" y="2743200"/>
                    <a:ext cx="1538056" cy="762000"/>
                    <a:chOff x="5091344" y="2667000"/>
                    <a:chExt cx="1538056" cy="762000"/>
                  </a:xfrm>
                </p:grpSpPr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flipH="1">
                      <a:off x="5638800" y="2667000"/>
                      <a:ext cx="990600" cy="381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flipH="1">
                      <a:off x="5638800" y="3048000"/>
                      <a:ext cx="4572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flipH="1">
                      <a:off x="5091344" y="3048000"/>
                      <a:ext cx="990600" cy="381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95" name="Group 694"/>
              <p:cNvGrpSpPr/>
              <p:nvPr/>
            </p:nvGrpSpPr>
            <p:grpSpPr>
              <a:xfrm>
                <a:off x="4789113" y="1351666"/>
                <a:ext cx="2668121" cy="5169926"/>
                <a:chOff x="1253433" y="1336426"/>
                <a:chExt cx="2668121" cy="5169926"/>
              </a:xfrm>
            </p:grpSpPr>
            <p:grpSp>
              <p:nvGrpSpPr>
                <p:cNvPr id="696" name="Group 695"/>
                <p:cNvGrpSpPr/>
                <p:nvPr/>
              </p:nvGrpSpPr>
              <p:grpSpPr>
                <a:xfrm>
                  <a:off x="1253433" y="3813512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722" name="Flowchart: Collate 721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23" name="Group 722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724" name="Flowchart: Delay 723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25" name="Straight Connector 724"/>
                    <p:cNvCxnSpPr>
                      <a:stCxn id="722" idx="1"/>
                      <a:endCxn id="724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97" name="Group 696"/>
                <p:cNvGrpSpPr/>
                <p:nvPr/>
              </p:nvGrpSpPr>
              <p:grpSpPr>
                <a:xfrm>
                  <a:off x="2456038" y="2435398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718" name="Flowchart: Collate 717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19" name="Group 718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720" name="Flowchart: Delay 719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21" name="Straight Connector 720"/>
                    <p:cNvCxnSpPr>
                      <a:stCxn id="718" idx="1"/>
                      <a:endCxn id="720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98" name="Group 697"/>
                <p:cNvGrpSpPr/>
                <p:nvPr/>
              </p:nvGrpSpPr>
              <p:grpSpPr>
                <a:xfrm>
                  <a:off x="3679985" y="2435399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714" name="Flowchart: Collate 713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15" name="Group 714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716" name="Flowchart: Delay 715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7" name="Straight Connector 716"/>
                    <p:cNvCxnSpPr>
                      <a:stCxn id="714" idx="1"/>
                      <a:endCxn id="716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99" name="Group 698"/>
                <p:cNvGrpSpPr/>
                <p:nvPr/>
              </p:nvGrpSpPr>
              <p:grpSpPr>
                <a:xfrm>
                  <a:off x="3514473" y="1336426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710" name="Flowchart: Collate 709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11" name="Group 710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712" name="Flowchart: Delay 711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3" name="Straight Connector 712"/>
                    <p:cNvCxnSpPr>
                      <a:stCxn id="710" idx="1"/>
                      <a:endCxn id="712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00" name="Group 699"/>
                <p:cNvGrpSpPr/>
                <p:nvPr/>
              </p:nvGrpSpPr>
              <p:grpSpPr>
                <a:xfrm>
                  <a:off x="3252936" y="5431017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706" name="Flowchart: Collate 705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07" name="Group 706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708" name="Flowchart: Delay 707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9" name="Straight Connector 708"/>
                    <p:cNvCxnSpPr>
                      <a:stCxn id="706" idx="1"/>
                      <a:endCxn id="708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01" name="Group 700"/>
                <p:cNvGrpSpPr/>
                <p:nvPr/>
              </p:nvGrpSpPr>
              <p:grpSpPr>
                <a:xfrm>
                  <a:off x="3483662" y="6218524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702" name="Flowchart: Collate 701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03" name="Group 702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704" name="Flowchart: Delay 703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5" name="Straight Connector 704"/>
                    <p:cNvCxnSpPr>
                      <a:stCxn id="702" idx="1"/>
                      <a:endCxn id="704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Flexibility </a:t>
            </a:r>
            <a:r>
              <a:rPr lang="en-US" baseline="-25000" dirty="0"/>
              <a:t>continued</a:t>
            </a:r>
            <a:endParaRPr lang="en-IN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338328" y="1517258"/>
            <a:ext cx="3282696" cy="4927578"/>
            <a:chOff x="2660904" y="1425818"/>
            <a:chExt cx="3282696" cy="4927578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368739" y="1425818"/>
              <a:ext cx="861310" cy="512064"/>
              <a:chOff x="5174572" y="2667000"/>
              <a:chExt cx="1538056" cy="9144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/>
            <p:cNvGrpSpPr/>
            <p:nvPr/>
          </p:nvGrpSpPr>
          <p:grpSpPr>
            <a:xfrm>
              <a:off x="3712860" y="1675032"/>
              <a:ext cx="822960" cy="504001"/>
              <a:chOff x="2895600" y="1508706"/>
              <a:chExt cx="914400" cy="52508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2895600" y="1508707"/>
                <a:ext cx="0" cy="525079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895600" y="1508706"/>
                <a:ext cx="91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4831939" y="1944456"/>
              <a:ext cx="0" cy="17148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592523" y="2120973"/>
              <a:ext cx="457200" cy="274320"/>
              <a:chOff x="5867400" y="2895600"/>
              <a:chExt cx="914400" cy="914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867400" y="2895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867400" y="3239167"/>
                <a:ext cx="914400" cy="182880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3916419" y="2565744"/>
              <a:ext cx="192024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21384" y="2386057"/>
              <a:ext cx="0" cy="17148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3474720" y="2172409"/>
              <a:ext cx="441144" cy="3528000"/>
              <a:chOff x="3474720" y="2172409"/>
              <a:chExt cx="441144" cy="3528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474720" y="2172409"/>
                <a:ext cx="432000" cy="3528000"/>
                <a:chOff x="3505200" y="2044470"/>
                <a:chExt cx="548640" cy="383817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3505200" y="2590800"/>
                  <a:ext cx="548640" cy="2743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lowchart: Delay 35"/>
                <p:cNvSpPr/>
                <p:nvPr/>
              </p:nvSpPr>
              <p:spPr>
                <a:xfrm rot="16200000">
                  <a:off x="3505200" y="2044470"/>
                  <a:ext cx="548640" cy="54864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lowchart: Delay 36"/>
                <p:cNvSpPr/>
                <p:nvPr/>
              </p:nvSpPr>
              <p:spPr>
                <a:xfrm rot="5400000" flipV="1">
                  <a:off x="3505200" y="5334000"/>
                  <a:ext cx="548640" cy="548640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Freeform 12"/>
              <p:cNvSpPr/>
              <p:nvPr/>
            </p:nvSpPr>
            <p:spPr>
              <a:xfrm>
                <a:off x="3483864" y="5397931"/>
                <a:ext cx="432000" cy="54864"/>
              </a:xfrm>
              <a:custGeom>
                <a:avLst/>
                <a:gdLst>
                  <a:gd name="connsiteX0" fmla="*/ 0 w 825623"/>
                  <a:gd name="connsiteY0" fmla="*/ 144542 h 256043"/>
                  <a:gd name="connsiteX1" fmla="*/ 301841 w 825623"/>
                  <a:gd name="connsiteY1" fmla="*/ 2499 h 256043"/>
                  <a:gd name="connsiteX2" fmla="*/ 577048 w 825623"/>
                  <a:gd name="connsiteY2" fmla="*/ 251074 h 256043"/>
                  <a:gd name="connsiteX3" fmla="*/ 825623 w 825623"/>
                  <a:gd name="connsiteY3" fmla="*/ 144542 h 256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623" h="256043">
                    <a:moveTo>
                      <a:pt x="0" y="144542"/>
                    </a:moveTo>
                    <a:cubicBezTo>
                      <a:pt x="102833" y="64643"/>
                      <a:pt x="205666" y="-15256"/>
                      <a:pt x="301841" y="2499"/>
                    </a:cubicBezTo>
                    <a:cubicBezTo>
                      <a:pt x="398016" y="20254"/>
                      <a:pt x="489751" y="227400"/>
                      <a:pt x="577048" y="251074"/>
                    </a:cubicBezTo>
                    <a:cubicBezTo>
                      <a:pt x="664345" y="274748"/>
                      <a:pt x="744984" y="209645"/>
                      <a:pt x="825623" y="14454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3703320" y="5705396"/>
              <a:ext cx="0" cy="648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10605" y="6347460"/>
              <a:ext cx="2232995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10605" y="5793144"/>
              <a:ext cx="5760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04778" y="5253372"/>
              <a:ext cx="0" cy="27432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916220" y="5262250"/>
              <a:ext cx="576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660904" y="3944035"/>
              <a:ext cx="8280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>
              <a:grpSpLocks noChangeAspect="1"/>
            </p:cNvGrpSpPr>
            <p:nvPr/>
          </p:nvGrpSpPr>
          <p:grpSpPr>
            <a:xfrm>
              <a:off x="4096275" y="5531384"/>
              <a:ext cx="861310" cy="512064"/>
              <a:chOff x="5174572" y="2667000"/>
              <a:chExt cx="1538056" cy="91440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5486400" y="26670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5174572" y="2743200"/>
                <a:ext cx="1538056" cy="762000"/>
                <a:chOff x="5091344" y="2667000"/>
                <a:chExt cx="1538056" cy="76200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5638800" y="2667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5638800" y="3048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5091344" y="3048000"/>
                  <a:ext cx="990600" cy="381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7" name="Group 366"/>
          <p:cNvGrpSpPr/>
          <p:nvPr/>
        </p:nvGrpSpPr>
        <p:grpSpPr>
          <a:xfrm>
            <a:off x="496514" y="868000"/>
            <a:ext cx="2879079" cy="5638352"/>
            <a:chOff x="1109162" y="868000"/>
            <a:chExt cx="2879079" cy="5638352"/>
          </a:xfrm>
        </p:grpSpPr>
        <p:grpSp>
          <p:nvGrpSpPr>
            <p:cNvPr id="364" name="Group 363"/>
            <p:cNvGrpSpPr/>
            <p:nvPr/>
          </p:nvGrpSpPr>
          <p:grpSpPr>
            <a:xfrm>
              <a:off x="1253433" y="1336426"/>
              <a:ext cx="2668121" cy="5169926"/>
              <a:chOff x="1253433" y="1336426"/>
              <a:chExt cx="2668121" cy="5169926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253433" y="3813512"/>
                <a:ext cx="241569" cy="287828"/>
                <a:chOff x="6553200" y="3513424"/>
                <a:chExt cx="914400" cy="906176"/>
              </a:xfrm>
            </p:grpSpPr>
            <p:sp>
              <p:nvSpPr>
                <p:cNvPr id="65" name="Flowchart: Collate 64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67" name="Flowchart: Delay 66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>
                    <a:stCxn id="65" idx="1"/>
                    <a:endCxn id="67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" name="Group 39"/>
              <p:cNvGrpSpPr/>
              <p:nvPr/>
            </p:nvGrpSpPr>
            <p:grpSpPr>
              <a:xfrm>
                <a:off x="2456038" y="2435398"/>
                <a:ext cx="241569" cy="287828"/>
                <a:chOff x="6553200" y="3513424"/>
                <a:chExt cx="914400" cy="906176"/>
              </a:xfrm>
            </p:grpSpPr>
            <p:sp>
              <p:nvSpPr>
                <p:cNvPr id="61" name="Flowchart: Collate 60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63" name="Flowchart: Delay 62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Connector 63"/>
                  <p:cNvCxnSpPr>
                    <a:stCxn id="61" idx="1"/>
                    <a:endCxn id="63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3679985" y="2435399"/>
                <a:ext cx="241569" cy="287828"/>
                <a:chOff x="6553200" y="3513424"/>
                <a:chExt cx="914400" cy="906176"/>
              </a:xfrm>
            </p:grpSpPr>
            <p:sp>
              <p:nvSpPr>
                <p:cNvPr id="57" name="Flowchart: Collate 56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59" name="Flowchart: Delay 58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>
                    <a:stCxn id="57" idx="1"/>
                    <a:endCxn id="59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2" name="Group 41"/>
              <p:cNvGrpSpPr/>
              <p:nvPr/>
            </p:nvGrpSpPr>
            <p:grpSpPr>
              <a:xfrm>
                <a:off x="3514473" y="1336426"/>
                <a:ext cx="241569" cy="287828"/>
                <a:chOff x="6553200" y="3513424"/>
                <a:chExt cx="914400" cy="906176"/>
              </a:xfrm>
            </p:grpSpPr>
            <p:sp>
              <p:nvSpPr>
                <p:cNvPr id="53" name="Flowchart: Collate 52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55" name="Flowchart: Delay 54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>
                    <a:stCxn id="53" idx="1"/>
                    <a:endCxn id="55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3252936" y="5431017"/>
                <a:ext cx="241569" cy="287828"/>
                <a:chOff x="6553200" y="3513424"/>
                <a:chExt cx="914400" cy="906176"/>
              </a:xfrm>
            </p:grpSpPr>
            <p:sp>
              <p:nvSpPr>
                <p:cNvPr id="49" name="Flowchart: Collate 48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51" name="Flowchart: Delay 50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Connector 51"/>
                  <p:cNvCxnSpPr>
                    <a:stCxn id="49" idx="1"/>
                    <a:endCxn id="51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" name="Group 43"/>
              <p:cNvGrpSpPr/>
              <p:nvPr/>
            </p:nvGrpSpPr>
            <p:grpSpPr>
              <a:xfrm>
                <a:off x="3483662" y="6218524"/>
                <a:ext cx="241569" cy="287828"/>
                <a:chOff x="6553200" y="3513424"/>
                <a:chExt cx="914400" cy="906176"/>
              </a:xfrm>
            </p:grpSpPr>
            <p:sp>
              <p:nvSpPr>
                <p:cNvPr id="45" name="Flowchart: Collate 44"/>
                <p:cNvSpPr/>
                <p:nvPr/>
              </p:nvSpPr>
              <p:spPr>
                <a:xfrm rot="16200000">
                  <a:off x="6781800" y="3733800"/>
                  <a:ext cx="457200" cy="914400"/>
                </a:xfrm>
                <a:prstGeom prst="flowChartCollat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6704076" y="3513424"/>
                  <a:ext cx="612648" cy="677576"/>
                  <a:chOff x="6704076" y="3205576"/>
                  <a:chExt cx="612648" cy="985424"/>
                </a:xfrm>
              </p:grpSpPr>
              <p:sp>
                <p:nvSpPr>
                  <p:cNvPr id="47" name="Flowchart: Delay 46"/>
                  <p:cNvSpPr/>
                  <p:nvPr/>
                </p:nvSpPr>
                <p:spPr>
                  <a:xfrm rot="16200000">
                    <a:off x="6856476" y="3053176"/>
                    <a:ext cx="307848" cy="612648"/>
                  </a:xfrm>
                  <a:prstGeom prst="flowChartDelay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Connector 47"/>
                  <p:cNvCxnSpPr>
                    <a:stCxn id="45" idx="1"/>
                    <a:endCxn id="47" idx="1"/>
                  </p:cNvCxnSpPr>
                  <p:nvPr/>
                </p:nvCxnSpPr>
                <p:spPr>
                  <a:xfrm flipV="1">
                    <a:off x="7010400" y="3513424"/>
                    <a:ext cx="0" cy="67757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63" name="Group 362"/>
            <p:cNvGrpSpPr/>
            <p:nvPr/>
          </p:nvGrpSpPr>
          <p:grpSpPr>
            <a:xfrm>
              <a:off x="1109162" y="868000"/>
              <a:ext cx="2879079" cy="5373817"/>
              <a:chOff x="1109162" y="868000"/>
              <a:chExt cx="2879079" cy="5373817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2304919" y="1833230"/>
                <a:ext cx="474206" cy="822964"/>
                <a:chOff x="3447919" y="1833230"/>
                <a:chExt cx="474206" cy="822964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3716029" y="1833230"/>
                  <a:ext cx="0" cy="288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Group 73"/>
                <p:cNvGrpSpPr/>
                <p:nvPr/>
              </p:nvGrpSpPr>
              <p:grpSpPr>
                <a:xfrm>
                  <a:off x="3447919" y="2097423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Oval 82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" name="Group 1"/>
              <p:cNvGrpSpPr/>
              <p:nvPr/>
            </p:nvGrpSpPr>
            <p:grpSpPr>
              <a:xfrm>
                <a:off x="1109162" y="3185602"/>
                <a:ext cx="474206" cy="850739"/>
                <a:chOff x="2398231" y="2935375"/>
                <a:chExt cx="474206" cy="850739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2398231" y="3227343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Oval 99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 flipH="1">
                  <a:off x="2657815" y="2935375"/>
                  <a:ext cx="0" cy="288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3349993" y="1829782"/>
                <a:ext cx="638248" cy="646997"/>
                <a:chOff x="5096262" y="1514903"/>
                <a:chExt cx="638248" cy="646997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5096262" y="1792568"/>
                  <a:ext cx="638248" cy="369332"/>
                  <a:chOff x="3572261" y="1851737"/>
                  <a:chExt cx="638248" cy="369332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3572261" y="2045739"/>
                    <a:ext cx="2743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3807129" y="1851737"/>
                    <a:ext cx="403380" cy="369332"/>
                    <a:chOff x="3439652" y="3618847"/>
                    <a:chExt cx="403380" cy="369332"/>
                  </a:xfrm>
                </p:grpSpPr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3439652" y="3618847"/>
                      <a:ext cx="4033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LC</a:t>
                      </a:r>
                    </a:p>
                  </p:txBody>
                </p:sp>
                <p:sp>
                  <p:nvSpPr>
                    <p:cNvPr id="96" name="Oval 95"/>
                    <p:cNvSpPr>
                      <a:spLocks noChangeAspect="1"/>
                    </p:cNvSpPr>
                    <p:nvPr/>
                  </p:nvSpPr>
                  <p:spPr>
                    <a:xfrm>
                      <a:off x="3475274" y="3636603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5532820" y="1514903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CC330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/>
              <p:cNvGrpSpPr/>
              <p:nvPr/>
            </p:nvGrpSpPr>
            <p:grpSpPr>
              <a:xfrm>
                <a:off x="2075871" y="5543170"/>
                <a:ext cx="1729859" cy="698647"/>
                <a:chOff x="3802961" y="5622941"/>
                <a:chExt cx="1729859" cy="698647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3802961" y="5622941"/>
                  <a:ext cx="1729859" cy="698647"/>
                  <a:chOff x="2480650" y="1522422"/>
                  <a:chExt cx="1729859" cy="698647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2480650" y="1522422"/>
                    <a:ext cx="1365931" cy="4641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3807129" y="1851737"/>
                    <a:ext cx="403380" cy="369332"/>
                    <a:chOff x="3439652" y="3618847"/>
                    <a:chExt cx="403380" cy="369332"/>
                  </a:xfrm>
                </p:grpSpPr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3439652" y="3618847"/>
                      <a:ext cx="4033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LC</a:t>
                      </a:r>
                    </a:p>
                  </p:txBody>
                </p:sp>
                <p:sp>
                  <p:nvSpPr>
                    <p:cNvPr id="79" name="Oval 78"/>
                    <p:cNvSpPr>
                      <a:spLocks noChangeAspect="1"/>
                    </p:cNvSpPr>
                    <p:nvPr/>
                  </p:nvSpPr>
                  <p:spPr>
                    <a:xfrm>
                      <a:off x="3475274" y="3636603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 flipH="1">
                  <a:off x="5331130" y="5682012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CC330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2954829" y="868000"/>
                <a:ext cx="683321" cy="711116"/>
                <a:chOff x="4827103" y="489151"/>
                <a:chExt cx="683321" cy="71111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4827103" y="755251"/>
                  <a:ext cx="683321" cy="445016"/>
                  <a:chOff x="3303102" y="814420"/>
                  <a:chExt cx="683321" cy="445016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3559703" y="814420"/>
                    <a:ext cx="426720" cy="369332"/>
                    <a:chOff x="3439652" y="3618847"/>
                    <a:chExt cx="426720" cy="369332"/>
                  </a:xfrm>
                </p:grpSpPr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3439652" y="3618847"/>
                      <a:ext cx="4267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PC</a:t>
                      </a:r>
                    </a:p>
                  </p:txBody>
                </p:sp>
                <p:sp>
                  <p:nvSpPr>
                    <p:cNvPr id="92" name="Oval 91"/>
                    <p:cNvSpPr>
                      <a:spLocks noChangeAspect="1"/>
                    </p:cNvSpPr>
                    <p:nvPr/>
                  </p:nvSpPr>
                  <p:spPr>
                    <a:xfrm>
                      <a:off x="3475274" y="3636603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3306819" y="992196"/>
                    <a:ext cx="2743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 rot="5400000">
                    <a:off x="3177102" y="1133436"/>
                    <a:ext cx="252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5279697" y="489151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CC330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3112827" y="4818880"/>
                <a:ext cx="474206" cy="874735"/>
                <a:chOff x="4822520" y="4733245"/>
                <a:chExt cx="474206" cy="874735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4884882" y="5003489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4822520" y="5188155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5400000">
                  <a:off x="4616780" y="5402240"/>
                  <a:ext cx="4114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920504" y="5021245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5090804" y="4733245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FF3399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4" name="TextBox 143"/>
          <p:cNvSpPr txBox="1"/>
          <p:nvPr/>
        </p:nvSpPr>
        <p:spPr>
          <a:xfrm>
            <a:off x="1580815" y="3667843"/>
            <a:ext cx="1334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SPECS</a:t>
            </a:r>
          </a:p>
          <a:p>
            <a:pPr algn="ctr"/>
            <a:r>
              <a:rPr lang="en-US" sz="2400" b="1" dirty="0">
                <a:solidFill>
                  <a:srgbClr val="FF3399"/>
                </a:solidFill>
              </a:rPr>
              <a:t>Q, L/F, T</a:t>
            </a:r>
            <a:r>
              <a:rPr lang="en-US" sz="2400" b="1" baseline="-25000" dirty="0">
                <a:solidFill>
                  <a:srgbClr val="FF3399"/>
                </a:solidFill>
              </a:rPr>
              <a:t>S</a:t>
            </a:r>
            <a:endParaRPr lang="en-IN" sz="2400" b="1" dirty="0">
              <a:solidFill>
                <a:srgbClr val="FF3399"/>
              </a:solidFill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5678574" y="3685870"/>
            <a:ext cx="1296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SPECS</a:t>
            </a:r>
          </a:p>
          <a:p>
            <a:pPr algn="ctr"/>
            <a:r>
              <a:rPr lang="en-US" sz="2400" b="1" dirty="0">
                <a:solidFill>
                  <a:srgbClr val="FF3399"/>
                </a:solidFill>
              </a:rPr>
              <a:t>D, L/F, T</a:t>
            </a:r>
            <a:r>
              <a:rPr lang="en-US" sz="2400" b="1" baseline="-25000" dirty="0">
                <a:solidFill>
                  <a:srgbClr val="FF3399"/>
                </a:solidFill>
              </a:rPr>
              <a:t>S</a:t>
            </a:r>
            <a:endParaRPr lang="en-IN" sz="2400" b="1" dirty="0">
              <a:solidFill>
                <a:srgbClr val="FF3399"/>
              </a:solidFill>
            </a:endParaRPr>
          </a:p>
        </p:txBody>
      </p:sp>
      <p:sp>
        <p:nvSpPr>
          <p:cNvPr id="623" name="TextBox 622"/>
          <p:cNvSpPr txBox="1"/>
          <p:nvPr/>
        </p:nvSpPr>
        <p:spPr>
          <a:xfrm>
            <a:off x="9695913" y="3561879"/>
            <a:ext cx="13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SPECS</a:t>
            </a:r>
          </a:p>
          <a:p>
            <a:pPr algn="ctr"/>
            <a:r>
              <a:rPr lang="en-US" sz="2400" b="1" dirty="0">
                <a:solidFill>
                  <a:srgbClr val="FF3399"/>
                </a:solidFill>
              </a:rPr>
              <a:t>D, L/D, T</a:t>
            </a:r>
            <a:r>
              <a:rPr lang="en-US" sz="2400" b="1" baseline="-25000" dirty="0">
                <a:solidFill>
                  <a:srgbClr val="FF3399"/>
                </a:solidFill>
              </a:rPr>
              <a:t>S</a:t>
            </a:r>
            <a:endParaRPr lang="en-IN" sz="2400" b="1" dirty="0">
              <a:solidFill>
                <a:srgbClr val="FF3399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8711" y="1380419"/>
            <a:ext cx="1596325" cy="3673272"/>
            <a:chOff x="348711" y="1380419"/>
            <a:chExt cx="1596325" cy="3673272"/>
          </a:xfrm>
        </p:grpSpPr>
        <p:grpSp>
          <p:nvGrpSpPr>
            <p:cNvPr id="598" name="Group 597"/>
            <p:cNvGrpSpPr/>
            <p:nvPr/>
          </p:nvGrpSpPr>
          <p:grpSpPr>
            <a:xfrm>
              <a:off x="348711" y="1380419"/>
              <a:ext cx="1596325" cy="2282750"/>
              <a:chOff x="4490518" y="1394516"/>
              <a:chExt cx="1596325" cy="2282750"/>
            </a:xfrm>
          </p:grpSpPr>
          <p:cxnSp>
            <p:nvCxnSpPr>
              <p:cNvPr id="603" name="Straight Connector 602"/>
              <p:cNvCxnSpPr/>
              <p:nvPr/>
            </p:nvCxnSpPr>
            <p:spPr>
              <a:xfrm>
                <a:off x="4644842" y="2021266"/>
                <a:ext cx="0" cy="1656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/>
              <p:cNvCxnSpPr/>
              <p:nvPr/>
            </p:nvCxnSpPr>
            <p:spPr>
              <a:xfrm flipH="1" flipV="1">
                <a:off x="4826843" y="1830182"/>
                <a:ext cx="12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9" name="Group 628"/>
              <p:cNvGrpSpPr/>
              <p:nvPr/>
            </p:nvGrpSpPr>
            <p:grpSpPr>
              <a:xfrm>
                <a:off x="4490518" y="1657167"/>
                <a:ext cx="320040" cy="369332"/>
                <a:chOff x="3475274" y="3618847"/>
                <a:chExt cx="320040" cy="369332"/>
              </a:xfrm>
            </p:grpSpPr>
            <p:sp>
              <p:nvSpPr>
                <p:cNvPr id="631" name="TextBox 630"/>
                <p:cNvSpPr txBox="1"/>
                <p:nvPr/>
              </p:nvSpPr>
              <p:spPr>
                <a:xfrm>
                  <a:off x="3485372" y="3618847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X</a:t>
                  </a:r>
                </a:p>
              </p:txBody>
            </p:sp>
            <p:sp>
              <p:nvSpPr>
                <p:cNvPr id="632" name="Oval 631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630" name="Straight Arrow Connector 629"/>
              <p:cNvCxnSpPr/>
              <p:nvPr/>
            </p:nvCxnSpPr>
            <p:spPr>
              <a:xfrm rot="10800000" flipH="1" flipV="1">
                <a:off x="4662677" y="139451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738143" y="3162762"/>
              <a:ext cx="466317" cy="1890929"/>
              <a:chOff x="738143" y="3162762"/>
              <a:chExt cx="466317" cy="1890929"/>
            </a:xfrm>
          </p:grpSpPr>
          <p:grpSp>
            <p:nvGrpSpPr>
              <p:cNvPr id="415" name="Group 414"/>
              <p:cNvGrpSpPr/>
              <p:nvPr/>
            </p:nvGrpSpPr>
            <p:grpSpPr>
              <a:xfrm>
                <a:off x="788897" y="4395525"/>
                <a:ext cx="415563" cy="369332"/>
                <a:chOff x="3439652" y="3618847"/>
                <a:chExt cx="415563" cy="369332"/>
              </a:xfrm>
            </p:grpSpPr>
            <p:sp>
              <p:nvSpPr>
                <p:cNvPr id="524" name="TextBox 523"/>
                <p:cNvSpPr txBox="1"/>
                <p:nvPr/>
              </p:nvSpPr>
              <p:spPr>
                <a:xfrm>
                  <a:off x="3439652" y="3618847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TC</a:t>
                  </a:r>
                </a:p>
              </p:txBody>
            </p:sp>
            <p:sp>
              <p:nvSpPr>
                <p:cNvPr id="587" name="Oval 586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639" name="Straight Connector 638"/>
              <p:cNvCxnSpPr/>
              <p:nvPr/>
            </p:nvCxnSpPr>
            <p:spPr>
              <a:xfrm flipH="1">
                <a:off x="738143" y="3162762"/>
                <a:ext cx="25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/>
              <p:cNvCxnSpPr/>
              <p:nvPr/>
            </p:nvCxnSpPr>
            <p:spPr>
              <a:xfrm rot="5400000" flipH="1">
                <a:off x="372565" y="3788627"/>
                <a:ext cx="1224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/>
              <p:nvPr/>
            </p:nvCxnSpPr>
            <p:spPr>
              <a:xfrm flipH="1" flipV="1">
                <a:off x="983951" y="4765691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/>
          <p:cNvGrpSpPr/>
          <p:nvPr/>
        </p:nvGrpSpPr>
        <p:grpSpPr>
          <a:xfrm>
            <a:off x="4490518" y="1394516"/>
            <a:ext cx="2924476" cy="3694141"/>
            <a:chOff x="4490518" y="1394516"/>
            <a:chExt cx="2924476" cy="3694141"/>
          </a:xfrm>
        </p:grpSpPr>
        <p:grpSp>
          <p:nvGrpSpPr>
            <p:cNvPr id="651" name="Group 650"/>
            <p:cNvGrpSpPr/>
            <p:nvPr/>
          </p:nvGrpSpPr>
          <p:grpSpPr>
            <a:xfrm>
              <a:off x="4891070" y="3175480"/>
              <a:ext cx="466317" cy="1890929"/>
              <a:chOff x="738143" y="3162762"/>
              <a:chExt cx="466317" cy="1890929"/>
            </a:xfrm>
          </p:grpSpPr>
          <p:grpSp>
            <p:nvGrpSpPr>
              <p:cNvPr id="652" name="Group 651"/>
              <p:cNvGrpSpPr/>
              <p:nvPr/>
            </p:nvGrpSpPr>
            <p:grpSpPr>
              <a:xfrm>
                <a:off x="788897" y="4395525"/>
                <a:ext cx="415563" cy="369332"/>
                <a:chOff x="3439652" y="3618847"/>
                <a:chExt cx="415563" cy="369332"/>
              </a:xfrm>
            </p:grpSpPr>
            <p:sp>
              <p:nvSpPr>
                <p:cNvPr id="656" name="TextBox 655"/>
                <p:cNvSpPr txBox="1"/>
                <p:nvPr/>
              </p:nvSpPr>
              <p:spPr>
                <a:xfrm>
                  <a:off x="3439652" y="3618847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TC</a:t>
                  </a:r>
                </a:p>
              </p:txBody>
            </p:sp>
            <p:sp>
              <p:nvSpPr>
                <p:cNvPr id="657" name="Oval 656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653" name="Straight Connector 652"/>
              <p:cNvCxnSpPr/>
              <p:nvPr/>
            </p:nvCxnSpPr>
            <p:spPr>
              <a:xfrm flipH="1">
                <a:off x="738143" y="3162762"/>
                <a:ext cx="25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 rot="5400000" flipH="1">
                <a:off x="372565" y="3788627"/>
                <a:ext cx="1224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Arrow Connector 654"/>
              <p:cNvCxnSpPr/>
              <p:nvPr/>
            </p:nvCxnSpPr>
            <p:spPr>
              <a:xfrm flipH="1" flipV="1">
                <a:off x="983951" y="4765691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oup 593"/>
            <p:cNvGrpSpPr/>
            <p:nvPr/>
          </p:nvGrpSpPr>
          <p:grpSpPr>
            <a:xfrm>
              <a:off x="4490518" y="1394516"/>
              <a:ext cx="1596325" cy="2282750"/>
              <a:chOff x="4490518" y="1394516"/>
              <a:chExt cx="1596325" cy="22827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4644842" y="2021266"/>
                <a:ext cx="0" cy="1656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4826843" y="1830182"/>
                <a:ext cx="12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0" name="Group 589"/>
              <p:cNvGrpSpPr/>
              <p:nvPr/>
            </p:nvGrpSpPr>
            <p:grpSpPr>
              <a:xfrm>
                <a:off x="4490518" y="1657167"/>
                <a:ext cx="320040" cy="369332"/>
                <a:chOff x="3475274" y="3618847"/>
                <a:chExt cx="320040" cy="369332"/>
              </a:xfrm>
            </p:grpSpPr>
            <p:sp>
              <p:nvSpPr>
                <p:cNvPr id="591" name="TextBox 590"/>
                <p:cNvSpPr txBox="1"/>
                <p:nvPr/>
              </p:nvSpPr>
              <p:spPr>
                <a:xfrm>
                  <a:off x="3485372" y="3618847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X</a:t>
                  </a:r>
                </a:p>
              </p:txBody>
            </p:sp>
            <p:sp>
              <p:nvSpPr>
                <p:cNvPr id="592" name="Oval 591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593" name="Straight Arrow Connector 592"/>
              <p:cNvCxnSpPr/>
              <p:nvPr/>
            </p:nvCxnSpPr>
            <p:spPr>
              <a:xfrm rot="10800000" flipH="1" flipV="1">
                <a:off x="4662677" y="1394516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764963" y="2358155"/>
              <a:ext cx="650031" cy="2730502"/>
              <a:chOff x="6764963" y="2358155"/>
              <a:chExt cx="650031" cy="2730502"/>
            </a:xfrm>
          </p:grpSpPr>
          <p:cxnSp>
            <p:nvCxnSpPr>
              <p:cNvPr id="431" name="Straight Connector 430"/>
              <p:cNvCxnSpPr/>
              <p:nvPr/>
            </p:nvCxnSpPr>
            <p:spPr>
              <a:xfrm rot="5400000">
                <a:off x="6271128" y="4404657"/>
                <a:ext cx="136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2" name="Group 431"/>
              <p:cNvGrpSpPr/>
              <p:nvPr/>
            </p:nvGrpSpPr>
            <p:grpSpPr>
              <a:xfrm>
                <a:off x="6764963" y="3351033"/>
                <a:ext cx="403380" cy="369332"/>
                <a:chOff x="3439652" y="3618847"/>
                <a:chExt cx="403380" cy="369332"/>
              </a:xfrm>
            </p:grpSpPr>
            <p:sp>
              <p:nvSpPr>
                <p:cNvPr id="433" name="TextBox 432"/>
                <p:cNvSpPr txBox="1"/>
                <p:nvPr/>
              </p:nvSpPr>
              <p:spPr>
                <a:xfrm>
                  <a:off x="3439652" y="3618847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sp>
              <p:nvSpPr>
                <p:cNvPr id="434" name="Oval 433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780511" y="2358155"/>
                <a:ext cx="180000" cy="1008760"/>
                <a:chOff x="6780511" y="2358155"/>
                <a:chExt cx="180000" cy="1008760"/>
              </a:xfrm>
            </p:grpSpPr>
            <p:cxnSp>
              <p:nvCxnSpPr>
                <p:cNvPr id="664" name="Straight Connector 663"/>
                <p:cNvCxnSpPr/>
                <p:nvPr/>
              </p:nvCxnSpPr>
              <p:spPr>
                <a:xfrm rot="5400000">
                  <a:off x="6465542" y="2880915"/>
                  <a:ext cx="972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/>
                <p:cNvCxnSpPr/>
                <p:nvPr/>
              </p:nvCxnSpPr>
              <p:spPr>
                <a:xfrm flipH="1">
                  <a:off x="6780511" y="2358155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6" name="Straight Arrow Connector 665"/>
              <p:cNvCxnSpPr/>
              <p:nvPr/>
            </p:nvCxnSpPr>
            <p:spPr>
              <a:xfrm rot="5400000" flipH="1">
                <a:off x="7270994" y="3372429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4486656" y="883240"/>
            <a:ext cx="3282696" cy="5638352"/>
            <a:chOff x="4486656" y="883240"/>
            <a:chExt cx="3282696" cy="5638352"/>
          </a:xfrm>
        </p:grpSpPr>
        <p:grpSp>
          <p:nvGrpSpPr>
            <p:cNvPr id="25" name="Group 24"/>
            <p:cNvGrpSpPr/>
            <p:nvPr/>
          </p:nvGrpSpPr>
          <p:grpSpPr>
            <a:xfrm>
              <a:off x="4644842" y="883240"/>
              <a:ext cx="2899554" cy="5373817"/>
              <a:chOff x="4644842" y="883240"/>
              <a:chExt cx="2899554" cy="5373817"/>
            </a:xfrm>
          </p:grpSpPr>
          <p:grpSp>
            <p:nvGrpSpPr>
              <p:cNvPr id="405" name="Group 404"/>
              <p:cNvGrpSpPr/>
              <p:nvPr/>
            </p:nvGrpSpPr>
            <p:grpSpPr>
              <a:xfrm>
                <a:off x="5840599" y="1848470"/>
                <a:ext cx="474206" cy="822964"/>
                <a:chOff x="3447919" y="1833230"/>
                <a:chExt cx="474206" cy="822964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flipH="1">
                  <a:off x="3706885" y="1833230"/>
                  <a:ext cx="0" cy="288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2" name="Group 441"/>
                <p:cNvGrpSpPr/>
                <p:nvPr/>
              </p:nvGrpSpPr>
              <p:grpSpPr>
                <a:xfrm>
                  <a:off x="3447919" y="2097423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443" name="TextBox 442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6" name="Oval 445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6" name="Group 405"/>
              <p:cNvGrpSpPr/>
              <p:nvPr/>
            </p:nvGrpSpPr>
            <p:grpSpPr>
              <a:xfrm>
                <a:off x="4644842" y="3200842"/>
                <a:ext cx="474206" cy="850739"/>
                <a:chOff x="2398231" y="2935375"/>
                <a:chExt cx="474206" cy="850739"/>
              </a:xfrm>
            </p:grpSpPr>
            <p:grpSp>
              <p:nvGrpSpPr>
                <p:cNvPr id="435" name="Group 434"/>
                <p:cNvGrpSpPr/>
                <p:nvPr/>
              </p:nvGrpSpPr>
              <p:grpSpPr>
                <a:xfrm>
                  <a:off x="2398231" y="3227343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437" name="TextBox 436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438" name="Straight Connector 437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0" name="Oval 439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36" name="Straight Arrow Connector 435"/>
                <p:cNvCxnSpPr/>
                <p:nvPr/>
              </p:nvCxnSpPr>
              <p:spPr>
                <a:xfrm flipH="1">
                  <a:off x="2657815" y="2935375"/>
                  <a:ext cx="0" cy="288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8" name="Group 407"/>
              <p:cNvGrpSpPr/>
              <p:nvPr/>
            </p:nvGrpSpPr>
            <p:grpSpPr>
              <a:xfrm>
                <a:off x="5611551" y="5558410"/>
                <a:ext cx="1729859" cy="698647"/>
                <a:chOff x="3802961" y="5622941"/>
                <a:chExt cx="1729859" cy="698647"/>
              </a:xfrm>
            </p:grpSpPr>
            <p:grpSp>
              <p:nvGrpSpPr>
                <p:cNvPr id="423" name="Group 422"/>
                <p:cNvGrpSpPr/>
                <p:nvPr/>
              </p:nvGrpSpPr>
              <p:grpSpPr>
                <a:xfrm>
                  <a:off x="3802961" y="5622941"/>
                  <a:ext cx="1729859" cy="698647"/>
                  <a:chOff x="2480650" y="1522422"/>
                  <a:chExt cx="1729859" cy="698647"/>
                </a:xfrm>
              </p:grpSpPr>
              <p:cxnSp>
                <p:nvCxnSpPr>
                  <p:cNvPr id="425" name="Straight Connector 424"/>
                  <p:cNvCxnSpPr/>
                  <p:nvPr/>
                </p:nvCxnSpPr>
                <p:spPr>
                  <a:xfrm>
                    <a:off x="2480650" y="1522422"/>
                    <a:ext cx="1365931" cy="4641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26" name="Group 425"/>
                  <p:cNvGrpSpPr/>
                  <p:nvPr/>
                </p:nvGrpSpPr>
                <p:grpSpPr>
                  <a:xfrm>
                    <a:off x="3807129" y="1851737"/>
                    <a:ext cx="403380" cy="369332"/>
                    <a:chOff x="3439652" y="3618847"/>
                    <a:chExt cx="403380" cy="369332"/>
                  </a:xfrm>
                </p:grpSpPr>
                <p:sp>
                  <p:nvSpPr>
                    <p:cNvPr id="427" name="TextBox 426"/>
                    <p:cNvSpPr txBox="1"/>
                    <p:nvPr/>
                  </p:nvSpPr>
                  <p:spPr>
                    <a:xfrm>
                      <a:off x="3439652" y="3618847"/>
                      <a:ext cx="4033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LC</a:t>
                      </a:r>
                    </a:p>
                  </p:txBody>
                </p:sp>
                <p:sp>
                  <p:nvSpPr>
                    <p:cNvPr id="428" name="Oval 427"/>
                    <p:cNvSpPr>
                      <a:spLocks noChangeAspect="1"/>
                    </p:cNvSpPr>
                    <p:nvPr/>
                  </p:nvSpPr>
                  <p:spPr>
                    <a:xfrm>
                      <a:off x="3475274" y="3636603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424" name="Straight Arrow Connector 423"/>
                <p:cNvCxnSpPr/>
                <p:nvPr/>
              </p:nvCxnSpPr>
              <p:spPr>
                <a:xfrm flipH="1">
                  <a:off x="5331130" y="5682012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CC330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/>
              <p:cNvGrpSpPr/>
              <p:nvPr/>
            </p:nvGrpSpPr>
            <p:grpSpPr>
              <a:xfrm>
                <a:off x="6490509" y="883240"/>
                <a:ext cx="683321" cy="711116"/>
                <a:chOff x="4827103" y="489151"/>
                <a:chExt cx="683321" cy="711116"/>
              </a:xfrm>
            </p:grpSpPr>
            <p:grpSp>
              <p:nvGrpSpPr>
                <p:cNvPr id="416" name="Group 415"/>
                <p:cNvGrpSpPr/>
                <p:nvPr/>
              </p:nvGrpSpPr>
              <p:grpSpPr>
                <a:xfrm>
                  <a:off x="4827103" y="755251"/>
                  <a:ext cx="683321" cy="445016"/>
                  <a:chOff x="3303102" y="814420"/>
                  <a:chExt cx="683321" cy="445016"/>
                </a:xfrm>
              </p:grpSpPr>
              <p:grpSp>
                <p:nvGrpSpPr>
                  <p:cNvPr id="418" name="Group 417"/>
                  <p:cNvGrpSpPr/>
                  <p:nvPr/>
                </p:nvGrpSpPr>
                <p:grpSpPr>
                  <a:xfrm>
                    <a:off x="3559703" y="814420"/>
                    <a:ext cx="426720" cy="369332"/>
                    <a:chOff x="3439652" y="3618847"/>
                    <a:chExt cx="426720" cy="369332"/>
                  </a:xfrm>
                </p:grpSpPr>
                <p:sp>
                  <p:nvSpPr>
                    <p:cNvPr id="421" name="TextBox 420"/>
                    <p:cNvSpPr txBox="1"/>
                    <p:nvPr/>
                  </p:nvSpPr>
                  <p:spPr>
                    <a:xfrm>
                      <a:off x="3439652" y="3618847"/>
                      <a:ext cx="4267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PC</a:t>
                      </a:r>
                    </a:p>
                  </p:txBody>
                </p:sp>
                <p:sp>
                  <p:nvSpPr>
                    <p:cNvPr id="422" name="Oval 421"/>
                    <p:cNvSpPr>
                      <a:spLocks noChangeAspect="1"/>
                    </p:cNvSpPr>
                    <p:nvPr/>
                  </p:nvSpPr>
                  <p:spPr>
                    <a:xfrm>
                      <a:off x="3475274" y="3636603"/>
                      <a:ext cx="320040" cy="32004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19" name="Straight Connector 418"/>
                  <p:cNvCxnSpPr/>
                  <p:nvPr/>
                </p:nvCxnSpPr>
                <p:spPr>
                  <a:xfrm>
                    <a:off x="3306819" y="992196"/>
                    <a:ext cx="2743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/>
                  <p:cNvCxnSpPr/>
                  <p:nvPr/>
                </p:nvCxnSpPr>
                <p:spPr>
                  <a:xfrm rot="5400000">
                    <a:off x="3177102" y="1133436"/>
                    <a:ext cx="252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7" name="Straight Arrow Connector 416"/>
                <p:cNvCxnSpPr/>
                <p:nvPr/>
              </p:nvCxnSpPr>
              <p:spPr>
                <a:xfrm flipH="1">
                  <a:off x="5279697" y="489151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CC3300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Group 409"/>
              <p:cNvGrpSpPr/>
              <p:nvPr/>
            </p:nvGrpSpPr>
            <p:grpSpPr>
              <a:xfrm>
                <a:off x="6648507" y="5104364"/>
                <a:ext cx="474206" cy="604491"/>
                <a:chOff x="4822520" y="5003489"/>
                <a:chExt cx="474206" cy="604491"/>
              </a:xfrm>
            </p:grpSpPr>
            <p:sp>
              <p:nvSpPr>
                <p:cNvPr id="411" name="TextBox 410"/>
                <p:cNvSpPr txBox="1"/>
                <p:nvPr/>
              </p:nvSpPr>
              <p:spPr>
                <a:xfrm>
                  <a:off x="4884882" y="5003489"/>
                  <a:ext cx="411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FC</a:t>
                  </a:r>
                </a:p>
              </p:txBody>
            </p: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4822520" y="5188155"/>
                  <a:ext cx="914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>
                <a:xfrm rot="5400000">
                  <a:off x="4616780" y="5402240"/>
                  <a:ext cx="4114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4" name="Oval 413"/>
                <p:cNvSpPr>
                  <a:spLocks noChangeAspect="1"/>
                </p:cNvSpPr>
                <p:nvPr/>
              </p:nvSpPr>
              <p:spPr>
                <a:xfrm>
                  <a:off x="4920504" y="5021245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2" name="Group 641"/>
              <p:cNvGrpSpPr/>
              <p:nvPr/>
            </p:nvGrpSpPr>
            <p:grpSpPr>
              <a:xfrm>
                <a:off x="7070190" y="1810030"/>
                <a:ext cx="474206" cy="850739"/>
                <a:chOff x="2398231" y="2935375"/>
                <a:chExt cx="474206" cy="850739"/>
              </a:xfrm>
            </p:grpSpPr>
            <p:grpSp>
              <p:nvGrpSpPr>
                <p:cNvPr id="643" name="Group 642"/>
                <p:cNvGrpSpPr/>
                <p:nvPr/>
              </p:nvGrpSpPr>
              <p:grpSpPr>
                <a:xfrm>
                  <a:off x="2398231" y="3227343"/>
                  <a:ext cx="474206" cy="558771"/>
                  <a:chOff x="1819782" y="1652282"/>
                  <a:chExt cx="474206" cy="558771"/>
                </a:xfrm>
              </p:grpSpPr>
              <p:sp>
                <p:nvSpPr>
                  <p:cNvPr id="645" name="TextBox 644"/>
                  <p:cNvSpPr txBox="1"/>
                  <p:nvPr/>
                </p:nvSpPr>
                <p:spPr>
                  <a:xfrm>
                    <a:off x="1882144" y="1652282"/>
                    <a:ext cx="411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FC</a:t>
                    </a:r>
                  </a:p>
                </p:txBody>
              </p: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1819782" y="1836948"/>
                    <a:ext cx="9144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 rot="5400000">
                    <a:off x="1636902" y="2028173"/>
                    <a:ext cx="3657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8" name="Oval 647"/>
                  <p:cNvSpPr>
                    <a:spLocks noChangeAspect="1"/>
                  </p:cNvSpPr>
                  <p:nvPr/>
                </p:nvSpPr>
                <p:spPr>
                  <a:xfrm>
                    <a:off x="1917766" y="1670038"/>
                    <a:ext cx="320040" cy="3200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44" name="Straight Arrow Connector 643"/>
                <p:cNvCxnSpPr/>
                <p:nvPr/>
              </p:nvCxnSpPr>
              <p:spPr>
                <a:xfrm flipH="1">
                  <a:off x="2657815" y="2935375"/>
                  <a:ext cx="0" cy="288000"/>
                </a:xfrm>
                <a:prstGeom prst="straightConnector1">
                  <a:avLst/>
                </a:prstGeom>
                <a:ln w="12700">
                  <a:solidFill>
                    <a:srgbClr val="FF3399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4486656" y="1351666"/>
              <a:ext cx="3282696" cy="5169926"/>
              <a:chOff x="4486656" y="1351666"/>
              <a:chExt cx="3282696" cy="5169926"/>
            </a:xfrm>
          </p:grpSpPr>
          <p:grpSp>
            <p:nvGrpSpPr>
              <p:cNvPr id="368" name="Group 367"/>
              <p:cNvGrpSpPr/>
              <p:nvPr/>
            </p:nvGrpSpPr>
            <p:grpSpPr>
              <a:xfrm>
                <a:off x="4486656" y="1532498"/>
                <a:ext cx="3282696" cy="4927578"/>
                <a:chOff x="2660904" y="1425818"/>
                <a:chExt cx="3282696" cy="4927578"/>
              </a:xfrm>
            </p:grpSpPr>
            <p:grpSp>
              <p:nvGrpSpPr>
                <p:cNvPr id="369" name="Group 368"/>
                <p:cNvGrpSpPr>
                  <a:grpSpLocks noChangeAspect="1"/>
                </p:cNvGrpSpPr>
                <p:nvPr/>
              </p:nvGrpSpPr>
              <p:grpSpPr>
                <a:xfrm>
                  <a:off x="4368739" y="1425818"/>
                  <a:ext cx="861310" cy="512064"/>
                  <a:chOff x="5174572" y="2667000"/>
                  <a:chExt cx="1538056" cy="914400"/>
                </a:xfrm>
              </p:grpSpPr>
              <p:sp>
                <p:nvSpPr>
                  <p:cNvPr id="397" name="Oval 396"/>
                  <p:cNvSpPr/>
                  <p:nvPr/>
                </p:nvSpPr>
                <p:spPr>
                  <a:xfrm>
                    <a:off x="5486400" y="2667000"/>
                    <a:ext cx="914400" cy="914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5174572" y="2743200"/>
                    <a:ext cx="1538056" cy="762000"/>
                    <a:chOff x="5091344" y="2667000"/>
                    <a:chExt cx="1538056" cy="762000"/>
                  </a:xfrm>
                </p:grpSpPr>
                <p:cxnSp>
                  <p:nvCxnSpPr>
                    <p:cNvPr id="399" name="Straight Connector 398"/>
                    <p:cNvCxnSpPr/>
                    <p:nvPr/>
                  </p:nvCxnSpPr>
                  <p:spPr>
                    <a:xfrm flipH="1">
                      <a:off x="5638800" y="2667000"/>
                      <a:ext cx="990600" cy="381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Straight Connector 399"/>
                    <p:cNvCxnSpPr/>
                    <p:nvPr/>
                  </p:nvCxnSpPr>
                  <p:spPr>
                    <a:xfrm flipH="1">
                      <a:off x="5638800" y="3048000"/>
                      <a:ext cx="4572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Straight Connector 400"/>
                    <p:cNvCxnSpPr/>
                    <p:nvPr/>
                  </p:nvCxnSpPr>
                  <p:spPr>
                    <a:xfrm flipH="1">
                      <a:off x="5091344" y="3048000"/>
                      <a:ext cx="990600" cy="381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70" name="Group 369"/>
                <p:cNvGrpSpPr/>
                <p:nvPr/>
              </p:nvGrpSpPr>
              <p:grpSpPr>
                <a:xfrm>
                  <a:off x="3712860" y="1675032"/>
                  <a:ext cx="822960" cy="504001"/>
                  <a:chOff x="2895600" y="1508706"/>
                  <a:chExt cx="914400" cy="525080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 flipV="1">
                    <a:off x="2895600" y="1508707"/>
                    <a:ext cx="0" cy="52507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2895600" y="1508706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4831939" y="1944456"/>
                  <a:ext cx="0" cy="1714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2" name="Group 371"/>
                <p:cNvGrpSpPr/>
                <p:nvPr/>
              </p:nvGrpSpPr>
              <p:grpSpPr>
                <a:xfrm>
                  <a:off x="4592523" y="2120973"/>
                  <a:ext cx="457200" cy="274320"/>
                  <a:chOff x="5867400" y="2895600"/>
                  <a:chExt cx="914400" cy="914400"/>
                </a:xfrm>
              </p:grpSpPr>
              <p:sp>
                <p:nvSpPr>
                  <p:cNvPr id="393" name="Rectangle 392"/>
                  <p:cNvSpPr/>
                  <p:nvPr/>
                </p:nvSpPr>
                <p:spPr>
                  <a:xfrm>
                    <a:off x="5867400" y="2895600"/>
                    <a:ext cx="914400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Freeform 393"/>
                  <p:cNvSpPr/>
                  <p:nvPr/>
                </p:nvSpPr>
                <p:spPr>
                  <a:xfrm>
                    <a:off x="5867400" y="3239167"/>
                    <a:ext cx="914400" cy="182880"/>
                  </a:xfrm>
                  <a:custGeom>
                    <a:avLst/>
                    <a:gdLst>
                      <a:gd name="connsiteX0" fmla="*/ 0 w 825623"/>
                      <a:gd name="connsiteY0" fmla="*/ 144542 h 256043"/>
                      <a:gd name="connsiteX1" fmla="*/ 301841 w 825623"/>
                      <a:gd name="connsiteY1" fmla="*/ 2499 h 256043"/>
                      <a:gd name="connsiteX2" fmla="*/ 577048 w 825623"/>
                      <a:gd name="connsiteY2" fmla="*/ 251074 h 256043"/>
                      <a:gd name="connsiteX3" fmla="*/ 825623 w 825623"/>
                      <a:gd name="connsiteY3" fmla="*/ 144542 h 25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25623" h="256043">
                        <a:moveTo>
                          <a:pt x="0" y="144542"/>
                        </a:moveTo>
                        <a:cubicBezTo>
                          <a:pt x="102833" y="64643"/>
                          <a:pt x="205666" y="-15256"/>
                          <a:pt x="301841" y="2499"/>
                        </a:cubicBezTo>
                        <a:cubicBezTo>
                          <a:pt x="398016" y="20254"/>
                          <a:pt x="489751" y="227400"/>
                          <a:pt x="577048" y="251074"/>
                        </a:cubicBezTo>
                        <a:cubicBezTo>
                          <a:pt x="664345" y="274748"/>
                          <a:pt x="744984" y="209645"/>
                          <a:pt x="825623" y="144542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3916419" y="2565744"/>
                  <a:ext cx="19202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4821384" y="2386057"/>
                  <a:ext cx="0" cy="17148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5" name="Group 374"/>
                <p:cNvGrpSpPr/>
                <p:nvPr/>
              </p:nvGrpSpPr>
              <p:grpSpPr>
                <a:xfrm>
                  <a:off x="3474720" y="2172409"/>
                  <a:ext cx="441144" cy="3528000"/>
                  <a:chOff x="3474720" y="2172409"/>
                  <a:chExt cx="441144" cy="3528000"/>
                </a:xfrm>
              </p:grpSpPr>
              <p:grpSp>
                <p:nvGrpSpPr>
                  <p:cNvPr id="388" name="Group 387"/>
                  <p:cNvGrpSpPr/>
                  <p:nvPr/>
                </p:nvGrpSpPr>
                <p:grpSpPr>
                  <a:xfrm>
                    <a:off x="3474720" y="2172409"/>
                    <a:ext cx="432000" cy="3528000"/>
                    <a:chOff x="3505200" y="2044470"/>
                    <a:chExt cx="548640" cy="3838170"/>
                  </a:xfrm>
                </p:grpSpPr>
                <p:sp>
                  <p:nvSpPr>
                    <p:cNvPr id="390" name="Rectangle 389"/>
                    <p:cNvSpPr/>
                    <p:nvPr/>
                  </p:nvSpPr>
                  <p:spPr>
                    <a:xfrm>
                      <a:off x="3505200" y="2590800"/>
                      <a:ext cx="548640" cy="2743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Flowchart: Delay 390"/>
                    <p:cNvSpPr/>
                    <p:nvPr/>
                  </p:nvSpPr>
                  <p:spPr>
                    <a:xfrm rot="16200000">
                      <a:off x="3505200" y="2044470"/>
                      <a:ext cx="548640" cy="548640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Flowchart: Delay 391"/>
                    <p:cNvSpPr/>
                    <p:nvPr/>
                  </p:nvSpPr>
                  <p:spPr>
                    <a:xfrm rot="5400000" flipV="1">
                      <a:off x="3505200" y="5334000"/>
                      <a:ext cx="548640" cy="548640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89" name="Freeform 388"/>
                  <p:cNvSpPr/>
                  <p:nvPr/>
                </p:nvSpPr>
                <p:spPr>
                  <a:xfrm>
                    <a:off x="3483864" y="5397931"/>
                    <a:ext cx="432000" cy="54864"/>
                  </a:xfrm>
                  <a:custGeom>
                    <a:avLst/>
                    <a:gdLst>
                      <a:gd name="connsiteX0" fmla="*/ 0 w 825623"/>
                      <a:gd name="connsiteY0" fmla="*/ 144542 h 256043"/>
                      <a:gd name="connsiteX1" fmla="*/ 301841 w 825623"/>
                      <a:gd name="connsiteY1" fmla="*/ 2499 h 256043"/>
                      <a:gd name="connsiteX2" fmla="*/ 577048 w 825623"/>
                      <a:gd name="connsiteY2" fmla="*/ 251074 h 256043"/>
                      <a:gd name="connsiteX3" fmla="*/ 825623 w 825623"/>
                      <a:gd name="connsiteY3" fmla="*/ 144542 h 25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25623" h="256043">
                        <a:moveTo>
                          <a:pt x="0" y="144542"/>
                        </a:moveTo>
                        <a:cubicBezTo>
                          <a:pt x="102833" y="64643"/>
                          <a:pt x="205666" y="-15256"/>
                          <a:pt x="301841" y="2499"/>
                        </a:cubicBezTo>
                        <a:cubicBezTo>
                          <a:pt x="398016" y="20254"/>
                          <a:pt x="489751" y="227400"/>
                          <a:pt x="577048" y="251074"/>
                        </a:cubicBezTo>
                        <a:cubicBezTo>
                          <a:pt x="664345" y="274748"/>
                          <a:pt x="744984" y="209645"/>
                          <a:pt x="825623" y="144542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3703320" y="5705396"/>
                  <a:ext cx="0" cy="64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3710605" y="6347460"/>
                  <a:ext cx="223299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3710605" y="5793144"/>
                  <a:ext cx="576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4504778" y="5253372"/>
                  <a:ext cx="0" cy="27432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 flipH="1">
                  <a:off x="3916220" y="5262250"/>
                  <a:ext cx="576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2660904" y="3944035"/>
                  <a:ext cx="828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2" name="Group 381"/>
                <p:cNvGrpSpPr>
                  <a:grpSpLocks noChangeAspect="1"/>
                </p:cNvGrpSpPr>
                <p:nvPr/>
              </p:nvGrpSpPr>
              <p:grpSpPr>
                <a:xfrm>
                  <a:off x="4096275" y="5531384"/>
                  <a:ext cx="861310" cy="512064"/>
                  <a:chOff x="5174572" y="2667000"/>
                  <a:chExt cx="1538056" cy="914400"/>
                </a:xfrm>
              </p:grpSpPr>
              <p:sp>
                <p:nvSpPr>
                  <p:cNvPr id="383" name="Oval 382"/>
                  <p:cNvSpPr/>
                  <p:nvPr/>
                </p:nvSpPr>
                <p:spPr>
                  <a:xfrm>
                    <a:off x="5486400" y="2667000"/>
                    <a:ext cx="914400" cy="914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84" name="Group 383"/>
                  <p:cNvGrpSpPr/>
                  <p:nvPr/>
                </p:nvGrpSpPr>
                <p:grpSpPr>
                  <a:xfrm>
                    <a:off x="5174572" y="2743200"/>
                    <a:ext cx="1538056" cy="762000"/>
                    <a:chOff x="5091344" y="2667000"/>
                    <a:chExt cx="1538056" cy="762000"/>
                  </a:xfrm>
                </p:grpSpPr>
                <p:cxnSp>
                  <p:nvCxnSpPr>
                    <p:cNvPr id="385" name="Straight Connector 384"/>
                    <p:cNvCxnSpPr/>
                    <p:nvPr/>
                  </p:nvCxnSpPr>
                  <p:spPr>
                    <a:xfrm flipH="1">
                      <a:off x="5638800" y="2667000"/>
                      <a:ext cx="990600" cy="381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6" name="Straight Connector 385"/>
                    <p:cNvCxnSpPr/>
                    <p:nvPr/>
                  </p:nvCxnSpPr>
                  <p:spPr>
                    <a:xfrm flipH="1">
                      <a:off x="5638800" y="3048000"/>
                      <a:ext cx="4572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7" name="Straight Connector 386"/>
                    <p:cNvCxnSpPr/>
                    <p:nvPr/>
                  </p:nvCxnSpPr>
                  <p:spPr>
                    <a:xfrm flipH="1">
                      <a:off x="5091344" y="3048000"/>
                      <a:ext cx="990600" cy="3810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403" name="Group 402"/>
              <p:cNvGrpSpPr/>
              <p:nvPr/>
            </p:nvGrpSpPr>
            <p:grpSpPr>
              <a:xfrm>
                <a:off x="4789113" y="1351666"/>
                <a:ext cx="2668121" cy="5169926"/>
                <a:chOff x="1253433" y="1336426"/>
                <a:chExt cx="2668121" cy="5169926"/>
              </a:xfrm>
            </p:grpSpPr>
            <p:grpSp>
              <p:nvGrpSpPr>
                <p:cNvPr id="447" name="Group 446"/>
                <p:cNvGrpSpPr/>
                <p:nvPr/>
              </p:nvGrpSpPr>
              <p:grpSpPr>
                <a:xfrm>
                  <a:off x="1253433" y="3813512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473" name="Flowchart: Collate 472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74" name="Group 473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75" name="Flowchart: Delay 474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6" name="Straight Connector 475"/>
                    <p:cNvCxnSpPr>
                      <a:stCxn id="473" idx="1"/>
                      <a:endCxn id="475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8" name="Group 447"/>
                <p:cNvGrpSpPr/>
                <p:nvPr/>
              </p:nvGrpSpPr>
              <p:grpSpPr>
                <a:xfrm>
                  <a:off x="2456038" y="2435398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469" name="Flowchart: Collate 468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70" name="Group 469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71" name="Flowchart: Delay 470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2" name="Straight Connector 471"/>
                    <p:cNvCxnSpPr>
                      <a:stCxn id="469" idx="1"/>
                      <a:endCxn id="471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9" name="Group 448"/>
                <p:cNvGrpSpPr/>
                <p:nvPr/>
              </p:nvGrpSpPr>
              <p:grpSpPr>
                <a:xfrm>
                  <a:off x="3679985" y="2435399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465" name="Flowchart: Collate 464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66" name="Group 465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67" name="Flowchart: Delay 466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8" name="Straight Connector 467"/>
                    <p:cNvCxnSpPr>
                      <a:stCxn id="465" idx="1"/>
                      <a:endCxn id="467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0" name="Group 449"/>
                <p:cNvGrpSpPr/>
                <p:nvPr/>
              </p:nvGrpSpPr>
              <p:grpSpPr>
                <a:xfrm>
                  <a:off x="3514473" y="1336426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461" name="Flowchart: Collate 460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62" name="Group 461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63" name="Flowchart: Delay 462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4" name="Straight Connector 463"/>
                    <p:cNvCxnSpPr>
                      <a:stCxn id="461" idx="1"/>
                      <a:endCxn id="463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1" name="Group 450"/>
                <p:cNvGrpSpPr/>
                <p:nvPr/>
              </p:nvGrpSpPr>
              <p:grpSpPr>
                <a:xfrm>
                  <a:off x="3252936" y="5431017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457" name="Flowchart: Collate 456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58" name="Group 457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59" name="Flowchart: Delay 458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0" name="Straight Connector 459"/>
                    <p:cNvCxnSpPr>
                      <a:stCxn id="457" idx="1"/>
                      <a:endCxn id="459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2" name="Group 451"/>
                <p:cNvGrpSpPr/>
                <p:nvPr/>
              </p:nvGrpSpPr>
              <p:grpSpPr>
                <a:xfrm>
                  <a:off x="3483662" y="6218524"/>
                  <a:ext cx="241569" cy="287828"/>
                  <a:chOff x="6553200" y="3513424"/>
                  <a:chExt cx="914400" cy="906176"/>
                </a:xfrm>
              </p:grpSpPr>
              <p:sp>
                <p:nvSpPr>
                  <p:cNvPr id="453" name="Flowchart: Collate 452"/>
                  <p:cNvSpPr/>
                  <p:nvPr/>
                </p:nvSpPr>
                <p:spPr>
                  <a:xfrm rot="16200000">
                    <a:off x="6781800" y="3733800"/>
                    <a:ext cx="457200" cy="91440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54" name="Group 453"/>
                  <p:cNvGrpSpPr/>
                  <p:nvPr/>
                </p:nvGrpSpPr>
                <p:grpSpPr>
                  <a:xfrm>
                    <a:off x="6704076" y="3513424"/>
                    <a:ext cx="612648" cy="677576"/>
                    <a:chOff x="6704076" y="3205576"/>
                    <a:chExt cx="612648" cy="985424"/>
                  </a:xfrm>
                </p:grpSpPr>
                <p:sp>
                  <p:nvSpPr>
                    <p:cNvPr id="455" name="Flowchart: Delay 454"/>
                    <p:cNvSpPr/>
                    <p:nvPr/>
                  </p:nvSpPr>
                  <p:spPr>
                    <a:xfrm rot="16200000">
                      <a:off x="6856476" y="3053176"/>
                      <a:ext cx="307848" cy="612648"/>
                    </a:xfrm>
                    <a:prstGeom prst="flowChartDelay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56" name="Straight Connector 455"/>
                    <p:cNvCxnSpPr>
                      <a:stCxn id="453" idx="1"/>
                      <a:endCxn id="455" idx="1"/>
                    </p:cNvCxnSpPr>
                    <p:nvPr/>
                  </p:nvCxnSpPr>
                  <p:spPr>
                    <a:xfrm flipV="1">
                      <a:off x="7010400" y="3513424"/>
                      <a:ext cx="0" cy="6775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113" name="Group 112"/>
          <p:cNvGrpSpPr/>
          <p:nvPr/>
        </p:nvGrpSpPr>
        <p:grpSpPr>
          <a:xfrm>
            <a:off x="8931968" y="1605049"/>
            <a:ext cx="2531782" cy="3478996"/>
            <a:chOff x="8931968" y="1605049"/>
            <a:chExt cx="2531782" cy="3478996"/>
          </a:xfrm>
        </p:grpSpPr>
        <p:grpSp>
          <p:nvGrpSpPr>
            <p:cNvPr id="668" name="Group 667"/>
            <p:cNvGrpSpPr/>
            <p:nvPr/>
          </p:nvGrpSpPr>
          <p:grpSpPr>
            <a:xfrm>
              <a:off x="8931968" y="3170868"/>
              <a:ext cx="466317" cy="1890929"/>
              <a:chOff x="738143" y="3162762"/>
              <a:chExt cx="466317" cy="1890929"/>
            </a:xfrm>
          </p:grpSpPr>
          <p:grpSp>
            <p:nvGrpSpPr>
              <p:cNvPr id="685" name="Group 684"/>
              <p:cNvGrpSpPr/>
              <p:nvPr/>
            </p:nvGrpSpPr>
            <p:grpSpPr>
              <a:xfrm>
                <a:off x="788897" y="4395525"/>
                <a:ext cx="415563" cy="369332"/>
                <a:chOff x="3439652" y="3618847"/>
                <a:chExt cx="415563" cy="369332"/>
              </a:xfrm>
            </p:grpSpPr>
            <p:sp>
              <p:nvSpPr>
                <p:cNvPr id="689" name="TextBox 688"/>
                <p:cNvSpPr txBox="1"/>
                <p:nvPr/>
              </p:nvSpPr>
              <p:spPr>
                <a:xfrm>
                  <a:off x="3439652" y="3618847"/>
                  <a:ext cx="41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TC</a:t>
                  </a:r>
                </a:p>
              </p:txBody>
            </p:sp>
            <p:sp>
              <p:nvSpPr>
                <p:cNvPr id="690" name="Oval 689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686" name="Straight Connector 685"/>
              <p:cNvCxnSpPr/>
              <p:nvPr/>
            </p:nvCxnSpPr>
            <p:spPr>
              <a:xfrm flipH="1">
                <a:off x="738143" y="3162762"/>
                <a:ext cx="25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 rot="5400000" flipH="1">
                <a:off x="372565" y="3788627"/>
                <a:ext cx="1224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Arrow Connector 687"/>
              <p:cNvCxnSpPr/>
              <p:nvPr/>
            </p:nvCxnSpPr>
            <p:spPr>
              <a:xfrm flipH="1" flipV="1">
                <a:off x="983951" y="4765691"/>
                <a:ext cx="0" cy="288000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0" name="Group 669"/>
            <p:cNvGrpSpPr/>
            <p:nvPr/>
          </p:nvGrpSpPr>
          <p:grpSpPr>
            <a:xfrm>
              <a:off x="10805861" y="2353543"/>
              <a:ext cx="650031" cy="2730502"/>
              <a:chOff x="6764963" y="2358155"/>
              <a:chExt cx="650031" cy="2730502"/>
            </a:xfrm>
          </p:grpSpPr>
          <p:cxnSp>
            <p:nvCxnSpPr>
              <p:cNvPr id="671" name="Straight Connector 670"/>
              <p:cNvCxnSpPr/>
              <p:nvPr/>
            </p:nvCxnSpPr>
            <p:spPr>
              <a:xfrm rot="5400000">
                <a:off x="6271128" y="4404657"/>
                <a:ext cx="136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2" name="Group 671"/>
              <p:cNvGrpSpPr/>
              <p:nvPr/>
            </p:nvGrpSpPr>
            <p:grpSpPr>
              <a:xfrm>
                <a:off x="6764963" y="3351033"/>
                <a:ext cx="403380" cy="369332"/>
                <a:chOff x="3439652" y="3618847"/>
                <a:chExt cx="403380" cy="369332"/>
              </a:xfrm>
            </p:grpSpPr>
            <p:sp>
              <p:nvSpPr>
                <p:cNvPr id="677" name="TextBox 676"/>
                <p:cNvSpPr txBox="1"/>
                <p:nvPr/>
              </p:nvSpPr>
              <p:spPr>
                <a:xfrm>
                  <a:off x="3439652" y="3618847"/>
                  <a:ext cx="4033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LC</a:t>
                  </a:r>
                </a:p>
              </p:txBody>
            </p:sp>
            <p:sp>
              <p:nvSpPr>
                <p:cNvPr id="678" name="Oval 677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3" name="Group 672"/>
              <p:cNvGrpSpPr/>
              <p:nvPr/>
            </p:nvGrpSpPr>
            <p:grpSpPr>
              <a:xfrm>
                <a:off x="6780511" y="2358155"/>
                <a:ext cx="180000" cy="1008760"/>
                <a:chOff x="6780511" y="2358155"/>
                <a:chExt cx="180000" cy="1008760"/>
              </a:xfrm>
            </p:grpSpPr>
            <p:cxnSp>
              <p:nvCxnSpPr>
                <p:cNvPr id="675" name="Straight Connector 674"/>
                <p:cNvCxnSpPr/>
                <p:nvPr/>
              </p:nvCxnSpPr>
              <p:spPr>
                <a:xfrm rot="5400000">
                  <a:off x="6465542" y="2880915"/>
                  <a:ext cx="972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6780511" y="2358155"/>
                  <a:ext cx="18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4" name="Straight Arrow Connector 673"/>
              <p:cNvCxnSpPr/>
              <p:nvPr/>
            </p:nvCxnSpPr>
            <p:spPr>
              <a:xfrm rot="5400000" flipH="1">
                <a:off x="7270994" y="3372429"/>
                <a:ext cx="0" cy="288000"/>
              </a:xfrm>
              <a:prstGeom prst="straightConnector1">
                <a:avLst/>
              </a:prstGeom>
              <a:ln w="12700">
                <a:solidFill>
                  <a:srgbClr val="CC33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10142355" y="1605049"/>
              <a:ext cx="1321395" cy="452509"/>
              <a:chOff x="10142355" y="1605049"/>
              <a:chExt cx="1321395" cy="452509"/>
            </a:xfrm>
          </p:grpSpPr>
          <p:cxnSp>
            <p:nvCxnSpPr>
              <p:cNvPr id="680" name="Straight Connector 679"/>
              <p:cNvCxnSpPr/>
              <p:nvPr/>
            </p:nvCxnSpPr>
            <p:spPr>
              <a:xfrm flipH="1" flipV="1">
                <a:off x="10142355" y="1880986"/>
                <a:ext cx="79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1" name="Group 680"/>
              <p:cNvGrpSpPr/>
              <p:nvPr/>
            </p:nvGrpSpPr>
            <p:grpSpPr>
              <a:xfrm>
                <a:off x="10950650" y="1688226"/>
                <a:ext cx="320040" cy="369332"/>
                <a:chOff x="3475274" y="3618847"/>
                <a:chExt cx="320040" cy="369332"/>
              </a:xfrm>
            </p:grpSpPr>
            <p:sp>
              <p:nvSpPr>
                <p:cNvPr id="683" name="TextBox 682"/>
                <p:cNvSpPr txBox="1"/>
                <p:nvPr/>
              </p:nvSpPr>
              <p:spPr>
                <a:xfrm>
                  <a:off x="3485372" y="3618847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X</a:t>
                  </a:r>
                </a:p>
              </p:txBody>
            </p:sp>
            <p:sp>
              <p:nvSpPr>
                <p:cNvPr id="684" name="Oval 683"/>
                <p:cNvSpPr>
                  <a:spLocks noChangeAspect="1"/>
                </p:cNvSpPr>
                <p:nvPr/>
              </p:nvSpPr>
              <p:spPr>
                <a:xfrm>
                  <a:off x="3475274" y="3636603"/>
                  <a:ext cx="320040" cy="32004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cxnSp>
            <p:nvCxnSpPr>
              <p:cNvPr id="682" name="Straight Arrow Connector 681"/>
              <p:cNvCxnSpPr/>
              <p:nvPr/>
            </p:nvCxnSpPr>
            <p:spPr>
              <a:xfrm flipH="1">
                <a:off x="11235357" y="1605049"/>
                <a:ext cx="228393" cy="183631"/>
              </a:xfrm>
              <a:prstGeom prst="straightConnector1">
                <a:avLst/>
              </a:prstGeom>
              <a:ln w="12700">
                <a:solidFill>
                  <a:srgbClr val="FF3399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11271566" y="1872464"/>
                <a:ext cx="914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534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596" grpId="0"/>
      <p:bldP spid="6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14433</TotalTime>
  <Words>506</Words>
  <Application>Microsoft Office PowerPoint</Application>
  <PresentationFormat>Widescreen</PresentationFormat>
  <Paragraphs>216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Degrees of Freedom Specifications and Control</vt:lpstr>
      <vt:lpstr>A + B → C Process</vt:lpstr>
      <vt:lpstr>A + B → C Process continued</vt:lpstr>
      <vt:lpstr>A + B → C Process continued</vt:lpstr>
      <vt:lpstr>A + B → C Process continued</vt:lpstr>
      <vt:lpstr>A + B → C Process continued</vt:lpstr>
      <vt:lpstr>Specification Flexibility</vt:lpstr>
      <vt:lpstr>Specification Flexibility continued</vt:lpstr>
      <vt:lpstr>Specification Flexibility continued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231</cp:revision>
  <dcterms:created xsi:type="dcterms:W3CDTF">2019-12-31T10:16:46Z</dcterms:created>
  <dcterms:modified xsi:type="dcterms:W3CDTF">2021-01-09T06:06:13Z</dcterms:modified>
</cp:coreProperties>
</file>