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342" r:id="rId3"/>
    <p:sldId id="343" r:id="rId4"/>
    <p:sldId id="346" r:id="rId5"/>
    <p:sldId id="347" r:id="rId6"/>
    <p:sldId id="345" r:id="rId7"/>
    <p:sldId id="348" r:id="rId8"/>
    <p:sldId id="262" r:id="rId9"/>
    <p:sldId id="349" r:id="rId10"/>
    <p:sldId id="350" r:id="rId11"/>
    <p:sldId id="3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F1D33-E145-394E-AFA8-590669F2967C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23C5B-6E5A-FF47-B882-52A8CC768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3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e l'image des diapositives 1">
            <a:extLst>
              <a:ext uri="{FF2B5EF4-FFF2-40B4-BE49-F238E27FC236}">
                <a16:creationId xmlns:a16="http://schemas.microsoft.com/office/drawing/2014/main" id="{AFF3E592-6A39-EA44-AA40-E88C59C73B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Espace réservé des commentaires 2">
            <a:extLst>
              <a:ext uri="{FF2B5EF4-FFF2-40B4-BE49-F238E27FC236}">
                <a16:creationId xmlns:a16="http://schemas.microsoft.com/office/drawing/2014/main" id="{D23F94CB-8E0B-3743-8DAB-3F28256770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  <p:sp>
        <p:nvSpPr>
          <p:cNvPr id="78852" name="Espace réservé du numéro de diapositive 3">
            <a:extLst>
              <a:ext uri="{FF2B5EF4-FFF2-40B4-BE49-F238E27FC236}">
                <a16:creationId xmlns:a16="http://schemas.microsoft.com/office/drawing/2014/main" id="{E18FC91A-BC25-7747-A90A-939E4C70F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9A132F6-C5CB-DC47-8BCC-4ED033E5EC25}" type="slidenum">
              <a:rPr lang="fr-CA" altLang="en-US"/>
              <a:pPr eaLnBrk="1" hangingPunct="1">
                <a:spcBef>
                  <a:spcPct val="0"/>
                </a:spcBef>
              </a:pPr>
              <a:t>1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50218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e l'image des diapositives 1">
            <a:extLst>
              <a:ext uri="{FF2B5EF4-FFF2-40B4-BE49-F238E27FC236}">
                <a16:creationId xmlns:a16="http://schemas.microsoft.com/office/drawing/2014/main" id="{5403100A-1EFD-A94A-93B5-B07FA5C86B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Espace réservé des commentaires 2">
            <a:extLst>
              <a:ext uri="{FF2B5EF4-FFF2-40B4-BE49-F238E27FC236}">
                <a16:creationId xmlns:a16="http://schemas.microsoft.com/office/drawing/2014/main" id="{A1480D02-0A92-4B4B-8C7C-6790D6C64D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  <p:sp>
        <p:nvSpPr>
          <p:cNvPr id="79876" name="Espace réservé du numéro de diapositive 3">
            <a:extLst>
              <a:ext uri="{FF2B5EF4-FFF2-40B4-BE49-F238E27FC236}">
                <a16:creationId xmlns:a16="http://schemas.microsoft.com/office/drawing/2014/main" id="{B9CFD5A1-B8EB-4A46-AF7E-AA314959B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97D374-C18C-8845-A9D0-2205387A08D5}" type="slidenum">
              <a:rPr lang="fr-CA" altLang="en-US"/>
              <a:pPr eaLnBrk="1" hangingPunct="1">
                <a:spcBef>
                  <a:spcPct val="0"/>
                </a:spcBef>
              </a:pPr>
              <a:t>8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161525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e l'image des diapositives 1">
            <a:extLst>
              <a:ext uri="{FF2B5EF4-FFF2-40B4-BE49-F238E27FC236}">
                <a16:creationId xmlns:a16="http://schemas.microsoft.com/office/drawing/2014/main" id="{3475AD05-B6DD-7540-A015-646AEFBF1C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ce réservé des commentaires 2">
            <a:extLst>
              <a:ext uri="{FF2B5EF4-FFF2-40B4-BE49-F238E27FC236}">
                <a16:creationId xmlns:a16="http://schemas.microsoft.com/office/drawing/2014/main" id="{03C023C8-98AC-4244-B746-2E3E72511E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  <p:sp>
        <p:nvSpPr>
          <p:cNvPr id="80900" name="Espace réservé du numéro de diapositive 3">
            <a:extLst>
              <a:ext uri="{FF2B5EF4-FFF2-40B4-BE49-F238E27FC236}">
                <a16:creationId xmlns:a16="http://schemas.microsoft.com/office/drawing/2014/main" id="{068E68DE-6625-D344-ABC2-4946C0F11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07CF42D-7038-0145-AFA9-531BB3D09B42}" type="slidenum">
              <a:rPr lang="fr-CA" altLang="en-US"/>
              <a:pPr eaLnBrk="1" hangingPunct="1">
                <a:spcBef>
                  <a:spcPct val="0"/>
                </a:spcBef>
              </a:pPr>
              <a:t>11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299711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B83C-4BBD-AA45-9F59-3C9715A16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DAC75-8B76-A04A-AA0C-D66653594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AAAF-A23A-8B44-8756-2FCD6CEC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21085-5779-6846-A4FE-49CF810E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C479-8E9E-4442-B6AC-C624D0BA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AE14-D8D5-E049-B618-BF429FE4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6572-C246-EF47-B768-A0A0E7143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FF55-7B8F-EB4F-A72B-3F1698CB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2B97C-8D46-4146-8751-292CB53A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292A-B0E7-FF41-89E5-B91F76B0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10FA1-3F27-8642-96E8-626F6717D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6EE7A-4AAF-4742-B64F-D4E28074D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5FEF-963F-8241-94A3-02629A20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D5A0-34D3-8A46-9CDA-C854B5CA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E0E5-AF85-1E4C-AC79-15A339B3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4480-5390-6441-8632-D2678D55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575B-7CCB-804C-BCE0-BA11B279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99EB-0710-CE43-BF3E-436F01D9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57CD-E211-8342-AEDA-5F6575FE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E5C4-37A4-FD4E-BD55-77594D7E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B30C-0EC3-DF43-847A-2352696C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C8016-7FD5-5F41-98DC-0B129B66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8AA2-ED81-0B40-BA97-0AB77D8A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D32B-6C5C-7A47-A2F9-1B59F3F9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EDFCC-F78F-EC49-809A-4248AD36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416B-006E-B645-940E-8A5229CB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BD64-3E6A-684C-96DB-84D8F4C86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2D3DC-E358-A549-9923-8EFEC9012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1CD03-DD3A-2041-B610-B4E569BF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D472B-42A0-704B-AE8B-D8E717A2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68E38-2BAD-B441-BC72-D730A292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20F6-009D-8F41-BD09-70C07195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CDB3F-FD70-ED40-A409-EA639DEF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97FC4-DF81-1443-B94C-498FB01B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50AE3-5064-0A48-B65E-4F885118F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E1E8E-6D88-714B-AC48-28B71200B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0861C-1463-D54C-97EA-BF4F415E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4DFF6-1F6C-7A46-BF21-E7797B67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8E798-B7EA-1146-949B-AA7A0E61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785B-75B9-3446-8F41-66888EB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7261-DBCF-8A4B-9B77-04D192F2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63CB3-7913-D046-B86D-70960154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C965B-2B8C-2C47-A179-C1BA614B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1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E477B-C1FB-F64C-BF83-5B7756C8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A1958-0FF2-5740-BE9C-39167277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B4593-B243-904A-A25C-246B3D79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7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E0EE-F986-F047-92F6-C3F12244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74A3-FE72-F54D-8C78-BDEF3799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9BB68-CA07-5F42-84D5-CFACB7840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9A394-57FD-574B-B656-F87BB846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9851-9811-FA4F-ACDB-D03C505A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D6B98-1DC2-0D4A-8781-3B726DB1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1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441A-B8E4-B946-A323-FE25C570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E4449-5A1B-7E41-BB7F-A1114D92B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60919-C1D7-C040-A1C6-6D349A0CD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152D3-8346-814C-A094-13E79D55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D9CEE-DCB1-EF4F-B561-8A53B62C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33F3D-752C-4C4E-8046-5CA28B71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3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5A0DF-4066-7843-8328-B0B82818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E2E62-A485-C74D-BE4C-127E5883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5712A-9CF8-4B4F-835B-805D58118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94C4-5CC2-584F-A952-6924C403470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B70F-1FE8-C34F-899E-4FC98F5D0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BE31-D208-184B-8333-2F14E19C9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EA32-F592-ED4F-B483-09482B92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B9E65D11-E751-424F-8DC5-215CA347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Rectangle 8">
            <a:extLst>
              <a:ext uri="{FF2B5EF4-FFF2-40B4-BE49-F238E27FC236}">
                <a16:creationId xmlns:a16="http://schemas.microsoft.com/office/drawing/2014/main" id="{4B864306-41B8-2049-98C7-623FCD7AD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4B051E83-0C33-1547-96CD-C4EABD285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Introduction.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32F165D2-2D69-B94E-BCB9-AE0E07AC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1714500"/>
            <a:ext cx="8929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Photochemical reactions have been known for almost as long as chemistry</a:t>
            </a:r>
          </a:p>
        </p:txBody>
      </p:sp>
      <p:sp>
        <p:nvSpPr>
          <p:cNvPr id="10246" name="ZoneTexte 10">
            <a:extLst>
              <a:ext uri="{FF2B5EF4-FFF2-40B4-BE49-F238E27FC236}">
                <a16:creationId xmlns:a16="http://schemas.microsoft.com/office/drawing/2014/main" id="{8DB09AD1-58BB-1648-B364-C03B3C8E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4" y="6286501"/>
            <a:ext cx="692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Arnold, D.R.; Baird, N.C.; Bolton, J.R.; Brand, J.C.D.; Jacobs, P.W.M.; de Mayo, P.; Ware, W.R.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Photochemistry An Introduction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Academic Press Inc., New York, 1974 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9BE56C9B-6D1E-E149-95C0-09BD3E73E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1214439"/>
            <a:ext cx="3286125" cy="369887"/>
          </a:xfrm>
          <a:prstGeom prst="rect">
            <a:avLst/>
          </a:prstGeom>
          <a:gradFill flip="none" rotWithShape="1">
            <a:gsLst>
              <a:gs pos="12000">
                <a:srgbClr val="150359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Brief history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48" name="Text Box 4">
            <a:extLst>
              <a:ext uri="{FF2B5EF4-FFF2-40B4-BE49-F238E27FC236}">
                <a16:creationId xmlns:a16="http://schemas.microsoft.com/office/drawing/2014/main" id="{35A28F20-814C-694E-B8A9-AACB381C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2270125"/>
            <a:ext cx="8929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Most observations remained uninterpreted until the 19</a:t>
            </a:r>
            <a:r>
              <a:rPr lang="en-US" altLang="en-US" sz="1800" baseline="30000">
                <a:solidFill>
                  <a:schemeClr val="tx1"/>
                </a:solidFill>
                <a:latin typeface="Calibri" panose="020F0502020204030204" pitchFamily="34" charset="0"/>
              </a:rPr>
              <a:t>th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century</a:t>
            </a:r>
          </a:p>
        </p:txBody>
      </p:sp>
      <p:sp>
        <p:nvSpPr>
          <p:cNvPr id="10249" name="Text Box 4">
            <a:extLst>
              <a:ext uri="{FF2B5EF4-FFF2-40B4-BE49-F238E27FC236}">
                <a16:creationId xmlns:a16="http://schemas.microsoft.com/office/drawing/2014/main" id="{8939120D-C0CF-894B-A5B5-6A2B95B7D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2841625"/>
            <a:ext cx="8929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Important work done in Italy by Ciamician, Silber and Paterno</a:t>
            </a:r>
          </a:p>
        </p:txBody>
      </p:sp>
      <p:sp>
        <p:nvSpPr>
          <p:cNvPr id="10250" name="Text Box 4">
            <a:extLst>
              <a:ext uri="{FF2B5EF4-FFF2-40B4-BE49-F238E27FC236}">
                <a16:creationId xmlns:a16="http://schemas.microsoft.com/office/drawing/2014/main" id="{C8D471A0-5BD5-1C49-B1D0-15FCEAD2C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425825"/>
            <a:ext cx="8643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After World War I, it became the province of the physical chemistry for 35 years</a:t>
            </a:r>
          </a:p>
        </p:txBody>
      </p:sp>
      <p:sp>
        <p:nvSpPr>
          <p:cNvPr id="10251" name="Text Box 4">
            <a:extLst>
              <a:ext uri="{FF2B5EF4-FFF2-40B4-BE49-F238E27FC236}">
                <a16:creationId xmlns:a16="http://schemas.microsoft.com/office/drawing/2014/main" id="{87FB1049-88DB-6542-9572-163D9D48A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997326"/>
            <a:ext cx="8643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In the 50’s:  general interest in photochemistry by the organic chemist due in part by      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 natural product synthesis</a:t>
            </a:r>
          </a:p>
        </p:txBody>
      </p:sp>
      <p:sp>
        <p:nvSpPr>
          <p:cNvPr id="10252" name="Text Box 4">
            <a:extLst>
              <a:ext uri="{FF2B5EF4-FFF2-40B4-BE49-F238E27FC236}">
                <a16:creationId xmlns:a16="http://schemas.microsoft.com/office/drawing/2014/main" id="{50019773-A5E5-5A49-B41E-2F9D98B34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4854576"/>
            <a:ext cx="8643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In the 60’s: emergence of mechanistic organic photochemistry and merging of the organic 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 and physical viewpoints.</a:t>
            </a:r>
          </a:p>
        </p:txBody>
      </p:sp>
    </p:spTree>
    <p:extLst>
      <p:ext uri="{BB962C8B-B14F-4D97-AF65-F5344CB8AC3E}">
        <p14:creationId xmlns:p14="http://schemas.microsoft.com/office/powerpoint/2010/main" val="428708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335F28E8-BEDF-6C4E-A563-E78DDA35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944564"/>
            <a:ext cx="82994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Upon photoactivation, the molecules or atoms can be excited to a higher 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electronic</a:t>
            </a:r>
            <a:r>
              <a: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vibrational, or rotational states.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140C1BDE-213A-AE47-B09B-92019AA9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4" y="1844676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+ </a:t>
            </a:r>
            <a:r>
              <a:rPr kumimoji="1"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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 A</a:t>
            </a:r>
            <a:r>
              <a:rPr kumimoji="1" lang="en-US" altLang="zh-CN" sz="2800" b="1" baseline="30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*</a:t>
            </a: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AE6BE701-A60F-A84C-A637-1163EF3C1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3933825"/>
            <a:ext cx="2982912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The lifetime of the excited atom is of the order of 10</a:t>
            </a:r>
            <a:r>
              <a:rPr kumimoji="1" lang="en-US" altLang="zh-CN" sz="2200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-8</a:t>
            </a:r>
            <a:r>
              <a: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s. Once excited, it decays at once. 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2FD2DD36-EA95-404D-8DC8-6B1AD3066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333376"/>
            <a:ext cx="324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Char char="q"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Photoexcitation:</a:t>
            </a:r>
          </a:p>
        </p:txBody>
      </p:sp>
      <p:pic>
        <p:nvPicPr>
          <p:cNvPr id="19462" name="Picture 9" descr="fcdiag1">
            <a:extLst>
              <a:ext uri="{FF2B5EF4-FFF2-40B4-BE49-F238E27FC236}">
                <a16:creationId xmlns:a16="http://schemas.microsoft.com/office/drawing/2014/main" id="{F0052364-20E9-D045-BA4B-EF29EF2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2708275"/>
            <a:ext cx="4752975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23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FD7A35E6-310B-BF46-ACA6-792BBA910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Rectangle 8">
            <a:extLst>
              <a:ext uri="{FF2B5EF4-FFF2-40B4-BE49-F238E27FC236}">
                <a16:creationId xmlns:a16="http://schemas.microsoft.com/office/drawing/2014/main" id="{61F3DBBF-2835-9B45-B204-0425E622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9F14275-8B87-CC4D-A731-16F6C2118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Orbitals That You Should Know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72C8C8C8-7FB4-E645-BF23-33B9EDAEC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1214439"/>
            <a:ext cx="3286125" cy="369887"/>
          </a:xfrm>
          <a:prstGeom prst="rect">
            <a:avLst/>
          </a:prstGeom>
          <a:gradFill flip="none" rotWithShape="1">
            <a:gsLst>
              <a:gs pos="12000">
                <a:srgbClr val="150359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Orbital types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CDCF46CE-22F0-F74C-8D18-3402216BD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1925639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n orbitals: </a:t>
            </a:r>
          </a:p>
        </p:txBody>
      </p:sp>
      <p:pic>
        <p:nvPicPr>
          <p:cNvPr id="20487" name="Object 2">
            <a:extLst>
              <a:ext uri="{FF2B5EF4-FFF2-40B4-BE49-F238E27FC236}">
                <a16:creationId xmlns:a16="http://schemas.microsoft.com/office/drawing/2014/main" id="{9EEC285E-74F2-854E-918C-8774C1B0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54263"/>
            <a:ext cx="1763712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4">
            <a:extLst>
              <a:ext uri="{FF2B5EF4-FFF2-40B4-BE49-F238E27FC236}">
                <a16:creationId xmlns:a16="http://schemas.microsoft.com/office/drawing/2014/main" id="{C69CCD38-C56E-8841-9521-D47A43EAF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1925639"/>
            <a:ext cx="1928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 and *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orbitals: </a:t>
            </a:r>
          </a:p>
        </p:txBody>
      </p:sp>
      <p:pic>
        <p:nvPicPr>
          <p:cNvPr id="20489" name="Object 3">
            <a:extLst>
              <a:ext uri="{FF2B5EF4-FFF2-40B4-BE49-F238E27FC236}">
                <a16:creationId xmlns:a16="http://schemas.microsoft.com/office/drawing/2014/main" id="{4A3568FD-61BA-5349-AF65-AECD7738E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2495550"/>
            <a:ext cx="12588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Object 4">
            <a:extLst>
              <a:ext uri="{FF2B5EF4-FFF2-40B4-BE49-F238E27FC236}">
                <a16:creationId xmlns:a16="http://schemas.microsoft.com/office/drawing/2014/main" id="{B91E113D-2E65-D44F-B651-9C63FEC0D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3960814"/>
            <a:ext cx="1244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4">
            <a:extLst>
              <a:ext uri="{FF2B5EF4-FFF2-40B4-BE49-F238E27FC236}">
                <a16:creationId xmlns:a16="http://schemas.microsoft.com/office/drawing/2014/main" id="{1EE47115-BCFC-1644-81F0-87BD3705B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26" y="1925639"/>
            <a:ext cx="192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 and *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orbitals: </a:t>
            </a:r>
          </a:p>
        </p:txBody>
      </p:sp>
      <p:pic>
        <p:nvPicPr>
          <p:cNvPr id="20492" name="Object 5">
            <a:extLst>
              <a:ext uri="{FF2B5EF4-FFF2-40B4-BE49-F238E27FC236}">
                <a16:creationId xmlns:a16="http://schemas.microsoft.com/office/drawing/2014/main" id="{9CE89833-2C1B-6346-AD63-6CDF06F1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4" y="3959226"/>
            <a:ext cx="1709737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Object 6">
            <a:extLst>
              <a:ext uri="{FF2B5EF4-FFF2-40B4-BE49-F238E27FC236}">
                <a16:creationId xmlns:a16="http://schemas.microsoft.com/office/drawing/2014/main" id="{272D7505-FF7B-0F49-865B-A1C4FAAB0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5" y="2517775"/>
            <a:ext cx="167640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4" name="ZoneTexte 10">
            <a:extLst>
              <a:ext uri="{FF2B5EF4-FFF2-40B4-BE49-F238E27FC236}">
                <a16:creationId xmlns:a16="http://schemas.microsoft.com/office/drawing/2014/main" id="{079272DA-B376-234C-A85D-3BD6D182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6286501"/>
            <a:ext cx="657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Arnold, D.R.; Baird, N.C.; Bolton, J.R.; Brand, J.C.D.; Jacobs, P.W.M.; de Mayo, P.; Ware, W.R.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Photochemistry An Introduction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Academic Press Inc., New York, 1974 </a:t>
            </a:r>
          </a:p>
        </p:txBody>
      </p:sp>
      <p:sp>
        <p:nvSpPr>
          <p:cNvPr id="20495" name="Text Box 4">
            <a:extLst>
              <a:ext uri="{FF2B5EF4-FFF2-40B4-BE49-F238E27FC236}">
                <a16:creationId xmlns:a16="http://schemas.microsoft.com/office/drawing/2014/main" id="{62B32E9E-9477-C841-8838-76552F38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5211764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Non-bonding </a:t>
            </a:r>
          </a:p>
        </p:txBody>
      </p:sp>
      <p:sp>
        <p:nvSpPr>
          <p:cNvPr id="20496" name="Text Box 4">
            <a:extLst>
              <a:ext uri="{FF2B5EF4-FFF2-40B4-BE49-F238E27FC236}">
                <a16:creationId xmlns:a16="http://schemas.microsoft.com/office/drawing/2014/main" id="{022D87E0-2588-D449-BB35-1A348A2C0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211764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Overlap of p orbitals </a:t>
            </a:r>
          </a:p>
        </p:txBody>
      </p:sp>
      <p:sp>
        <p:nvSpPr>
          <p:cNvPr id="20497" name="Text Box 4">
            <a:extLst>
              <a:ext uri="{FF2B5EF4-FFF2-40B4-BE49-F238E27FC236}">
                <a16:creationId xmlns:a16="http://schemas.microsoft.com/office/drawing/2014/main" id="{88567C49-1EFC-FC4C-98EB-90D04ACAA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89" y="5211763"/>
            <a:ext cx="2071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Overlap of sp</a:t>
            </a:r>
            <a:r>
              <a:rPr lang="en-US" altLang="en-US" sz="1800" baseline="300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orbitals </a:t>
            </a:r>
          </a:p>
        </p:txBody>
      </p:sp>
    </p:spTree>
    <p:extLst>
      <p:ext uri="{BB962C8B-B14F-4D97-AF65-F5344CB8AC3E}">
        <p14:creationId xmlns:p14="http://schemas.microsoft.com/office/powerpoint/2010/main" val="69834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895C3345-08EF-4741-90CB-63B742BF8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549276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Brief introduction 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562F1115-9339-2749-AE43-8EE294936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844676"/>
            <a:ext cx="81359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The branch of chemistry which deals with the study of chemical reaction initiated by light. 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57145C82-2032-A84E-A9F4-DAA630FF4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196976"/>
            <a:ext cx="4267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Char char="q"/>
            </a:pP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Photochemistry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258E7D49-A57E-EE43-8233-F1F654B4D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34290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The photon is  </a:t>
            </a:r>
            <a:r>
              <a:rPr kumimoji="1" lang="en-US" altLang="zh-CN" sz="24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quantized energy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light quantum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0E3E7245-307A-9E40-AFE5-9C2AB2D74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6239" y="4086226"/>
          <a:ext cx="30257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r:id="rId3" imgW="29845000" imgH="9067800" progId="Equation.3">
                  <p:embed/>
                </p:oleObj>
              </mc:Choice>
              <mc:Fallback>
                <p:oleObj r:id="rId3" imgW="29845000" imgH="9067800" progId="Equation.3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0E3E7245-307A-9E40-AFE5-9C2AB2D74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9" y="4086226"/>
                        <a:ext cx="3025775" cy="7921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>
            <a:extLst>
              <a:ext uri="{FF2B5EF4-FFF2-40B4-BE49-F238E27FC236}">
                <a16:creationId xmlns:a16="http://schemas.microsoft.com/office/drawing/2014/main" id="{CA5F395D-51A7-7B45-97BF-C3F7769C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5013325"/>
            <a:ext cx="77755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Where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the Plank constant,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the velocity of light in vacuum,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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 the wave-length of the light, and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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 the wave number. 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7A3450A6-CC4E-8140-B410-F900E35BC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781301"/>
            <a:ext cx="3635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Char char="q"/>
            </a:pP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Energy of photon</a:t>
            </a:r>
          </a:p>
        </p:txBody>
      </p:sp>
    </p:spTree>
    <p:extLst>
      <p:ext uri="{BB962C8B-B14F-4D97-AF65-F5344CB8AC3E}">
        <p14:creationId xmlns:p14="http://schemas.microsoft.com/office/powerpoint/2010/main" val="311680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04919B9E-31D4-3540-B148-E215765C7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304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radio </a:t>
            </a:r>
          </a:p>
        </p:txBody>
      </p:sp>
      <p:sp>
        <p:nvSpPr>
          <p:cNvPr id="12291" name="Text Box 14">
            <a:extLst>
              <a:ext uri="{FF2B5EF4-FFF2-40B4-BE49-F238E27FC236}">
                <a16:creationId xmlns:a16="http://schemas.microsoft.com/office/drawing/2014/main" id="{5CEA0BBF-2E3B-7E4D-9A5D-3611EB28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1143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micro-wave </a:t>
            </a:r>
          </a:p>
        </p:txBody>
      </p:sp>
      <p:sp>
        <p:nvSpPr>
          <p:cNvPr id="12292" name="Text Box 16">
            <a:extLst>
              <a:ext uri="{FF2B5EF4-FFF2-40B4-BE49-F238E27FC236}">
                <a16:creationId xmlns:a16="http://schemas.microsoft.com/office/drawing/2014/main" id="{E6EC6E51-314F-F04D-BAF0-B455300C6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2057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far-infrared</a:t>
            </a:r>
          </a:p>
        </p:txBody>
      </p:sp>
      <p:sp>
        <p:nvSpPr>
          <p:cNvPr id="12293" name="Text Box 18">
            <a:extLst>
              <a:ext uri="{FF2B5EF4-FFF2-40B4-BE49-F238E27FC236}">
                <a16:creationId xmlns:a16="http://schemas.microsoft.com/office/drawing/2014/main" id="{7F9DD4ED-3033-FA4C-9C34-0C8335137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near-infrared</a:t>
            </a:r>
          </a:p>
        </p:txBody>
      </p:sp>
      <p:sp>
        <p:nvSpPr>
          <p:cNvPr id="12294" name="Text Box 21">
            <a:extLst>
              <a:ext uri="{FF2B5EF4-FFF2-40B4-BE49-F238E27FC236}">
                <a16:creationId xmlns:a16="http://schemas.microsoft.com/office/drawing/2014/main" id="{48882FD5-D2D5-824F-8DF4-D0AB46135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3657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visible </a:t>
            </a:r>
          </a:p>
        </p:txBody>
      </p:sp>
      <p:sp>
        <p:nvSpPr>
          <p:cNvPr id="12295" name="Text Box 23">
            <a:extLst>
              <a:ext uri="{FF2B5EF4-FFF2-40B4-BE49-F238E27FC236}">
                <a16:creationId xmlns:a16="http://schemas.microsoft.com/office/drawing/2014/main" id="{557D1BF1-27DF-9A47-90D4-FFE150A9C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4419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ultra-violet</a:t>
            </a:r>
          </a:p>
        </p:txBody>
      </p:sp>
      <p:sp>
        <p:nvSpPr>
          <p:cNvPr id="12296" name="Text Box 25">
            <a:extLst>
              <a:ext uri="{FF2B5EF4-FFF2-40B4-BE49-F238E27FC236}">
                <a16:creationId xmlns:a16="http://schemas.microsoft.com/office/drawing/2014/main" id="{F1DC1238-0DC5-824D-84ED-952C3AEA4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5084763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vacuum violet</a:t>
            </a:r>
          </a:p>
        </p:txBody>
      </p:sp>
      <p:grpSp>
        <p:nvGrpSpPr>
          <p:cNvPr id="12297" name="Group 32">
            <a:extLst>
              <a:ext uri="{FF2B5EF4-FFF2-40B4-BE49-F238E27FC236}">
                <a16:creationId xmlns:a16="http://schemas.microsoft.com/office/drawing/2014/main" id="{A9FAEB41-A257-2848-907C-C0316DA21C36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343886"/>
            <a:ext cx="4248150" cy="6219825"/>
            <a:chOff x="113" y="119"/>
            <a:chExt cx="2863" cy="4009"/>
          </a:xfrm>
        </p:grpSpPr>
        <p:sp>
          <p:nvSpPr>
            <p:cNvPr id="12306" name="Text Box 3">
              <a:extLst>
                <a:ext uri="{FF2B5EF4-FFF2-40B4-BE49-F238E27FC236}">
                  <a16:creationId xmlns:a16="http://schemas.microsoft.com/office/drawing/2014/main" id="{1C4E14AC-E8C5-DC49-BB32-CF178B5FB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119"/>
              <a:ext cx="2531" cy="28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10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5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m 3.9810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-8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kJ mol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-1</a:t>
              </a:r>
              <a:endPara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12307" name="Text Box 4">
              <a:extLst>
                <a:ext uri="{FF2B5EF4-FFF2-40B4-BE49-F238E27FC236}">
                  <a16:creationId xmlns:a16="http://schemas.microsoft.com/office/drawing/2014/main" id="{43066B0A-F20B-2645-BF89-A93397155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527"/>
              <a:ext cx="2531" cy="28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10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-1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m 3.9810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-4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kJ mol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-1</a:t>
              </a:r>
              <a:endPara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12308" name="Text Box 5">
              <a:extLst>
                <a:ext uri="{FF2B5EF4-FFF2-40B4-BE49-F238E27FC236}">
                  <a16:creationId xmlns:a16="http://schemas.microsoft.com/office/drawing/2014/main" id="{D1FE97EB-5194-FE4D-A62C-6D44EEBBF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981"/>
              <a:ext cx="2531" cy="28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10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-4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m 1.9910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-1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kJ mol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-1</a:t>
              </a:r>
              <a:endPara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12309" name="Text Box 6">
              <a:extLst>
                <a:ext uri="{FF2B5EF4-FFF2-40B4-BE49-F238E27FC236}">
                  <a16:creationId xmlns:a16="http://schemas.microsoft.com/office/drawing/2014/main" id="{DB09D01F-2EB7-8442-AF4A-79B629D8B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1480"/>
              <a:ext cx="2531" cy="28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10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-5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m 3.99 kJ mol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-1</a:t>
              </a:r>
              <a:endPara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12310" name="Text Box 7">
              <a:extLst>
                <a:ext uri="{FF2B5EF4-FFF2-40B4-BE49-F238E27FC236}">
                  <a16:creationId xmlns:a16="http://schemas.microsoft.com/office/drawing/2014/main" id="{22B6958D-B807-564B-88F5-5AEFFF211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2069"/>
              <a:ext cx="2531" cy="28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00 nm 149.5 kJ mol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-1</a:t>
              </a:r>
              <a:endPara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12311" name="Text Box 8">
              <a:extLst>
                <a:ext uri="{FF2B5EF4-FFF2-40B4-BE49-F238E27FC236}">
                  <a16:creationId xmlns:a16="http://schemas.microsoft.com/office/drawing/2014/main" id="{F41F6EF1-581A-C74B-8221-E934C9D03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2523"/>
              <a:ext cx="2531" cy="28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00 nm 299.0 kJ mol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-1</a:t>
              </a:r>
              <a:endPara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12312" name="Text Box 9">
              <a:extLst>
                <a:ext uri="{FF2B5EF4-FFF2-40B4-BE49-F238E27FC236}">
                  <a16:creationId xmlns:a16="http://schemas.microsoft.com/office/drawing/2014/main" id="{140F5EB7-5122-394A-9048-3F11895C1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3022"/>
              <a:ext cx="2531" cy="28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150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nm 797.9 kJ mol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-1</a:t>
              </a:r>
              <a:endPara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12313" name="Text Box 10">
              <a:extLst>
                <a:ext uri="{FF2B5EF4-FFF2-40B4-BE49-F238E27FC236}">
                  <a16:creationId xmlns:a16="http://schemas.microsoft.com/office/drawing/2014/main" id="{BDF0A6AC-C65D-D443-B18B-BC2366BBE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3430"/>
              <a:ext cx="2531" cy="28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nm 23910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4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kJ mol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-1</a:t>
              </a:r>
            </a:p>
          </p:txBody>
        </p:sp>
        <p:sp>
          <p:nvSpPr>
            <p:cNvPr id="12314" name="Text Box 11">
              <a:extLst>
                <a:ext uri="{FF2B5EF4-FFF2-40B4-BE49-F238E27FC236}">
                  <a16:creationId xmlns:a16="http://schemas.microsoft.com/office/drawing/2014/main" id="{D581299F-1718-0142-A3B7-AA81B0EBC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793"/>
              <a:ext cx="2530" cy="28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nm 1.2010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9</a:t>
              </a:r>
              <a:r>
                <a:rPr kumimoji="1"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 kJ mol</a:t>
              </a:r>
              <a:r>
                <a:rPr kumimoji="1" lang="en-US" altLang="zh-CN" sz="2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itchFamily="2" charset="2"/>
                </a:rPr>
                <a:t>-1</a:t>
              </a:r>
            </a:p>
          </p:txBody>
        </p:sp>
        <p:sp>
          <p:nvSpPr>
            <p:cNvPr id="12315" name="Rectangle 12">
              <a:extLst>
                <a:ext uri="{FF2B5EF4-FFF2-40B4-BE49-F238E27FC236}">
                  <a16:creationId xmlns:a16="http://schemas.microsoft.com/office/drawing/2014/main" id="{2D6581A9-019D-604B-A82F-6462A087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"/>
              <a:ext cx="288" cy="4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6" name="Rectangle 13">
              <a:extLst>
                <a:ext uri="{FF2B5EF4-FFF2-40B4-BE49-F238E27FC236}">
                  <a16:creationId xmlns:a16="http://schemas.microsoft.com/office/drawing/2014/main" id="{A0CE276D-F22F-694A-9753-F56178DFD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624"/>
              <a:ext cx="288" cy="588"/>
            </a:xfrm>
            <a:prstGeom prst="rect">
              <a:avLst/>
            </a:prstGeom>
            <a:solidFill>
              <a:srgbClr val="E4F7D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7" name="Rectangle 15">
              <a:extLst>
                <a:ext uri="{FF2B5EF4-FFF2-40B4-BE49-F238E27FC236}">
                  <a16:creationId xmlns:a16="http://schemas.microsoft.com/office/drawing/2014/main" id="{836AE440-94EB-7C4E-B0AA-AC41030A7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200"/>
              <a:ext cx="288" cy="480"/>
            </a:xfrm>
            <a:prstGeom prst="rect">
              <a:avLst/>
            </a:prstGeom>
            <a:solidFill>
              <a:srgbClr val="C3ED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8" name="Rectangle 17">
              <a:extLst>
                <a:ext uri="{FF2B5EF4-FFF2-40B4-BE49-F238E27FC236}">
                  <a16:creationId xmlns:a16="http://schemas.microsoft.com/office/drawing/2014/main" id="{1A2DCDC5-0BE2-C547-AAF8-884BBD0EE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80"/>
              <a:ext cx="28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9" name="Rectangle 19">
              <a:extLst>
                <a:ext uri="{FF2B5EF4-FFF2-40B4-BE49-F238E27FC236}">
                  <a16:creationId xmlns:a16="http://schemas.microsoft.com/office/drawing/2014/main" id="{071B485B-A510-D643-B592-2EBD03E5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08"/>
              <a:ext cx="288" cy="28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0" name="Rectangle 20">
              <a:extLst>
                <a:ext uri="{FF2B5EF4-FFF2-40B4-BE49-F238E27FC236}">
                  <a16:creationId xmlns:a16="http://schemas.microsoft.com/office/drawing/2014/main" id="{10860081-1738-574F-9D05-A1207916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288" cy="288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0066FF"/>
                </a:gs>
              </a:gsLst>
              <a:lin ang="54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1" name="Rectangle 22">
              <a:extLst>
                <a:ext uri="{FF2B5EF4-FFF2-40B4-BE49-F238E27FC236}">
                  <a16:creationId xmlns:a16="http://schemas.microsoft.com/office/drawing/2014/main" id="{AF2A23CD-37D6-7944-BB26-57FA7BE4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784"/>
              <a:ext cx="288" cy="528"/>
            </a:xfrm>
            <a:prstGeom prst="rect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2" name="Rectangle 24">
              <a:extLst>
                <a:ext uri="{FF2B5EF4-FFF2-40B4-BE49-F238E27FC236}">
                  <a16:creationId xmlns:a16="http://schemas.microsoft.com/office/drawing/2014/main" id="{38D45D06-9587-864A-AC0B-B00A2B69E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64"/>
              <a:ext cx="288" cy="528"/>
            </a:xfrm>
            <a:prstGeom prst="rect">
              <a:avLst/>
            </a:prstGeom>
            <a:gradFill rotWithShape="0">
              <a:gsLst>
                <a:gs pos="0">
                  <a:srgbClr val="CC00CC"/>
                </a:gs>
                <a:gs pos="100000">
                  <a:srgbClr val="5E005E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3" name="Rectangle 26">
              <a:extLst>
                <a:ext uri="{FF2B5EF4-FFF2-40B4-BE49-F238E27FC236}">
                  <a16:creationId xmlns:a16="http://schemas.microsoft.com/office/drawing/2014/main" id="{498879D8-F3B3-3446-A0D7-3F790D1B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48"/>
              <a:ext cx="288" cy="480"/>
            </a:xfrm>
            <a:prstGeom prst="rect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8" name="Text Box 27">
            <a:extLst>
              <a:ext uri="{FF2B5EF4-FFF2-40B4-BE49-F238E27FC236}">
                <a16:creationId xmlns:a16="http://schemas.microsoft.com/office/drawing/2014/main" id="{19740991-A1CC-7144-B32A-D05CDA60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5661025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X-ray</a:t>
            </a:r>
          </a:p>
        </p:txBody>
      </p:sp>
      <p:graphicFrame>
        <p:nvGraphicFramePr>
          <p:cNvPr id="12299" name="Object 28">
            <a:extLst>
              <a:ext uri="{FF2B5EF4-FFF2-40B4-BE49-F238E27FC236}">
                <a16:creationId xmlns:a16="http://schemas.microsoft.com/office/drawing/2014/main" id="{8C4A22E2-F40F-0145-A4B4-8FDD91F68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1" y="385764"/>
          <a:ext cx="12239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3" imgW="11696700" imgH="9067800" progId="Equation.3">
                  <p:embed/>
                </p:oleObj>
              </mc:Choice>
              <mc:Fallback>
                <p:oleObj name="公式" r:id="rId3" imgW="11696700" imgH="9067800" progId="Equation.3">
                  <p:embed/>
                  <p:pic>
                    <p:nvPicPr>
                      <p:cNvPr id="12299" name="Object 28">
                        <a:extLst>
                          <a:ext uri="{FF2B5EF4-FFF2-40B4-BE49-F238E27FC236}">
                            <a16:creationId xmlns:a16="http://schemas.microsoft.com/office/drawing/2014/main" id="{8C4A22E2-F40F-0145-A4B4-8FDD91F68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1" y="385764"/>
                        <a:ext cx="1223963" cy="8159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AutoShape 29">
            <a:extLst>
              <a:ext uri="{FF2B5EF4-FFF2-40B4-BE49-F238E27FC236}">
                <a16:creationId xmlns:a16="http://schemas.microsoft.com/office/drawing/2014/main" id="{C7C0F052-1902-E348-8A39-583E62B5BA5C}"/>
              </a:ext>
            </a:extLst>
          </p:cNvPr>
          <p:cNvSpPr>
            <a:spLocks/>
          </p:cNvSpPr>
          <p:nvPr/>
        </p:nvSpPr>
        <p:spPr bwMode="auto">
          <a:xfrm>
            <a:off x="8115300" y="3716338"/>
            <a:ext cx="287338" cy="1008062"/>
          </a:xfrm>
          <a:prstGeom prst="rightBrace">
            <a:avLst>
              <a:gd name="adj1" fmla="val 2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1" name="AutoShape 30">
            <a:extLst>
              <a:ext uri="{FF2B5EF4-FFF2-40B4-BE49-F238E27FC236}">
                <a16:creationId xmlns:a16="http://schemas.microsoft.com/office/drawing/2014/main" id="{2D3CD01A-DDC3-FB46-8678-14346E2A139A}"/>
              </a:ext>
            </a:extLst>
          </p:cNvPr>
          <p:cNvSpPr>
            <a:spLocks/>
          </p:cNvSpPr>
          <p:nvPr/>
        </p:nvSpPr>
        <p:spPr bwMode="auto">
          <a:xfrm>
            <a:off x="8183563" y="4724401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2" name="Text Box 31">
            <a:extLst>
              <a:ext uri="{FF2B5EF4-FFF2-40B4-BE49-F238E27FC236}">
                <a16:creationId xmlns:a16="http://schemas.microsoft.com/office/drawing/2014/main" id="{66ABB572-FD05-6949-9625-ED0B0E63A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3" y="3933825"/>
            <a:ext cx="2017712" cy="406400"/>
          </a:xfrm>
          <a:prstGeom prst="rect">
            <a:avLst/>
          </a:prstGeom>
          <a:solidFill>
            <a:srgbClr val="99FF33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photochemistry</a:t>
            </a:r>
          </a:p>
        </p:txBody>
      </p:sp>
      <p:sp>
        <p:nvSpPr>
          <p:cNvPr id="12303" name="Text Box 33">
            <a:extLst>
              <a:ext uri="{FF2B5EF4-FFF2-40B4-BE49-F238E27FC236}">
                <a16:creationId xmlns:a16="http://schemas.microsoft.com/office/drawing/2014/main" id="{7235D164-1431-9D43-9813-57B589BC5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1" y="5373688"/>
            <a:ext cx="2017713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radiochemistry</a:t>
            </a:r>
          </a:p>
        </p:txBody>
      </p:sp>
      <p:sp>
        <p:nvSpPr>
          <p:cNvPr id="12304" name="AutoShape 34">
            <a:extLst>
              <a:ext uri="{FF2B5EF4-FFF2-40B4-BE49-F238E27FC236}">
                <a16:creationId xmlns:a16="http://schemas.microsoft.com/office/drawing/2014/main" id="{2462D7EF-4F24-6640-8385-496C982FB9A3}"/>
              </a:ext>
            </a:extLst>
          </p:cNvPr>
          <p:cNvSpPr>
            <a:spLocks/>
          </p:cNvSpPr>
          <p:nvPr/>
        </p:nvSpPr>
        <p:spPr bwMode="auto">
          <a:xfrm>
            <a:off x="8183564" y="404814"/>
            <a:ext cx="287337" cy="2808287"/>
          </a:xfrm>
          <a:prstGeom prst="rightBrace">
            <a:avLst>
              <a:gd name="adj1" fmla="val 814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5" name="Text Box 35">
            <a:extLst>
              <a:ext uri="{FF2B5EF4-FFF2-40B4-BE49-F238E27FC236}">
                <a16:creationId xmlns:a16="http://schemas.microsoft.com/office/drawing/2014/main" id="{7ACF20DB-B6AB-684C-A3E6-3F12EE16E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1557338"/>
            <a:ext cx="2017712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Microwave chemistry</a:t>
            </a:r>
          </a:p>
        </p:txBody>
      </p:sp>
    </p:spTree>
    <p:extLst>
      <p:ext uri="{BB962C8B-B14F-4D97-AF65-F5344CB8AC3E}">
        <p14:creationId xmlns:p14="http://schemas.microsoft.com/office/powerpoint/2010/main" val="276515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Lekerekített téglalap 291">
            <a:extLst>
              <a:ext uri="{FF2B5EF4-FFF2-40B4-BE49-F238E27FC236}">
                <a16:creationId xmlns:a16="http://schemas.microsoft.com/office/drawing/2014/main" id="{FA9A14EC-90F1-0C44-81A5-F7E80342D36C}"/>
              </a:ext>
            </a:extLst>
          </p:cNvPr>
          <p:cNvSpPr/>
          <p:nvPr/>
        </p:nvSpPr>
        <p:spPr>
          <a:xfrm>
            <a:off x="4741864" y="1484314"/>
            <a:ext cx="5457825" cy="4897437"/>
          </a:xfrm>
          <a:prstGeom prst="roundRect">
            <a:avLst>
              <a:gd name="adj" fmla="val 5245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B1FE2EB4-5176-AB44-A997-42C0EA0974D3}"/>
              </a:ext>
            </a:extLst>
          </p:cNvPr>
          <p:cNvSpPr/>
          <p:nvPr/>
        </p:nvSpPr>
        <p:spPr>
          <a:xfrm>
            <a:off x="1992313" y="1484314"/>
            <a:ext cx="1928812" cy="4897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grpSp>
        <p:nvGrpSpPr>
          <p:cNvPr id="13316" name="Csoportba foglalás 3">
            <a:extLst>
              <a:ext uri="{FF2B5EF4-FFF2-40B4-BE49-F238E27FC236}">
                <a16:creationId xmlns:a16="http://schemas.microsoft.com/office/drawing/2014/main" id="{7A625A27-062C-7B4D-8134-D9BF1D5BBF6B}"/>
              </a:ext>
            </a:extLst>
          </p:cNvPr>
          <p:cNvGrpSpPr>
            <a:grpSpLocks/>
          </p:cNvGrpSpPr>
          <p:nvPr/>
        </p:nvGrpSpPr>
        <p:grpSpPr bwMode="auto">
          <a:xfrm>
            <a:off x="4138613" y="2519363"/>
            <a:ext cx="379412" cy="2716212"/>
            <a:chOff x="4284664" y="2303278"/>
            <a:chExt cx="379411" cy="2715514"/>
          </a:xfrm>
        </p:grpSpPr>
        <p:sp>
          <p:nvSpPr>
            <p:cNvPr id="13340" name="Rectangle 4">
              <a:extLst>
                <a:ext uri="{FF2B5EF4-FFF2-40B4-BE49-F238E27FC236}">
                  <a16:creationId xmlns:a16="http://schemas.microsoft.com/office/drawing/2014/main" id="{4C70990C-EAAD-DB46-AE71-654ED256AA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71687" y="4826405"/>
              <a:ext cx="10796" cy="373978"/>
            </a:xfrm>
            <a:prstGeom prst="rect">
              <a:avLst/>
            </a:prstGeom>
            <a:solidFill>
              <a:srgbClr val="6C2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1" name="Rectangle 5">
              <a:extLst>
                <a:ext uri="{FF2B5EF4-FFF2-40B4-BE49-F238E27FC236}">
                  <a16:creationId xmlns:a16="http://schemas.microsoft.com/office/drawing/2014/main" id="{6B5B1245-2C63-F348-AF23-56CADFB2EF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821007"/>
              <a:ext cx="21593" cy="373978"/>
            </a:xfrm>
            <a:prstGeom prst="rect">
              <a:avLst/>
            </a:prstGeom>
            <a:solidFill>
              <a:srgbClr val="6C2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2" name="Rectangle 6">
              <a:extLst>
                <a:ext uri="{FF2B5EF4-FFF2-40B4-BE49-F238E27FC236}">
                  <a16:creationId xmlns:a16="http://schemas.microsoft.com/office/drawing/2014/main" id="{C557C8A2-EB47-DD40-AD1C-3C6F24E168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810211"/>
              <a:ext cx="21593" cy="373978"/>
            </a:xfrm>
            <a:prstGeom prst="rect">
              <a:avLst/>
            </a:prstGeom>
            <a:solidFill>
              <a:srgbClr val="622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3" name="Rectangle 7">
              <a:extLst>
                <a:ext uri="{FF2B5EF4-FFF2-40B4-BE49-F238E27FC236}">
                  <a16:creationId xmlns:a16="http://schemas.microsoft.com/office/drawing/2014/main" id="{6162C965-313A-2444-8867-7DBA76DC32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799415"/>
              <a:ext cx="21593" cy="373978"/>
            </a:xfrm>
            <a:prstGeom prst="rect">
              <a:avLst/>
            </a:prstGeom>
            <a:solidFill>
              <a:srgbClr val="542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4" name="Rectangle 8">
              <a:extLst>
                <a:ext uri="{FF2B5EF4-FFF2-40B4-BE49-F238E27FC236}">
                  <a16:creationId xmlns:a16="http://schemas.microsoft.com/office/drawing/2014/main" id="{55AA37F6-2111-DB4B-B477-95890C2404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788618"/>
              <a:ext cx="21593" cy="373978"/>
            </a:xfrm>
            <a:prstGeom prst="rect">
              <a:avLst/>
            </a:prstGeom>
            <a:solidFill>
              <a:srgbClr val="492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5" name="Rectangle 9">
              <a:extLst>
                <a:ext uri="{FF2B5EF4-FFF2-40B4-BE49-F238E27FC236}">
                  <a16:creationId xmlns:a16="http://schemas.microsoft.com/office/drawing/2014/main" id="{49204643-849B-F34A-B39B-A8485363ED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777822"/>
              <a:ext cx="21593" cy="373978"/>
            </a:xfrm>
            <a:prstGeom prst="rect">
              <a:avLst/>
            </a:prstGeom>
            <a:solidFill>
              <a:srgbClr val="3B2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6" name="Rectangle 10">
              <a:extLst>
                <a:ext uri="{FF2B5EF4-FFF2-40B4-BE49-F238E27FC236}">
                  <a16:creationId xmlns:a16="http://schemas.microsoft.com/office/drawing/2014/main" id="{FCA59F34-7723-0847-A6C0-E7FE1B4479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767026"/>
              <a:ext cx="21593" cy="373978"/>
            </a:xfrm>
            <a:prstGeom prst="rect">
              <a:avLst/>
            </a:prstGeom>
            <a:solidFill>
              <a:srgbClr val="382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7" name="Rectangle 11">
              <a:extLst>
                <a:ext uri="{FF2B5EF4-FFF2-40B4-BE49-F238E27FC236}">
                  <a16:creationId xmlns:a16="http://schemas.microsoft.com/office/drawing/2014/main" id="{9B1D0DAE-EF41-C446-B7A7-39DB14EA5A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756230"/>
              <a:ext cx="21593" cy="373978"/>
            </a:xfrm>
            <a:prstGeom prst="rect">
              <a:avLst/>
            </a:prstGeom>
            <a:solidFill>
              <a:srgbClr val="2F3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8" name="Rectangle 12">
              <a:extLst>
                <a:ext uri="{FF2B5EF4-FFF2-40B4-BE49-F238E27FC236}">
                  <a16:creationId xmlns:a16="http://schemas.microsoft.com/office/drawing/2014/main" id="{DE735594-A1CB-E242-8528-A941D6E9CB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745433"/>
              <a:ext cx="21593" cy="373978"/>
            </a:xfrm>
            <a:prstGeom prst="rect">
              <a:avLst/>
            </a:prstGeom>
            <a:solidFill>
              <a:srgbClr val="253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9" name="Rectangle 13">
              <a:extLst>
                <a:ext uri="{FF2B5EF4-FFF2-40B4-BE49-F238E27FC236}">
                  <a16:creationId xmlns:a16="http://schemas.microsoft.com/office/drawing/2014/main" id="{D5E6AB47-B321-F744-8858-54154E72B3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734637"/>
              <a:ext cx="21593" cy="373978"/>
            </a:xfrm>
            <a:prstGeom prst="rect">
              <a:avLst/>
            </a:prstGeom>
            <a:solidFill>
              <a:srgbClr val="164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0" name="Rectangle 14">
              <a:extLst>
                <a:ext uri="{FF2B5EF4-FFF2-40B4-BE49-F238E27FC236}">
                  <a16:creationId xmlns:a16="http://schemas.microsoft.com/office/drawing/2014/main" id="{477E102F-3006-994B-9AC4-3F9EBE2A85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723841"/>
              <a:ext cx="21593" cy="373978"/>
            </a:xfrm>
            <a:prstGeom prst="rect">
              <a:avLst/>
            </a:prstGeom>
            <a:solidFill>
              <a:srgbClr val="005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1" name="Rectangle 15">
              <a:extLst>
                <a:ext uri="{FF2B5EF4-FFF2-40B4-BE49-F238E27FC236}">
                  <a16:creationId xmlns:a16="http://schemas.microsoft.com/office/drawing/2014/main" id="{C4F6AEEF-64BC-A449-A4B5-782A6B9734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713045"/>
              <a:ext cx="21593" cy="373978"/>
            </a:xfrm>
            <a:prstGeom prst="rect">
              <a:avLst/>
            </a:prstGeom>
            <a:solidFill>
              <a:srgbClr val="005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2" name="Rectangle 16">
              <a:extLst>
                <a:ext uri="{FF2B5EF4-FFF2-40B4-BE49-F238E27FC236}">
                  <a16:creationId xmlns:a16="http://schemas.microsoft.com/office/drawing/2014/main" id="{84652481-98DC-D74B-BD50-B153933A40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702248"/>
              <a:ext cx="21593" cy="373978"/>
            </a:xfrm>
            <a:prstGeom prst="rect">
              <a:avLst/>
            </a:prstGeom>
            <a:solidFill>
              <a:srgbClr val="006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3" name="Rectangle 17">
              <a:extLst>
                <a:ext uri="{FF2B5EF4-FFF2-40B4-BE49-F238E27FC236}">
                  <a16:creationId xmlns:a16="http://schemas.microsoft.com/office/drawing/2014/main" id="{A7B306D3-3224-214A-BB46-63DFC43304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691452"/>
              <a:ext cx="21593" cy="373978"/>
            </a:xfrm>
            <a:prstGeom prst="rect">
              <a:avLst/>
            </a:prstGeom>
            <a:solidFill>
              <a:srgbClr val="00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4" name="Rectangle 18">
              <a:extLst>
                <a:ext uri="{FF2B5EF4-FFF2-40B4-BE49-F238E27FC236}">
                  <a16:creationId xmlns:a16="http://schemas.microsoft.com/office/drawing/2014/main" id="{79293AE9-72C2-F247-AAD6-20F07381BC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680656"/>
              <a:ext cx="21593" cy="373978"/>
            </a:xfrm>
            <a:prstGeom prst="rect">
              <a:avLst/>
            </a:prstGeom>
            <a:solidFill>
              <a:srgbClr val="00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5" name="Rectangle 19">
              <a:extLst>
                <a:ext uri="{FF2B5EF4-FFF2-40B4-BE49-F238E27FC236}">
                  <a16:creationId xmlns:a16="http://schemas.microsoft.com/office/drawing/2014/main" id="{44563093-7282-3748-BF6D-FE2667FB51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669860"/>
              <a:ext cx="21593" cy="373978"/>
            </a:xfrm>
            <a:prstGeom prst="rect">
              <a:avLst/>
            </a:prstGeom>
            <a:solidFill>
              <a:srgbClr val="007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6" name="Rectangle 20">
              <a:extLst>
                <a:ext uri="{FF2B5EF4-FFF2-40B4-BE49-F238E27FC236}">
                  <a16:creationId xmlns:a16="http://schemas.microsoft.com/office/drawing/2014/main" id="{500CEBB7-87F8-2541-85C2-1A006B13E4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659063"/>
              <a:ext cx="21593" cy="373978"/>
            </a:xfrm>
            <a:prstGeom prst="rect">
              <a:avLst/>
            </a:prstGeom>
            <a:solidFill>
              <a:srgbClr val="007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7" name="Rectangle 21">
              <a:extLst>
                <a:ext uri="{FF2B5EF4-FFF2-40B4-BE49-F238E27FC236}">
                  <a16:creationId xmlns:a16="http://schemas.microsoft.com/office/drawing/2014/main" id="{03D9A18C-0857-1A4F-B05E-5E5E89FBE7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648267"/>
              <a:ext cx="21593" cy="373978"/>
            </a:xfrm>
            <a:prstGeom prst="rect">
              <a:avLst/>
            </a:prstGeom>
            <a:solidFill>
              <a:srgbClr val="008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8" name="Rectangle 22">
              <a:extLst>
                <a:ext uri="{FF2B5EF4-FFF2-40B4-BE49-F238E27FC236}">
                  <a16:creationId xmlns:a16="http://schemas.microsoft.com/office/drawing/2014/main" id="{40690E68-49AF-E740-B3AC-AF58E00156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637471"/>
              <a:ext cx="21593" cy="373978"/>
            </a:xfrm>
            <a:prstGeom prst="rect">
              <a:avLst/>
            </a:prstGeom>
            <a:solidFill>
              <a:srgbClr val="00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9" name="Rectangle 23">
              <a:extLst>
                <a:ext uri="{FF2B5EF4-FFF2-40B4-BE49-F238E27FC236}">
                  <a16:creationId xmlns:a16="http://schemas.microsoft.com/office/drawing/2014/main" id="{A70187C1-0A41-0A41-8FC8-0EFC77D959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626675"/>
              <a:ext cx="21593" cy="373978"/>
            </a:xfrm>
            <a:prstGeom prst="rect">
              <a:avLst/>
            </a:prstGeom>
            <a:solidFill>
              <a:srgbClr val="008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0" name="Rectangle 24">
              <a:extLst>
                <a:ext uri="{FF2B5EF4-FFF2-40B4-BE49-F238E27FC236}">
                  <a16:creationId xmlns:a16="http://schemas.microsoft.com/office/drawing/2014/main" id="{137D8287-C025-3148-BE76-508CB8B6CC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6289" y="4615878"/>
              <a:ext cx="21593" cy="373978"/>
            </a:xfrm>
            <a:prstGeom prst="rect">
              <a:avLst/>
            </a:prstGeom>
            <a:solidFill>
              <a:srgbClr val="008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3361" name="Group 25">
              <a:extLst>
                <a:ext uri="{FF2B5EF4-FFF2-40B4-BE49-F238E27FC236}">
                  <a16:creationId xmlns:a16="http://schemas.microsoft.com/office/drawing/2014/main" id="{D309C99E-D15B-604E-A475-0AE08369214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381230" y="3519804"/>
              <a:ext cx="2180845" cy="373978"/>
              <a:chOff x="1703" y="3578"/>
              <a:chExt cx="2020" cy="250"/>
            </a:xfrm>
          </p:grpSpPr>
          <p:sp>
            <p:nvSpPr>
              <p:cNvPr id="13392" name="Rectangle 26">
                <a:extLst>
                  <a:ext uri="{FF2B5EF4-FFF2-40B4-BE49-F238E27FC236}">
                    <a16:creationId xmlns:a16="http://schemas.microsoft.com/office/drawing/2014/main" id="{B8919AE1-104D-C245-8270-D80C192D2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3578"/>
                <a:ext cx="20" cy="250"/>
              </a:xfrm>
              <a:prstGeom prst="rect">
                <a:avLst/>
              </a:prstGeom>
              <a:solidFill>
                <a:srgbClr val="008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93" name="Rectangle 27">
                <a:extLst>
                  <a:ext uri="{FF2B5EF4-FFF2-40B4-BE49-F238E27FC236}">
                    <a16:creationId xmlns:a16="http://schemas.microsoft.com/office/drawing/2014/main" id="{3B204AFE-B8C3-7349-97FE-1B90C7C9C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578"/>
                <a:ext cx="20" cy="250"/>
              </a:xfrm>
              <a:prstGeom prst="rect">
                <a:avLst/>
              </a:prstGeom>
              <a:solidFill>
                <a:srgbClr val="0090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94" name="Rectangle 28">
                <a:extLst>
                  <a:ext uri="{FF2B5EF4-FFF2-40B4-BE49-F238E27FC236}">
                    <a16:creationId xmlns:a16="http://schemas.microsoft.com/office/drawing/2014/main" id="{BEAD6901-68AA-2A4F-BD75-2D9D4336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" y="3578"/>
                <a:ext cx="20" cy="250"/>
              </a:xfrm>
              <a:prstGeom prst="rect">
                <a:avLst/>
              </a:prstGeom>
              <a:solidFill>
                <a:srgbClr val="0090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95" name="Rectangle 29">
                <a:extLst>
                  <a:ext uri="{FF2B5EF4-FFF2-40B4-BE49-F238E27FC236}">
                    <a16:creationId xmlns:a16="http://schemas.microsoft.com/office/drawing/2014/main" id="{88B2D823-82C2-FE40-90E1-5D81699DC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3578"/>
                <a:ext cx="20" cy="250"/>
              </a:xfrm>
              <a:prstGeom prst="rect">
                <a:avLst/>
              </a:prstGeom>
              <a:solidFill>
                <a:srgbClr val="009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96" name="Rectangle 30">
                <a:extLst>
                  <a:ext uri="{FF2B5EF4-FFF2-40B4-BE49-F238E27FC236}">
                    <a16:creationId xmlns:a16="http://schemas.microsoft.com/office/drawing/2014/main" id="{85EB3B66-10BE-4444-908D-2B5D6D46E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3578"/>
                <a:ext cx="20" cy="250"/>
              </a:xfrm>
              <a:prstGeom prst="rect">
                <a:avLst/>
              </a:prstGeom>
              <a:solidFill>
                <a:srgbClr val="0090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97" name="Rectangle 31">
                <a:extLst>
                  <a:ext uri="{FF2B5EF4-FFF2-40B4-BE49-F238E27FC236}">
                    <a16:creationId xmlns:a16="http://schemas.microsoft.com/office/drawing/2014/main" id="{122FA930-B57E-9C49-BBD6-E1B01C15E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3578"/>
                <a:ext cx="20" cy="250"/>
              </a:xfrm>
              <a:prstGeom prst="rect">
                <a:avLst/>
              </a:prstGeom>
              <a:solidFill>
                <a:srgbClr val="0090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98" name="Rectangle 32">
                <a:extLst>
                  <a:ext uri="{FF2B5EF4-FFF2-40B4-BE49-F238E27FC236}">
                    <a16:creationId xmlns:a16="http://schemas.microsoft.com/office/drawing/2014/main" id="{7A3C6783-C850-A448-B59B-353AD123F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" y="3578"/>
                <a:ext cx="20" cy="250"/>
              </a:xfrm>
              <a:prstGeom prst="rect">
                <a:avLst/>
              </a:prstGeom>
              <a:solidFill>
                <a:srgbClr val="009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99" name="Rectangle 33">
                <a:extLst>
                  <a:ext uri="{FF2B5EF4-FFF2-40B4-BE49-F238E27FC236}">
                    <a16:creationId xmlns:a16="http://schemas.microsoft.com/office/drawing/2014/main" id="{C7B9E8B5-D98C-AC4E-A541-834E299DA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3" y="3578"/>
                <a:ext cx="20" cy="250"/>
              </a:xfrm>
              <a:prstGeom prst="rect">
                <a:avLst/>
              </a:prstGeom>
              <a:solidFill>
                <a:srgbClr val="008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00" name="Rectangle 34">
                <a:extLst>
                  <a:ext uri="{FF2B5EF4-FFF2-40B4-BE49-F238E27FC236}">
                    <a16:creationId xmlns:a16="http://schemas.microsoft.com/office/drawing/2014/main" id="{C2E03E5A-8135-EB4F-A936-97CC7A8F2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" y="3578"/>
                <a:ext cx="20" cy="250"/>
              </a:xfrm>
              <a:prstGeom prst="rect">
                <a:avLst/>
              </a:prstGeom>
              <a:solidFill>
                <a:srgbClr val="009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01" name="Rectangle 35">
                <a:extLst>
                  <a:ext uri="{FF2B5EF4-FFF2-40B4-BE49-F238E27FC236}">
                    <a16:creationId xmlns:a16="http://schemas.microsoft.com/office/drawing/2014/main" id="{F6AF293E-DB53-F34A-8939-859540385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578"/>
                <a:ext cx="20" cy="250"/>
              </a:xfrm>
              <a:prstGeom prst="rect">
                <a:avLst/>
              </a:prstGeom>
              <a:solidFill>
                <a:srgbClr val="009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02" name="Rectangle 36">
                <a:extLst>
                  <a:ext uri="{FF2B5EF4-FFF2-40B4-BE49-F238E27FC236}">
                    <a16:creationId xmlns:a16="http://schemas.microsoft.com/office/drawing/2014/main" id="{76DD1EC4-CD99-D947-8F6F-C2D7E456A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" y="3578"/>
                <a:ext cx="20" cy="250"/>
              </a:xfrm>
              <a:prstGeom prst="rect">
                <a:avLst/>
              </a:prstGeom>
              <a:solidFill>
                <a:srgbClr val="009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03" name="Rectangle 37">
                <a:extLst>
                  <a:ext uri="{FF2B5EF4-FFF2-40B4-BE49-F238E27FC236}">
                    <a16:creationId xmlns:a16="http://schemas.microsoft.com/office/drawing/2014/main" id="{4EA6E203-5DAB-754C-912E-1F94B04A9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3578"/>
                <a:ext cx="20" cy="250"/>
              </a:xfrm>
              <a:prstGeom prst="rect">
                <a:avLst/>
              </a:prstGeom>
              <a:solidFill>
                <a:srgbClr val="009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04" name="Rectangle 38">
                <a:extLst>
                  <a:ext uri="{FF2B5EF4-FFF2-40B4-BE49-F238E27FC236}">
                    <a16:creationId xmlns:a16="http://schemas.microsoft.com/office/drawing/2014/main" id="{3E7A088B-73CA-A84F-A8F3-4668DFC11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3578"/>
                <a:ext cx="20" cy="250"/>
              </a:xfrm>
              <a:prstGeom prst="rect">
                <a:avLst/>
              </a:prstGeom>
              <a:solidFill>
                <a:srgbClr val="0091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05" name="Rectangle 39">
                <a:extLst>
                  <a:ext uri="{FF2B5EF4-FFF2-40B4-BE49-F238E27FC236}">
                    <a16:creationId xmlns:a16="http://schemas.microsoft.com/office/drawing/2014/main" id="{C06B7FFD-3771-B74F-BC8C-02B11CC0A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3578"/>
                <a:ext cx="20" cy="250"/>
              </a:xfrm>
              <a:prstGeom prst="rect">
                <a:avLst/>
              </a:prstGeom>
              <a:solidFill>
                <a:srgbClr val="0091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06" name="Rectangle 40">
                <a:extLst>
                  <a:ext uri="{FF2B5EF4-FFF2-40B4-BE49-F238E27FC236}">
                    <a16:creationId xmlns:a16="http://schemas.microsoft.com/office/drawing/2014/main" id="{42E1F3D9-3B95-7949-8051-875F25FBE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" y="3578"/>
                <a:ext cx="20" cy="250"/>
              </a:xfrm>
              <a:prstGeom prst="rect">
                <a:avLst/>
              </a:prstGeom>
              <a:solidFill>
                <a:srgbClr val="009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07" name="Rectangle 41">
                <a:extLst>
                  <a:ext uri="{FF2B5EF4-FFF2-40B4-BE49-F238E27FC236}">
                    <a16:creationId xmlns:a16="http://schemas.microsoft.com/office/drawing/2014/main" id="{8DD0A104-41E9-6244-A39D-58054A6C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3" y="3578"/>
                <a:ext cx="20" cy="250"/>
              </a:xfrm>
              <a:prstGeom prst="rect">
                <a:avLst/>
              </a:prstGeom>
              <a:solidFill>
                <a:srgbClr val="0093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08" name="Rectangle 42">
                <a:extLst>
                  <a:ext uri="{FF2B5EF4-FFF2-40B4-BE49-F238E27FC236}">
                    <a16:creationId xmlns:a16="http://schemas.microsoft.com/office/drawing/2014/main" id="{5283923A-62B1-6E44-A046-B023752BF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3578"/>
                <a:ext cx="20" cy="250"/>
              </a:xfrm>
              <a:prstGeom prst="rect">
                <a:avLst/>
              </a:prstGeom>
              <a:solidFill>
                <a:srgbClr val="0093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09" name="Rectangle 43">
                <a:extLst>
                  <a:ext uri="{FF2B5EF4-FFF2-40B4-BE49-F238E27FC236}">
                    <a16:creationId xmlns:a16="http://schemas.microsoft.com/office/drawing/2014/main" id="{70AD9590-325E-4A46-9AD3-4EF6C926E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3578"/>
                <a:ext cx="20" cy="250"/>
              </a:xfrm>
              <a:prstGeom prst="rect">
                <a:avLst/>
              </a:prstGeom>
              <a:solidFill>
                <a:srgbClr val="009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0" name="Rectangle 44">
                <a:extLst>
                  <a:ext uri="{FF2B5EF4-FFF2-40B4-BE49-F238E27FC236}">
                    <a16:creationId xmlns:a16="http://schemas.microsoft.com/office/drawing/2014/main" id="{ACCC916A-8A9E-1241-85C0-858A2B786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3" y="3578"/>
                <a:ext cx="20" cy="250"/>
              </a:xfrm>
              <a:prstGeom prst="rect">
                <a:avLst/>
              </a:prstGeom>
              <a:solidFill>
                <a:srgbClr val="009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1" name="Rectangle 45">
                <a:extLst>
                  <a:ext uri="{FF2B5EF4-FFF2-40B4-BE49-F238E27FC236}">
                    <a16:creationId xmlns:a16="http://schemas.microsoft.com/office/drawing/2014/main" id="{9E740049-69AC-8C4F-8E50-C126C9DD7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3578"/>
                <a:ext cx="20" cy="250"/>
              </a:xfrm>
              <a:prstGeom prst="rect">
                <a:avLst/>
              </a:prstGeom>
              <a:solidFill>
                <a:srgbClr val="009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2" name="Rectangle 46">
                <a:extLst>
                  <a:ext uri="{FF2B5EF4-FFF2-40B4-BE49-F238E27FC236}">
                    <a16:creationId xmlns:a16="http://schemas.microsoft.com/office/drawing/2014/main" id="{25EF472F-C2E0-8B44-9672-8AA4BBB2E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3578"/>
                <a:ext cx="20" cy="250"/>
              </a:xfrm>
              <a:prstGeom prst="rect">
                <a:avLst/>
              </a:prstGeom>
              <a:solidFill>
                <a:srgbClr val="0095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3" name="Rectangle 47">
                <a:extLst>
                  <a:ext uri="{FF2B5EF4-FFF2-40B4-BE49-F238E27FC236}">
                    <a16:creationId xmlns:a16="http://schemas.microsoft.com/office/drawing/2014/main" id="{525C0902-E5C4-2949-AAFB-01AE02CC8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3578"/>
                <a:ext cx="20" cy="250"/>
              </a:xfrm>
              <a:prstGeom prst="rect">
                <a:avLst/>
              </a:prstGeom>
              <a:solidFill>
                <a:srgbClr val="0095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4" name="Rectangle 48">
                <a:extLst>
                  <a:ext uri="{FF2B5EF4-FFF2-40B4-BE49-F238E27FC236}">
                    <a16:creationId xmlns:a16="http://schemas.microsoft.com/office/drawing/2014/main" id="{29B6BA7F-48CD-6140-8343-B7EA440F3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3" y="3578"/>
                <a:ext cx="20" cy="250"/>
              </a:xfrm>
              <a:prstGeom prst="rect">
                <a:avLst/>
              </a:prstGeom>
              <a:solidFill>
                <a:srgbClr val="0097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5" name="Rectangle 49">
                <a:extLst>
                  <a:ext uri="{FF2B5EF4-FFF2-40B4-BE49-F238E27FC236}">
                    <a16:creationId xmlns:a16="http://schemas.microsoft.com/office/drawing/2014/main" id="{9EBB7E82-1F23-F94A-8A4A-A7E0AD03F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3578"/>
                <a:ext cx="20" cy="250"/>
              </a:xfrm>
              <a:prstGeom prst="rect">
                <a:avLst/>
              </a:prstGeom>
              <a:solidFill>
                <a:srgbClr val="0098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6" name="Rectangle 50">
                <a:extLst>
                  <a:ext uri="{FF2B5EF4-FFF2-40B4-BE49-F238E27FC236}">
                    <a16:creationId xmlns:a16="http://schemas.microsoft.com/office/drawing/2014/main" id="{255E6ABE-D672-384B-B5F7-C4689A444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3578"/>
                <a:ext cx="20" cy="250"/>
              </a:xfrm>
              <a:prstGeom prst="rect">
                <a:avLst/>
              </a:prstGeom>
              <a:solidFill>
                <a:srgbClr val="0098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7" name="Rectangle 51">
                <a:extLst>
                  <a:ext uri="{FF2B5EF4-FFF2-40B4-BE49-F238E27FC236}">
                    <a16:creationId xmlns:a16="http://schemas.microsoft.com/office/drawing/2014/main" id="{EA308754-7D03-4C43-B2DC-8FD0B7A8A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3578"/>
                <a:ext cx="20" cy="250"/>
              </a:xfrm>
              <a:prstGeom prst="rect">
                <a:avLst/>
              </a:prstGeom>
              <a:solidFill>
                <a:srgbClr val="0099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8" name="Rectangle 52">
                <a:extLst>
                  <a:ext uri="{FF2B5EF4-FFF2-40B4-BE49-F238E27FC236}">
                    <a16:creationId xmlns:a16="http://schemas.microsoft.com/office/drawing/2014/main" id="{3EA7FA5E-3FF0-3348-952B-463AA4927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3578"/>
                <a:ext cx="20" cy="250"/>
              </a:xfrm>
              <a:prstGeom prst="rect">
                <a:avLst/>
              </a:prstGeom>
              <a:solidFill>
                <a:srgbClr val="009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9" name="Rectangle 53">
                <a:extLst>
                  <a:ext uri="{FF2B5EF4-FFF2-40B4-BE49-F238E27FC236}">
                    <a16:creationId xmlns:a16="http://schemas.microsoft.com/office/drawing/2014/main" id="{78E532C0-3EB4-1446-AD9B-7BADC56CC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3578"/>
                <a:ext cx="20" cy="250"/>
              </a:xfrm>
              <a:prstGeom prst="rect">
                <a:avLst/>
              </a:prstGeom>
              <a:solidFill>
                <a:srgbClr val="009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0" name="Rectangle 54">
                <a:extLst>
                  <a:ext uri="{FF2B5EF4-FFF2-40B4-BE49-F238E27FC236}">
                    <a16:creationId xmlns:a16="http://schemas.microsoft.com/office/drawing/2014/main" id="{C0075A6F-242F-4646-BF09-E0671ECAA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3578"/>
                <a:ext cx="20" cy="250"/>
              </a:xfrm>
              <a:prstGeom prst="rect">
                <a:avLst/>
              </a:prstGeom>
              <a:solidFill>
                <a:srgbClr val="009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1" name="Rectangle 55">
                <a:extLst>
                  <a:ext uri="{FF2B5EF4-FFF2-40B4-BE49-F238E27FC236}">
                    <a16:creationId xmlns:a16="http://schemas.microsoft.com/office/drawing/2014/main" id="{047B0F0E-9F2E-2949-8ED2-1291BB18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3578"/>
                <a:ext cx="20" cy="250"/>
              </a:xfrm>
              <a:prstGeom prst="rect">
                <a:avLst/>
              </a:prstGeom>
              <a:solidFill>
                <a:srgbClr val="009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2" name="Rectangle 56">
                <a:extLst>
                  <a:ext uri="{FF2B5EF4-FFF2-40B4-BE49-F238E27FC236}">
                    <a16:creationId xmlns:a16="http://schemas.microsoft.com/office/drawing/2014/main" id="{E1A79287-225A-A74E-A47B-7BEF3A6BF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3578"/>
                <a:ext cx="20" cy="250"/>
              </a:xfrm>
              <a:prstGeom prst="rect">
                <a:avLst/>
              </a:prstGeom>
              <a:solidFill>
                <a:srgbClr val="009D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3" name="Rectangle 57">
                <a:extLst>
                  <a:ext uri="{FF2B5EF4-FFF2-40B4-BE49-F238E27FC236}">
                    <a16:creationId xmlns:a16="http://schemas.microsoft.com/office/drawing/2014/main" id="{25BE2A84-18BB-3B4A-A377-BDE47452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3578"/>
                <a:ext cx="20" cy="250"/>
              </a:xfrm>
              <a:prstGeom prst="rect">
                <a:avLst/>
              </a:prstGeom>
              <a:solidFill>
                <a:srgbClr val="009D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4" name="Rectangle 58">
                <a:extLst>
                  <a:ext uri="{FF2B5EF4-FFF2-40B4-BE49-F238E27FC236}">
                    <a16:creationId xmlns:a16="http://schemas.microsoft.com/office/drawing/2014/main" id="{6FE5E462-2EC3-9B45-B5A3-6CB4110B3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" y="3578"/>
                <a:ext cx="20" cy="250"/>
              </a:xfrm>
              <a:prstGeom prst="rect">
                <a:avLst/>
              </a:prstGeom>
              <a:solidFill>
                <a:srgbClr val="009D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5" name="Rectangle 59">
                <a:extLst>
                  <a:ext uri="{FF2B5EF4-FFF2-40B4-BE49-F238E27FC236}">
                    <a16:creationId xmlns:a16="http://schemas.microsoft.com/office/drawing/2014/main" id="{BD65FF63-7637-7E4E-A11C-5569E03B7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3578"/>
                <a:ext cx="20" cy="250"/>
              </a:xfrm>
              <a:prstGeom prst="rect">
                <a:avLst/>
              </a:prstGeom>
              <a:solidFill>
                <a:srgbClr val="009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6" name="Rectangle 60">
                <a:extLst>
                  <a:ext uri="{FF2B5EF4-FFF2-40B4-BE49-F238E27FC236}">
                    <a16:creationId xmlns:a16="http://schemas.microsoft.com/office/drawing/2014/main" id="{22F86C0C-6357-2B47-841E-95DE82C9A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3578"/>
                <a:ext cx="20" cy="250"/>
              </a:xfrm>
              <a:prstGeom prst="rect">
                <a:avLst/>
              </a:prstGeom>
              <a:solidFill>
                <a:srgbClr val="00A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7" name="Rectangle 61">
                <a:extLst>
                  <a:ext uri="{FF2B5EF4-FFF2-40B4-BE49-F238E27FC236}">
                    <a16:creationId xmlns:a16="http://schemas.microsoft.com/office/drawing/2014/main" id="{18783376-5BF1-474B-ABA4-CFE201FCE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3578"/>
                <a:ext cx="20" cy="250"/>
              </a:xfrm>
              <a:prstGeom prst="rect">
                <a:avLst/>
              </a:prstGeom>
              <a:solidFill>
                <a:srgbClr val="00A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8" name="Rectangle 62">
                <a:extLst>
                  <a:ext uri="{FF2B5EF4-FFF2-40B4-BE49-F238E27FC236}">
                    <a16:creationId xmlns:a16="http://schemas.microsoft.com/office/drawing/2014/main" id="{5A912646-A946-FA46-8901-7F6A505FD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578"/>
                <a:ext cx="20" cy="250"/>
              </a:xfrm>
              <a:prstGeom prst="rect">
                <a:avLst/>
              </a:prstGeom>
              <a:solidFill>
                <a:srgbClr val="00A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9" name="Rectangle 63">
                <a:extLst>
                  <a:ext uri="{FF2B5EF4-FFF2-40B4-BE49-F238E27FC236}">
                    <a16:creationId xmlns:a16="http://schemas.microsoft.com/office/drawing/2014/main" id="{A41CE6BA-0C0E-7A4F-BC69-70E613CB3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3" y="3578"/>
                <a:ext cx="20" cy="250"/>
              </a:xfrm>
              <a:prstGeom prst="rect">
                <a:avLst/>
              </a:prstGeom>
              <a:solidFill>
                <a:srgbClr val="00A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30" name="Rectangle 64">
                <a:extLst>
                  <a:ext uri="{FF2B5EF4-FFF2-40B4-BE49-F238E27FC236}">
                    <a16:creationId xmlns:a16="http://schemas.microsoft.com/office/drawing/2014/main" id="{ADD6DBCC-8A3D-164A-B130-83FC0F8FD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3578"/>
                <a:ext cx="20" cy="250"/>
              </a:xfrm>
              <a:prstGeom prst="rect">
                <a:avLst/>
              </a:prstGeom>
              <a:solidFill>
                <a:srgbClr val="00A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31" name="Rectangle 65">
                <a:extLst>
                  <a:ext uri="{FF2B5EF4-FFF2-40B4-BE49-F238E27FC236}">
                    <a16:creationId xmlns:a16="http://schemas.microsoft.com/office/drawing/2014/main" id="{33F0BA7D-D373-7F42-8896-7F68C99E5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3578"/>
                <a:ext cx="20" cy="250"/>
              </a:xfrm>
              <a:prstGeom prst="rect">
                <a:avLst/>
              </a:prstGeom>
              <a:solidFill>
                <a:srgbClr val="00A4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32" name="Rectangle 66">
                <a:extLst>
                  <a:ext uri="{FF2B5EF4-FFF2-40B4-BE49-F238E27FC236}">
                    <a16:creationId xmlns:a16="http://schemas.microsoft.com/office/drawing/2014/main" id="{89D8BCDC-87C7-E64D-98A1-D8FB99524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3" y="3578"/>
                <a:ext cx="20" cy="250"/>
              </a:xfrm>
              <a:prstGeom prst="rect">
                <a:avLst/>
              </a:prstGeom>
              <a:solidFill>
                <a:srgbClr val="00A4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33" name="Rectangle 67">
                <a:extLst>
                  <a:ext uri="{FF2B5EF4-FFF2-40B4-BE49-F238E27FC236}">
                    <a16:creationId xmlns:a16="http://schemas.microsoft.com/office/drawing/2014/main" id="{593CEF1B-3C36-7446-92A1-BB609056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3578"/>
                <a:ext cx="20" cy="250"/>
              </a:xfrm>
              <a:prstGeom prst="rect">
                <a:avLst/>
              </a:prstGeom>
              <a:solidFill>
                <a:srgbClr val="00A5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34" name="Rectangle 68">
                <a:extLst>
                  <a:ext uri="{FF2B5EF4-FFF2-40B4-BE49-F238E27FC236}">
                    <a16:creationId xmlns:a16="http://schemas.microsoft.com/office/drawing/2014/main" id="{68A9A61E-611F-7648-A44A-28D2B83DC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3578"/>
                <a:ext cx="20" cy="250"/>
              </a:xfrm>
              <a:prstGeom prst="rect">
                <a:avLst/>
              </a:prstGeom>
              <a:solidFill>
                <a:srgbClr val="00A6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35" name="Rectangle 69">
                <a:extLst>
                  <a:ext uri="{FF2B5EF4-FFF2-40B4-BE49-F238E27FC236}">
                    <a16:creationId xmlns:a16="http://schemas.microsoft.com/office/drawing/2014/main" id="{506153A1-E163-3A45-948B-725850572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3578"/>
                <a:ext cx="20" cy="250"/>
              </a:xfrm>
              <a:prstGeom prst="rect">
                <a:avLst/>
              </a:prstGeom>
              <a:solidFill>
                <a:srgbClr val="00A6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36" name="Rectangle 70">
                <a:extLst>
                  <a:ext uri="{FF2B5EF4-FFF2-40B4-BE49-F238E27FC236}">
                    <a16:creationId xmlns:a16="http://schemas.microsoft.com/office/drawing/2014/main" id="{0C845831-3743-B34C-A8BF-C18D9C9C4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" y="3578"/>
                <a:ext cx="20" cy="250"/>
              </a:xfrm>
              <a:prstGeom prst="rect">
                <a:avLst/>
              </a:prstGeom>
              <a:solidFill>
                <a:srgbClr val="00A7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37" name="Rectangle 71">
                <a:extLst>
                  <a:ext uri="{FF2B5EF4-FFF2-40B4-BE49-F238E27FC236}">
                    <a16:creationId xmlns:a16="http://schemas.microsoft.com/office/drawing/2014/main" id="{1F9A82E1-9E46-6442-B6C5-14EB86C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578"/>
                <a:ext cx="20" cy="250"/>
              </a:xfrm>
              <a:prstGeom prst="rect">
                <a:avLst/>
              </a:prstGeom>
              <a:solidFill>
                <a:srgbClr val="00A7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38" name="Rectangle 72">
                <a:extLst>
                  <a:ext uri="{FF2B5EF4-FFF2-40B4-BE49-F238E27FC236}">
                    <a16:creationId xmlns:a16="http://schemas.microsoft.com/office/drawing/2014/main" id="{EC7661DF-29C6-1D4C-B352-22F71EA28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3578"/>
                <a:ext cx="20" cy="250"/>
              </a:xfrm>
              <a:prstGeom prst="rect">
                <a:avLst/>
              </a:prstGeom>
              <a:solidFill>
                <a:srgbClr val="00A8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39" name="Rectangle 73">
                <a:extLst>
                  <a:ext uri="{FF2B5EF4-FFF2-40B4-BE49-F238E27FC236}">
                    <a16:creationId xmlns:a16="http://schemas.microsoft.com/office/drawing/2014/main" id="{BE7D3D54-C389-9043-92F0-28E3B03CE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578"/>
                <a:ext cx="20" cy="250"/>
              </a:xfrm>
              <a:prstGeom prst="rect">
                <a:avLst/>
              </a:prstGeom>
              <a:solidFill>
                <a:srgbClr val="1AA9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40" name="Rectangle 74">
                <a:extLst>
                  <a:ext uri="{FF2B5EF4-FFF2-40B4-BE49-F238E27FC236}">
                    <a16:creationId xmlns:a16="http://schemas.microsoft.com/office/drawing/2014/main" id="{786267B5-5ABE-3F4F-B7CC-3693D78D7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3578"/>
                <a:ext cx="20" cy="250"/>
              </a:xfrm>
              <a:prstGeom prst="rect">
                <a:avLst/>
              </a:prstGeom>
              <a:solidFill>
                <a:srgbClr val="1AA9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41" name="Rectangle 75">
                <a:extLst>
                  <a:ext uri="{FF2B5EF4-FFF2-40B4-BE49-F238E27FC236}">
                    <a16:creationId xmlns:a16="http://schemas.microsoft.com/office/drawing/2014/main" id="{C13157D7-C078-BC45-948B-2A7D03F7F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" y="3578"/>
                <a:ext cx="20" cy="250"/>
              </a:xfrm>
              <a:prstGeom prst="rect">
                <a:avLst/>
              </a:prstGeom>
              <a:solidFill>
                <a:srgbClr val="2AAA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42" name="Rectangle 76">
                <a:extLst>
                  <a:ext uri="{FF2B5EF4-FFF2-40B4-BE49-F238E27FC236}">
                    <a16:creationId xmlns:a16="http://schemas.microsoft.com/office/drawing/2014/main" id="{ADF37597-8B17-DD41-87E6-472D3F92E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" y="3578"/>
                <a:ext cx="20" cy="250"/>
              </a:xfrm>
              <a:prstGeom prst="rect">
                <a:avLst/>
              </a:prstGeom>
              <a:solidFill>
                <a:srgbClr val="35A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43" name="Rectangle 77">
                <a:extLst>
                  <a:ext uri="{FF2B5EF4-FFF2-40B4-BE49-F238E27FC236}">
                    <a16:creationId xmlns:a16="http://schemas.microsoft.com/office/drawing/2014/main" id="{84B6A017-3AA6-894A-9E01-E33779911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3578"/>
                <a:ext cx="20" cy="250"/>
              </a:xfrm>
              <a:prstGeom prst="rect">
                <a:avLst/>
              </a:prstGeom>
              <a:solidFill>
                <a:srgbClr val="35A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44" name="Rectangle 78">
                <a:extLst>
                  <a:ext uri="{FF2B5EF4-FFF2-40B4-BE49-F238E27FC236}">
                    <a16:creationId xmlns:a16="http://schemas.microsoft.com/office/drawing/2014/main" id="{B5BE42D1-7703-0D4A-9AD7-9A8823F72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3578"/>
                <a:ext cx="20" cy="250"/>
              </a:xfrm>
              <a:prstGeom prst="rect">
                <a:avLst/>
              </a:prstGeom>
              <a:solidFill>
                <a:srgbClr val="3EA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45" name="Rectangle 79">
                <a:extLst>
                  <a:ext uri="{FF2B5EF4-FFF2-40B4-BE49-F238E27FC236}">
                    <a16:creationId xmlns:a16="http://schemas.microsoft.com/office/drawing/2014/main" id="{B48441C1-08AB-6F46-85F2-230120C88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3578"/>
                <a:ext cx="20" cy="250"/>
              </a:xfrm>
              <a:prstGeom prst="rect">
                <a:avLst/>
              </a:prstGeom>
              <a:solidFill>
                <a:srgbClr val="45AF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46" name="Rectangle 80">
                <a:extLst>
                  <a:ext uri="{FF2B5EF4-FFF2-40B4-BE49-F238E27FC236}">
                    <a16:creationId xmlns:a16="http://schemas.microsoft.com/office/drawing/2014/main" id="{91604B74-97AD-674F-8F9F-F35527709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3578"/>
                <a:ext cx="20" cy="250"/>
              </a:xfrm>
              <a:prstGeom prst="rect">
                <a:avLst/>
              </a:prstGeom>
              <a:solidFill>
                <a:srgbClr val="45AF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47" name="Rectangle 81">
                <a:extLst>
                  <a:ext uri="{FF2B5EF4-FFF2-40B4-BE49-F238E27FC236}">
                    <a16:creationId xmlns:a16="http://schemas.microsoft.com/office/drawing/2014/main" id="{28A5B1A9-3B25-4D49-A1E2-E33AEE2BC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3578"/>
                <a:ext cx="20" cy="250"/>
              </a:xfrm>
              <a:prstGeom prst="rect">
                <a:avLst/>
              </a:prstGeom>
              <a:solidFill>
                <a:srgbClr val="4CB0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48" name="Rectangle 82">
                <a:extLst>
                  <a:ext uri="{FF2B5EF4-FFF2-40B4-BE49-F238E27FC236}">
                    <a16:creationId xmlns:a16="http://schemas.microsoft.com/office/drawing/2014/main" id="{BCDBE538-6AA0-AD42-A42A-8C1B62F04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3578"/>
                <a:ext cx="20" cy="250"/>
              </a:xfrm>
              <a:prstGeom prst="rect">
                <a:avLst/>
              </a:prstGeom>
              <a:solidFill>
                <a:srgbClr val="4CB0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49" name="Rectangle 83">
                <a:extLst>
                  <a:ext uri="{FF2B5EF4-FFF2-40B4-BE49-F238E27FC236}">
                    <a16:creationId xmlns:a16="http://schemas.microsoft.com/office/drawing/2014/main" id="{2855EFD9-6DD2-2A46-B93A-B15E722A5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3578"/>
                <a:ext cx="20" cy="250"/>
              </a:xfrm>
              <a:prstGeom prst="rect">
                <a:avLst/>
              </a:prstGeom>
              <a:solidFill>
                <a:srgbClr val="51B2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50" name="Rectangle 84">
                <a:extLst>
                  <a:ext uri="{FF2B5EF4-FFF2-40B4-BE49-F238E27FC236}">
                    <a16:creationId xmlns:a16="http://schemas.microsoft.com/office/drawing/2014/main" id="{D1ABFFD2-D423-7840-B9DE-B20FDEC2D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3" y="3578"/>
                <a:ext cx="20" cy="250"/>
              </a:xfrm>
              <a:prstGeom prst="rect">
                <a:avLst/>
              </a:prstGeom>
              <a:solidFill>
                <a:srgbClr val="55B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51" name="Rectangle 85">
                <a:extLst>
                  <a:ext uri="{FF2B5EF4-FFF2-40B4-BE49-F238E27FC236}">
                    <a16:creationId xmlns:a16="http://schemas.microsoft.com/office/drawing/2014/main" id="{27770B42-3CFB-AF4D-B2ED-955D52D2A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3578"/>
                <a:ext cx="20" cy="250"/>
              </a:xfrm>
              <a:prstGeom prst="rect">
                <a:avLst/>
              </a:prstGeom>
              <a:solidFill>
                <a:srgbClr val="55B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52" name="Rectangle 86">
                <a:extLst>
                  <a:ext uri="{FF2B5EF4-FFF2-40B4-BE49-F238E27FC236}">
                    <a16:creationId xmlns:a16="http://schemas.microsoft.com/office/drawing/2014/main" id="{C8E45F07-39BB-B04C-AE34-62AEF618F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3578"/>
                <a:ext cx="20" cy="250"/>
              </a:xfrm>
              <a:prstGeom prst="rect">
                <a:avLst/>
              </a:prstGeom>
              <a:solidFill>
                <a:srgbClr val="59B3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53" name="Rectangle 87">
                <a:extLst>
                  <a:ext uri="{FF2B5EF4-FFF2-40B4-BE49-F238E27FC236}">
                    <a16:creationId xmlns:a16="http://schemas.microsoft.com/office/drawing/2014/main" id="{67774E35-AB0C-FA40-BDAC-1AADC2C08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3578"/>
                <a:ext cx="20" cy="250"/>
              </a:xfrm>
              <a:prstGeom prst="rect">
                <a:avLst/>
              </a:prstGeom>
              <a:solidFill>
                <a:srgbClr val="5DB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54" name="Rectangle 88">
                <a:extLst>
                  <a:ext uri="{FF2B5EF4-FFF2-40B4-BE49-F238E27FC236}">
                    <a16:creationId xmlns:a16="http://schemas.microsoft.com/office/drawing/2014/main" id="{DFF202A1-9483-5740-AF79-5DD80A9B9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3" y="3578"/>
                <a:ext cx="20" cy="250"/>
              </a:xfrm>
              <a:prstGeom prst="rect">
                <a:avLst/>
              </a:prstGeom>
              <a:solidFill>
                <a:srgbClr val="5DB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55" name="Rectangle 89">
                <a:extLst>
                  <a:ext uri="{FF2B5EF4-FFF2-40B4-BE49-F238E27FC236}">
                    <a16:creationId xmlns:a16="http://schemas.microsoft.com/office/drawing/2014/main" id="{03C8A646-51C8-294B-AEC6-F934EAAD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3578"/>
                <a:ext cx="20" cy="250"/>
              </a:xfrm>
              <a:prstGeom prst="rect">
                <a:avLst/>
              </a:prstGeom>
              <a:solidFill>
                <a:srgbClr val="63B6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56" name="Rectangle 90">
                <a:extLst>
                  <a:ext uri="{FF2B5EF4-FFF2-40B4-BE49-F238E27FC236}">
                    <a16:creationId xmlns:a16="http://schemas.microsoft.com/office/drawing/2014/main" id="{987DBF56-0C57-4F4C-8AAE-B445493EC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3578"/>
                <a:ext cx="20" cy="250"/>
              </a:xfrm>
              <a:prstGeom prst="rect">
                <a:avLst/>
              </a:prstGeom>
              <a:solidFill>
                <a:srgbClr val="63B6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57" name="Rectangle 91">
                <a:extLst>
                  <a:ext uri="{FF2B5EF4-FFF2-40B4-BE49-F238E27FC236}">
                    <a16:creationId xmlns:a16="http://schemas.microsoft.com/office/drawing/2014/main" id="{60F1DC00-CF11-F24F-8120-F3628CA85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3578"/>
                <a:ext cx="20" cy="250"/>
              </a:xfrm>
              <a:prstGeom prst="rect">
                <a:avLst/>
              </a:prstGeom>
              <a:solidFill>
                <a:srgbClr val="6AB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58" name="Rectangle 92">
                <a:extLst>
                  <a:ext uri="{FF2B5EF4-FFF2-40B4-BE49-F238E27FC236}">
                    <a16:creationId xmlns:a16="http://schemas.microsoft.com/office/drawing/2014/main" id="{4EDCF958-6B96-0B42-9F12-B7374C4D4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" y="3578"/>
                <a:ext cx="20" cy="250"/>
              </a:xfrm>
              <a:prstGeom prst="rect">
                <a:avLst/>
              </a:prstGeom>
              <a:solidFill>
                <a:srgbClr val="70B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59" name="Rectangle 93">
                <a:extLst>
                  <a:ext uri="{FF2B5EF4-FFF2-40B4-BE49-F238E27FC236}">
                    <a16:creationId xmlns:a16="http://schemas.microsoft.com/office/drawing/2014/main" id="{2DE86A15-8796-2C47-B0B8-986362CCD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3578"/>
                <a:ext cx="20" cy="250"/>
              </a:xfrm>
              <a:prstGeom prst="rect">
                <a:avLst/>
              </a:prstGeom>
              <a:solidFill>
                <a:srgbClr val="70BA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60" name="Rectangle 94">
                <a:extLst>
                  <a:ext uri="{FF2B5EF4-FFF2-40B4-BE49-F238E27FC236}">
                    <a16:creationId xmlns:a16="http://schemas.microsoft.com/office/drawing/2014/main" id="{3460677E-4081-6346-8DE3-73DA02085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3578"/>
                <a:ext cx="20" cy="250"/>
              </a:xfrm>
              <a:prstGeom prst="rect">
                <a:avLst/>
              </a:prstGeom>
              <a:solidFill>
                <a:srgbClr val="75BC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61" name="Rectangle 95">
                <a:extLst>
                  <a:ext uri="{FF2B5EF4-FFF2-40B4-BE49-F238E27FC236}">
                    <a16:creationId xmlns:a16="http://schemas.microsoft.com/office/drawing/2014/main" id="{A1C077C8-4301-DA49-AF70-9DD21A48B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3578"/>
                <a:ext cx="20" cy="250"/>
              </a:xfrm>
              <a:prstGeom prst="rect">
                <a:avLst/>
              </a:prstGeom>
              <a:solidFill>
                <a:srgbClr val="79B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62" name="Rectangle 96">
                <a:extLst>
                  <a:ext uri="{FF2B5EF4-FFF2-40B4-BE49-F238E27FC236}">
                    <a16:creationId xmlns:a16="http://schemas.microsoft.com/office/drawing/2014/main" id="{2F3DE9FC-0C99-6043-B51F-C7302AB4E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3" y="3578"/>
                <a:ext cx="20" cy="250"/>
              </a:xfrm>
              <a:prstGeom prst="rect">
                <a:avLst/>
              </a:prstGeom>
              <a:solidFill>
                <a:srgbClr val="79B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63" name="Rectangle 97">
                <a:extLst>
                  <a:ext uri="{FF2B5EF4-FFF2-40B4-BE49-F238E27FC236}">
                    <a16:creationId xmlns:a16="http://schemas.microsoft.com/office/drawing/2014/main" id="{135980D9-B7E0-EC4D-B7B4-E16274B2D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3578"/>
                <a:ext cx="20" cy="250"/>
              </a:xfrm>
              <a:prstGeom prst="rect">
                <a:avLst/>
              </a:prstGeom>
              <a:solidFill>
                <a:srgbClr val="7E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64" name="Rectangle 98">
                <a:extLst>
                  <a:ext uri="{FF2B5EF4-FFF2-40B4-BE49-F238E27FC236}">
                    <a16:creationId xmlns:a16="http://schemas.microsoft.com/office/drawing/2014/main" id="{798AB4EE-1883-A54F-BEF0-5D7D81F3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3578"/>
                <a:ext cx="20" cy="250"/>
              </a:xfrm>
              <a:prstGeom prst="rect">
                <a:avLst/>
              </a:prstGeom>
              <a:solidFill>
                <a:srgbClr val="7EB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65" name="Rectangle 99">
                <a:extLst>
                  <a:ext uri="{FF2B5EF4-FFF2-40B4-BE49-F238E27FC236}">
                    <a16:creationId xmlns:a16="http://schemas.microsoft.com/office/drawing/2014/main" id="{D1F79886-569F-A14E-B061-CB653396E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3578"/>
                <a:ext cx="20" cy="250"/>
              </a:xfrm>
              <a:prstGeom prst="rect">
                <a:avLst/>
              </a:prstGeom>
              <a:solidFill>
                <a:srgbClr val="82C0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66" name="Rectangle 100">
                <a:extLst>
                  <a:ext uri="{FF2B5EF4-FFF2-40B4-BE49-F238E27FC236}">
                    <a16:creationId xmlns:a16="http://schemas.microsoft.com/office/drawing/2014/main" id="{0CDFB91A-9515-B849-A295-3C6BDC749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3578"/>
                <a:ext cx="20" cy="250"/>
              </a:xfrm>
              <a:prstGeom prst="rect">
                <a:avLst/>
              </a:prstGeom>
              <a:solidFill>
                <a:srgbClr val="85C1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67" name="Rectangle 101">
                <a:extLst>
                  <a:ext uri="{FF2B5EF4-FFF2-40B4-BE49-F238E27FC236}">
                    <a16:creationId xmlns:a16="http://schemas.microsoft.com/office/drawing/2014/main" id="{B645863E-9EBB-DD47-899E-47C7D55AA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3" y="3578"/>
                <a:ext cx="20" cy="250"/>
              </a:xfrm>
              <a:prstGeom prst="rect">
                <a:avLst/>
              </a:prstGeom>
              <a:solidFill>
                <a:srgbClr val="85C1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68" name="Rectangle 102">
                <a:extLst>
                  <a:ext uri="{FF2B5EF4-FFF2-40B4-BE49-F238E27FC236}">
                    <a16:creationId xmlns:a16="http://schemas.microsoft.com/office/drawing/2014/main" id="{BF1A93FF-D69E-724A-BDB6-175C8E918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578"/>
                <a:ext cx="20" cy="250"/>
              </a:xfrm>
              <a:prstGeom prst="rect">
                <a:avLst/>
              </a:prstGeom>
              <a:solidFill>
                <a:srgbClr val="88C2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69" name="Rectangle 103">
                <a:extLst>
                  <a:ext uri="{FF2B5EF4-FFF2-40B4-BE49-F238E27FC236}">
                    <a16:creationId xmlns:a16="http://schemas.microsoft.com/office/drawing/2014/main" id="{0CA8AF01-0C39-404E-A4C9-56D7E87A6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3578"/>
                <a:ext cx="20" cy="250"/>
              </a:xfrm>
              <a:prstGeom prst="rect">
                <a:avLst/>
              </a:prstGeom>
              <a:solidFill>
                <a:srgbClr val="8CC4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70" name="Rectangle 104">
                <a:extLst>
                  <a:ext uri="{FF2B5EF4-FFF2-40B4-BE49-F238E27FC236}">
                    <a16:creationId xmlns:a16="http://schemas.microsoft.com/office/drawing/2014/main" id="{8E6713AC-7B80-E049-9870-5E0155CCA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" y="3578"/>
                <a:ext cx="20" cy="250"/>
              </a:xfrm>
              <a:prstGeom prst="rect">
                <a:avLst/>
              </a:prstGeom>
              <a:solidFill>
                <a:srgbClr val="8CC4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71" name="Rectangle 105">
                <a:extLst>
                  <a:ext uri="{FF2B5EF4-FFF2-40B4-BE49-F238E27FC236}">
                    <a16:creationId xmlns:a16="http://schemas.microsoft.com/office/drawing/2014/main" id="{847CEAA6-F9FC-FD45-A2D6-F6DB748FB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3" y="3578"/>
                <a:ext cx="20" cy="250"/>
              </a:xfrm>
              <a:prstGeom prst="rect">
                <a:avLst/>
              </a:prstGeom>
              <a:solidFill>
                <a:srgbClr val="92C6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72" name="Rectangle 106">
                <a:extLst>
                  <a:ext uri="{FF2B5EF4-FFF2-40B4-BE49-F238E27FC236}">
                    <a16:creationId xmlns:a16="http://schemas.microsoft.com/office/drawing/2014/main" id="{02CA199D-9520-EF41-815D-E13BFEB58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3578"/>
                <a:ext cx="20" cy="250"/>
              </a:xfrm>
              <a:prstGeom prst="rect">
                <a:avLst/>
              </a:prstGeom>
              <a:solidFill>
                <a:srgbClr val="92C6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73" name="Rectangle 107">
                <a:extLst>
                  <a:ext uri="{FF2B5EF4-FFF2-40B4-BE49-F238E27FC236}">
                    <a16:creationId xmlns:a16="http://schemas.microsoft.com/office/drawing/2014/main" id="{DAC0193E-0408-3846-B94A-BB8F7EE2E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3578"/>
                <a:ext cx="20" cy="250"/>
              </a:xfrm>
              <a:prstGeom prst="rect">
                <a:avLst/>
              </a:prstGeom>
              <a:solidFill>
                <a:srgbClr val="99C9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74" name="Rectangle 108">
                <a:extLst>
                  <a:ext uri="{FF2B5EF4-FFF2-40B4-BE49-F238E27FC236}">
                    <a16:creationId xmlns:a16="http://schemas.microsoft.com/office/drawing/2014/main" id="{326528A5-B62F-0E45-A931-61BE03837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3578"/>
                <a:ext cx="20" cy="250"/>
              </a:xfrm>
              <a:prstGeom prst="rect">
                <a:avLst/>
              </a:prstGeom>
              <a:solidFill>
                <a:srgbClr val="9FCB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75" name="Rectangle 109">
                <a:extLst>
                  <a:ext uri="{FF2B5EF4-FFF2-40B4-BE49-F238E27FC236}">
                    <a16:creationId xmlns:a16="http://schemas.microsoft.com/office/drawing/2014/main" id="{F446D540-4E9C-F34C-A306-C8A537BD3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3578"/>
                <a:ext cx="20" cy="250"/>
              </a:xfrm>
              <a:prstGeom prst="rect">
                <a:avLst/>
              </a:prstGeom>
              <a:solidFill>
                <a:srgbClr val="9FCB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76" name="Rectangle 110">
                <a:extLst>
                  <a:ext uri="{FF2B5EF4-FFF2-40B4-BE49-F238E27FC236}">
                    <a16:creationId xmlns:a16="http://schemas.microsoft.com/office/drawing/2014/main" id="{4AD08702-C3DE-EF41-AA5C-31C050182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3578"/>
                <a:ext cx="20" cy="250"/>
              </a:xfrm>
              <a:prstGeom prst="rect">
                <a:avLst/>
              </a:prstGeom>
              <a:solidFill>
                <a:srgbClr val="A5CD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77" name="Rectangle 111">
                <a:extLst>
                  <a:ext uri="{FF2B5EF4-FFF2-40B4-BE49-F238E27FC236}">
                    <a16:creationId xmlns:a16="http://schemas.microsoft.com/office/drawing/2014/main" id="{3C1CC796-D816-754D-9DDE-C74C34EFB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3578"/>
                <a:ext cx="20" cy="250"/>
              </a:xfrm>
              <a:prstGeom prst="rect">
                <a:avLst/>
              </a:prstGeom>
              <a:solidFill>
                <a:srgbClr val="A9CF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78" name="Rectangle 112">
                <a:extLst>
                  <a:ext uri="{FF2B5EF4-FFF2-40B4-BE49-F238E27FC236}">
                    <a16:creationId xmlns:a16="http://schemas.microsoft.com/office/drawing/2014/main" id="{5368CCA2-D5A7-404B-9C4B-A2213B978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578"/>
                <a:ext cx="20" cy="250"/>
              </a:xfrm>
              <a:prstGeom prst="rect">
                <a:avLst/>
              </a:prstGeom>
              <a:solidFill>
                <a:srgbClr val="A9CF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79" name="Rectangle 113">
                <a:extLst>
                  <a:ext uri="{FF2B5EF4-FFF2-40B4-BE49-F238E27FC236}">
                    <a16:creationId xmlns:a16="http://schemas.microsoft.com/office/drawing/2014/main" id="{53918211-72E1-504C-990D-127986597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" y="3578"/>
                <a:ext cx="20" cy="250"/>
              </a:xfrm>
              <a:prstGeom prst="rect">
                <a:avLst/>
              </a:prstGeom>
              <a:solidFill>
                <a:srgbClr val="ADD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80" name="Rectangle 114">
                <a:extLst>
                  <a:ext uri="{FF2B5EF4-FFF2-40B4-BE49-F238E27FC236}">
                    <a16:creationId xmlns:a16="http://schemas.microsoft.com/office/drawing/2014/main" id="{3168A395-7FF6-194E-A31D-387F76789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3578"/>
                <a:ext cx="20" cy="250"/>
              </a:xfrm>
              <a:prstGeom prst="rect">
                <a:avLst/>
              </a:prstGeom>
              <a:solidFill>
                <a:srgbClr val="B0D2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81" name="Rectangle 115">
                <a:extLst>
                  <a:ext uri="{FF2B5EF4-FFF2-40B4-BE49-F238E27FC236}">
                    <a16:creationId xmlns:a16="http://schemas.microsoft.com/office/drawing/2014/main" id="{834AD575-C281-1345-B5C2-FF64BA6D9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" y="3578"/>
                <a:ext cx="20" cy="250"/>
              </a:xfrm>
              <a:prstGeom prst="rect">
                <a:avLst/>
              </a:prstGeom>
              <a:solidFill>
                <a:srgbClr val="AFD1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82" name="Rectangle 116">
                <a:extLst>
                  <a:ext uri="{FF2B5EF4-FFF2-40B4-BE49-F238E27FC236}">
                    <a16:creationId xmlns:a16="http://schemas.microsoft.com/office/drawing/2014/main" id="{75E6F80F-1A02-ED43-8E70-7186ED4E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3578"/>
                <a:ext cx="20" cy="250"/>
              </a:xfrm>
              <a:prstGeom prst="rect">
                <a:avLst/>
              </a:prstGeom>
              <a:solidFill>
                <a:srgbClr val="B2D2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83" name="Rectangle 117">
                <a:extLst>
                  <a:ext uri="{FF2B5EF4-FFF2-40B4-BE49-F238E27FC236}">
                    <a16:creationId xmlns:a16="http://schemas.microsoft.com/office/drawing/2014/main" id="{7BD650FB-DE33-F84C-90A5-E269C3445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" y="3578"/>
                <a:ext cx="20" cy="250"/>
              </a:xfrm>
              <a:prstGeom prst="rect">
                <a:avLst/>
              </a:prstGeom>
              <a:solidFill>
                <a:srgbClr val="B2D2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84" name="Rectangle 118">
                <a:extLst>
                  <a:ext uri="{FF2B5EF4-FFF2-40B4-BE49-F238E27FC236}">
                    <a16:creationId xmlns:a16="http://schemas.microsoft.com/office/drawing/2014/main" id="{60162E7C-53CF-EC4C-BAEC-6D2E701C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3" y="3578"/>
                <a:ext cx="20" cy="250"/>
              </a:xfrm>
              <a:prstGeom prst="rect">
                <a:avLst/>
              </a:prstGeom>
              <a:solidFill>
                <a:srgbClr val="B7D4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85" name="Rectangle 119">
                <a:extLst>
                  <a:ext uri="{FF2B5EF4-FFF2-40B4-BE49-F238E27FC236}">
                    <a16:creationId xmlns:a16="http://schemas.microsoft.com/office/drawing/2014/main" id="{A8662935-771F-0E4A-BA9D-5135A09D1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3578"/>
                <a:ext cx="20" cy="250"/>
              </a:xfrm>
              <a:prstGeom prst="rect">
                <a:avLst/>
              </a:prstGeom>
              <a:solidFill>
                <a:srgbClr val="C0D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86" name="Rectangle 120">
                <a:extLst>
                  <a:ext uri="{FF2B5EF4-FFF2-40B4-BE49-F238E27FC236}">
                    <a16:creationId xmlns:a16="http://schemas.microsoft.com/office/drawing/2014/main" id="{330EA83B-9AF0-524B-9477-9416C234E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3578"/>
                <a:ext cx="20" cy="250"/>
              </a:xfrm>
              <a:prstGeom prst="rect">
                <a:avLst/>
              </a:prstGeom>
              <a:solidFill>
                <a:srgbClr val="C0D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87" name="Rectangle 121">
                <a:extLst>
                  <a:ext uri="{FF2B5EF4-FFF2-40B4-BE49-F238E27FC236}">
                    <a16:creationId xmlns:a16="http://schemas.microsoft.com/office/drawing/2014/main" id="{A9664CC9-CFEB-2B4E-8236-C50F5D03E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3578"/>
                <a:ext cx="20" cy="250"/>
              </a:xfrm>
              <a:prstGeom prst="rect">
                <a:avLst/>
              </a:prstGeom>
              <a:solidFill>
                <a:srgbClr val="C7DA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88" name="Rectangle 122">
                <a:extLst>
                  <a:ext uri="{FF2B5EF4-FFF2-40B4-BE49-F238E27FC236}">
                    <a16:creationId xmlns:a16="http://schemas.microsoft.com/office/drawing/2014/main" id="{00F95CB3-792E-7442-8EE0-0B42CC32E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578"/>
                <a:ext cx="20" cy="250"/>
              </a:xfrm>
              <a:prstGeom prst="rect">
                <a:avLst/>
              </a:prstGeom>
              <a:solidFill>
                <a:srgbClr val="CFD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89" name="Rectangle 123">
                <a:extLst>
                  <a:ext uri="{FF2B5EF4-FFF2-40B4-BE49-F238E27FC236}">
                    <a16:creationId xmlns:a16="http://schemas.microsoft.com/office/drawing/2014/main" id="{51E48888-3BEE-0645-9D0A-7B2DF5365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3" y="3578"/>
                <a:ext cx="20" cy="250"/>
              </a:xfrm>
              <a:prstGeom prst="rect">
                <a:avLst/>
              </a:prstGeom>
              <a:solidFill>
                <a:srgbClr val="CFD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90" name="Rectangle 124">
                <a:extLst>
                  <a:ext uri="{FF2B5EF4-FFF2-40B4-BE49-F238E27FC236}">
                    <a16:creationId xmlns:a16="http://schemas.microsoft.com/office/drawing/2014/main" id="{60744BD7-0139-1F4C-8BE1-001108E34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3578"/>
                <a:ext cx="20" cy="250"/>
              </a:xfrm>
              <a:prstGeom prst="rect">
                <a:avLst/>
              </a:prstGeom>
              <a:solidFill>
                <a:srgbClr val="D4DF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91" name="Rectangle 125">
                <a:extLst>
                  <a:ext uri="{FF2B5EF4-FFF2-40B4-BE49-F238E27FC236}">
                    <a16:creationId xmlns:a16="http://schemas.microsoft.com/office/drawing/2014/main" id="{CCBA34A3-8FBA-8C43-B0F6-37CFED2C1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3578"/>
                <a:ext cx="20" cy="250"/>
              </a:xfrm>
              <a:prstGeom prst="rect">
                <a:avLst/>
              </a:prstGeom>
              <a:solidFill>
                <a:srgbClr val="D4DF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92" name="Rectangle 126">
                <a:extLst>
                  <a:ext uri="{FF2B5EF4-FFF2-40B4-BE49-F238E27FC236}">
                    <a16:creationId xmlns:a16="http://schemas.microsoft.com/office/drawing/2014/main" id="{85ECA106-4E30-4C45-95D7-73E2C9CE2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3578"/>
                <a:ext cx="20" cy="250"/>
              </a:xfrm>
              <a:prstGeom prst="rect">
                <a:avLst/>
              </a:prstGeom>
              <a:solidFill>
                <a:srgbClr val="DBE2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93" name="Rectangle 127">
                <a:extLst>
                  <a:ext uri="{FF2B5EF4-FFF2-40B4-BE49-F238E27FC236}">
                    <a16:creationId xmlns:a16="http://schemas.microsoft.com/office/drawing/2014/main" id="{67C2D546-C360-A046-882F-2820E687B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3578"/>
                <a:ext cx="20" cy="250"/>
              </a:xfrm>
              <a:prstGeom prst="rect">
                <a:avLst/>
              </a:prstGeom>
              <a:solidFill>
                <a:srgbClr val="DEE3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94" name="Rectangle 128">
                <a:extLst>
                  <a:ext uri="{FF2B5EF4-FFF2-40B4-BE49-F238E27FC236}">
                    <a16:creationId xmlns:a16="http://schemas.microsoft.com/office/drawing/2014/main" id="{424216A9-A102-3E4C-BF1B-448412CDA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3578"/>
                <a:ext cx="20" cy="250"/>
              </a:xfrm>
              <a:prstGeom prst="rect">
                <a:avLst/>
              </a:prstGeom>
              <a:solidFill>
                <a:srgbClr val="DEE3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95" name="Rectangle 129">
                <a:extLst>
                  <a:ext uri="{FF2B5EF4-FFF2-40B4-BE49-F238E27FC236}">
                    <a16:creationId xmlns:a16="http://schemas.microsoft.com/office/drawing/2014/main" id="{2C571716-8F6F-1648-A815-B37EA72FF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3578"/>
                <a:ext cx="20" cy="250"/>
              </a:xfrm>
              <a:prstGeom prst="rect">
                <a:avLst/>
              </a:prstGeom>
              <a:solidFill>
                <a:srgbClr val="E2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96" name="Rectangle 130">
                <a:extLst>
                  <a:ext uri="{FF2B5EF4-FFF2-40B4-BE49-F238E27FC236}">
                    <a16:creationId xmlns:a16="http://schemas.microsoft.com/office/drawing/2014/main" id="{EAA52902-62E9-F444-BACB-929EB2535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78"/>
                <a:ext cx="20" cy="250"/>
              </a:xfrm>
              <a:prstGeom prst="rect">
                <a:avLst/>
              </a:prstGeom>
              <a:solidFill>
                <a:srgbClr val="E6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97" name="Rectangle 131">
                <a:extLst>
                  <a:ext uri="{FF2B5EF4-FFF2-40B4-BE49-F238E27FC236}">
                    <a16:creationId xmlns:a16="http://schemas.microsoft.com/office/drawing/2014/main" id="{AAD40996-D8E8-4240-8250-AECBA1763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3578"/>
                <a:ext cx="20" cy="250"/>
              </a:xfrm>
              <a:prstGeom prst="rect">
                <a:avLst/>
              </a:prstGeom>
              <a:solidFill>
                <a:srgbClr val="E6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98" name="Rectangle 132">
                <a:extLst>
                  <a:ext uri="{FF2B5EF4-FFF2-40B4-BE49-F238E27FC236}">
                    <a16:creationId xmlns:a16="http://schemas.microsoft.com/office/drawing/2014/main" id="{9421FD66-5AD3-5640-A8A2-E67C3BFA9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3578"/>
                <a:ext cx="20" cy="250"/>
              </a:xfrm>
              <a:prstGeom prst="rect">
                <a:avLst/>
              </a:prstGeom>
              <a:solidFill>
                <a:srgbClr val="E8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99" name="Rectangle 133">
                <a:extLst>
                  <a:ext uri="{FF2B5EF4-FFF2-40B4-BE49-F238E27FC236}">
                    <a16:creationId xmlns:a16="http://schemas.microsoft.com/office/drawing/2014/main" id="{51D6FF15-80E2-E348-86D2-C1682C0AB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3578"/>
                <a:ext cx="20" cy="250"/>
              </a:xfrm>
              <a:prstGeom prst="rect">
                <a:avLst/>
              </a:prstGeom>
              <a:solidFill>
                <a:srgbClr val="E8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00" name="Rectangle 134">
                <a:extLst>
                  <a:ext uri="{FF2B5EF4-FFF2-40B4-BE49-F238E27FC236}">
                    <a16:creationId xmlns:a16="http://schemas.microsoft.com/office/drawing/2014/main" id="{5D6CC03C-6022-034A-BA3D-FC877FF23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578"/>
                <a:ext cx="20" cy="250"/>
              </a:xfrm>
              <a:prstGeom prst="rect">
                <a:avLst/>
              </a:prstGeom>
              <a:solidFill>
                <a:srgbClr val="E8E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01" name="Rectangle 135">
                <a:extLst>
                  <a:ext uri="{FF2B5EF4-FFF2-40B4-BE49-F238E27FC236}">
                    <a16:creationId xmlns:a16="http://schemas.microsoft.com/office/drawing/2014/main" id="{6FCB46A9-008E-794C-AE74-6E7844C0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" y="3578"/>
                <a:ext cx="20" cy="250"/>
              </a:xfrm>
              <a:prstGeom prst="rect">
                <a:avLst/>
              </a:prstGeom>
              <a:solidFill>
                <a:srgbClr val="E8E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02" name="Rectangle 136">
                <a:extLst>
                  <a:ext uri="{FF2B5EF4-FFF2-40B4-BE49-F238E27FC236}">
                    <a16:creationId xmlns:a16="http://schemas.microsoft.com/office/drawing/2014/main" id="{CF25BB55-06D9-AB44-8422-EAA078835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3" y="3578"/>
                <a:ext cx="20" cy="250"/>
              </a:xfrm>
              <a:prstGeom prst="rect">
                <a:avLst/>
              </a:prstGeom>
              <a:solidFill>
                <a:srgbClr val="E8E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03" name="Rectangle 137">
                <a:extLst>
                  <a:ext uri="{FF2B5EF4-FFF2-40B4-BE49-F238E27FC236}">
                    <a16:creationId xmlns:a16="http://schemas.microsoft.com/office/drawing/2014/main" id="{72247475-6130-7B42-832B-7ADD069C1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3578"/>
                <a:ext cx="20" cy="250"/>
              </a:xfrm>
              <a:prstGeom prst="rect">
                <a:avLst/>
              </a:prstGeom>
              <a:solidFill>
                <a:srgbClr val="E8D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04" name="Rectangle 138">
                <a:extLst>
                  <a:ext uri="{FF2B5EF4-FFF2-40B4-BE49-F238E27FC236}">
                    <a16:creationId xmlns:a16="http://schemas.microsoft.com/office/drawing/2014/main" id="{B9924CBB-AAA7-694C-B73C-ECEFCA609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3578"/>
                <a:ext cx="20" cy="250"/>
              </a:xfrm>
              <a:prstGeom prst="rect">
                <a:avLst/>
              </a:prstGeom>
              <a:solidFill>
                <a:srgbClr val="E9D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05" name="Rectangle 139">
                <a:extLst>
                  <a:ext uri="{FF2B5EF4-FFF2-40B4-BE49-F238E27FC236}">
                    <a16:creationId xmlns:a16="http://schemas.microsoft.com/office/drawing/2014/main" id="{445A3E85-01E5-4A44-9A12-93A1BC491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3578"/>
                <a:ext cx="20" cy="250"/>
              </a:xfrm>
              <a:prstGeom prst="rect">
                <a:avLst/>
              </a:prstGeom>
              <a:solidFill>
                <a:srgbClr val="E9D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06" name="Rectangle 140">
                <a:extLst>
                  <a:ext uri="{FF2B5EF4-FFF2-40B4-BE49-F238E27FC236}">
                    <a16:creationId xmlns:a16="http://schemas.microsoft.com/office/drawing/2014/main" id="{3A96D24E-3515-844E-A327-82FC364B1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3578"/>
                <a:ext cx="20" cy="250"/>
              </a:xfrm>
              <a:prstGeom prst="rect">
                <a:avLst/>
              </a:prstGeom>
              <a:solidFill>
                <a:srgbClr val="E9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07" name="Rectangle 141">
                <a:extLst>
                  <a:ext uri="{FF2B5EF4-FFF2-40B4-BE49-F238E27FC236}">
                    <a16:creationId xmlns:a16="http://schemas.microsoft.com/office/drawing/2014/main" id="{057D979A-4A45-4646-82E1-A1173BEBC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3578"/>
                <a:ext cx="20" cy="250"/>
              </a:xfrm>
              <a:prstGeom prst="rect">
                <a:avLst/>
              </a:prstGeom>
              <a:solidFill>
                <a:srgbClr val="E9D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08" name="Rectangle 142">
                <a:extLst>
                  <a:ext uri="{FF2B5EF4-FFF2-40B4-BE49-F238E27FC236}">
                    <a16:creationId xmlns:a16="http://schemas.microsoft.com/office/drawing/2014/main" id="{84600C62-37E9-884E-8304-84DBA2DFC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3578"/>
                <a:ext cx="20" cy="250"/>
              </a:xfrm>
              <a:prstGeom prst="rect">
                <a:avLst/>
              </a:prstGeom>
              <a:solidFill>
                <a:srgbClr val="E9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09" name="Rectangle 143">
                <a:extLst>
                  <a:ext uri="{FF2B5EF4-FFF2-40B4-BE49-F238E27FC236}">
                    <a16:creationId xmlns:a16="http://schemas.microsoft.com/office/drawing/2014/main" id="{0D3FA0E1-7B6C-E349-A380-CE7F98919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3578"/>
                <a:ext cx="20" cy="250"/>
              </a:xfrm>
              <a:prstGeom prst="rect">
                <a:avLst/>
              </a:prstGeom>
              <a:solidFill>
                <a:srgbClr val="E9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10" name="Rectangle 144">
                <a:extLst>
                  <a:ext uri="{FF2B5EF4-FFF2-40B4-BE49-F238E27FC236}">
                    <a16:creationId xmlns:a16="http://schemas.microsoft.com/office/drawing/2014/main" id="{53FC5732-2CAE-6B43-9524-BBF45498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3" y="3578"/>
                <a:ext cx="20" cy="250"/>
              </a:xfrm>
              <a:prstGeom prst="rect">
                <a:avLst/>
              </a:prstGeom>
              <a:solidFill>
                <a:srgbClr val="E9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11" name="Rectangle 145">
                <a:extLst>
                  <a:ext uri="{FF2B5EF4-FFF2-40B4-BE49-F238E27FC236}">
                    <a16:creationId xmlns:a16="http://schemas.microsoft.com/office/drawing/2014/main" id="{56219BE9-9269-EA4A-B439-89D98D0D6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3" y="3578"/>
                <a:ext cx="20" cy="250"/>
              </a:xfrm>
              <a:prstGeom prst="rect">
                <a:avLst/>
              </a:prstGeom>
              <a:solidFill>
                <a:srgbClr val="E8CC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12" name="Rectangle 146">
                <a:extLst>
                  <a:ext uri="{FF2B5EF4-FFF2-40B4-BE49-F238E27FC236}">
                    <a16:creationId xmlns:a16="http://schemas.microsoft.com/office/drawing/2014/main" id="{8AFC2D6D-4598-B747-90D5-F52C0C8A3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578"/>
                <a:ext cx="20" cy="250"/>
              </a:xfrm>
              <a:prstGeom prst="rect">
                <a:avLst/>
              </a:prstGeom>
              <a:solidFill>
                <a:srgbClr val="E8C7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13" name="Rectangle 147">
                <a:extLst>
                  <a:ext uri="{FF2B5EF4-FFF2-40B4-BE49-F238E27FC236}">
                    <a16:creationId xmlns:a16="http://schemas.microsoft.com/office/drawing/2014/main" id="{924F0A24-F635-0146-BA83-AA78E3990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3578"/>
                <a:ext cx="20" cy="250"/>
              </a:xfrm>
              <a:prstGeom prst="rect">
                <a:avLst/>
              </a:prstGeom>
              <a:solidFill>
                <a:srgbClr val="E8C7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14" name="Rectangle 148">
                <a:extLst>
                  <a:ext uri="{FF2B5EF4-FFF2-40B4-BE49-F238E27FC236}">
                    <a16:creationId xmlns:a16="http://schemas.microsoft.com/office/drawing/2014/main" id="{1F54D994-7D64-0343-A472-C90F43227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3578"/>
                <a:ext cx="20" cy="250"/>
              </a:xfrm>
              <a:prstGeom prst="rect">
                <a:avLst/>
              </a:prstGeom>
              <a:solidFill>
                <a:srgbClr val="E8C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15" name="Rectangle 149">
                <a:extLst>
                  <a:ext uri="{FF2B5EF4-FFF2-40B4-BE49-F238E27FC236}">
                    <a16:creationId xmlns:a16="http://schemas.microsoft.com/office/drawing/2014/main" id="{B0875092-E19D-3A4E-8383-B1FB75656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578"/>
                <a:ext cx="20" cy="250"/>
              </a:xfrm>
              <a:prstGeom prst="rect">
                <a:avLst/>
              </a:prstGeom>
              <a:solidFill>
                <a:srgbClr val="E8C2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16" name="Rectangle 150">
                <a:extLst>
                  <a:ext uri="{FF2B5EF4-FFF2-40B4-BE49-F238E27FC236}">
                    <a16:creationId xmlns:a16="http://schemas.microsoft.com/office/drawing/2014/main" id="{2574398C-C7B8-B24B-AF32-22B26AC32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3578"/>
                <a:ext cx="20" cy="250"/>
              </a:xfrm>
              <a:prstGeom prst="rect">
                <a:avLst/>
              </a:prstGeom>
              <a:solidFill>
                <a:srgbClr val="E7C1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17" name="Rectangle 151">
                <a:extLst>
                  <a:ext uri="{FF2B5EF4-FFF2-40B4-BE49-F238E27FC236}">
                    <a16:creationId xmlns:a16="http://schemas.microsoft.com/office/drawing/2014/main" id="{41DECDBB-A291-144A-B186-CDDEB0029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3" y="3578"/>
                <a:ext cx="20" cy="250"/>
              </a:xfrm>
              <a:prstGeom prst="rect">
                <a:avLst/>
              </a:prstGeom>
              <a:solidFill>
                <a:srgbClr val="E7BF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18" name="Rectangle 152">
                <a:extLst>
                  <a:ext uri="{FF2B5EF4-FFF2-40B4-BE49-F238E27FC236}">
                    <a16:creationId xmlns:a16="http://schemas.microsoft.com/office/drawing/2014/main" id="{D6544446-C228-2946-9E46-CEE8BAFC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" y="3578"/>
                <a:ext cx="20" cy="250"/>
              </a:xfrm>
              <a:prstGeom prst="rect">
                <a:avLst/>
              </a:prstGeom>
              <a:solidFill>
                <a:srgbClr val="E7BF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19" name="Rectangle 153">
                <a:extLst>
                  <a:ext uri="{FF2B5EF4-FFF2-40B4-BE49-F238E27FC236}">
                    <a16:creationId xmlns:a16="http://schemas.microsoft.com/office/drawing/2014/main" id="{AB77F55E-56F4-E24C-9255-9CCA6529D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3578"/>
                <a:ext cx="20" cy="250"/>
              </a:xfrm>
              <a:prstGeom prst="rect">
                <a:avLst/>
              </a:prstGeom>
              <a:solidFill>
                <a:srgbClr val="E7B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20" name="Rectangle 154">
                <a:extLst>
                  <a:ext uri="{FF2B5EF4-FFF2-40B4-BE49-F238E27FC236}">
                    <a16:creationId xmlns:a16="http://schemas.microsoft.com/office/drawing/2014/main" id="{CA17B961-DACF-0341-B0F6-AD7298759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3578"/>
                <a:ext cx="20" cy="250"/>
              </a:xfrm>
              <a:prstGeom prst="rect">
                <a:avLst/>
              </a:prstGeom>
              <a:solidFill>
                <a:srgbClr val="E7BB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21" name="Rectangle 155">
                <a:extLst>
                  <a:ext uri="{FF2B5EF4-FFF2-40B4-BE49-F238E27FC236}">
                    <a16:creationId xmlns:a16="http://schemas.microsoft.com/office/drawing/2014/main" id="{91B902A0-BA54-F54D-9B96-077ECA3CA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578"/>
                <a:ext cx="20" cy="250"/>
              </a:xfrm>
              <a:prstGeom prst="rect">
                <a:avLst/>
              </a:prstGeom>
              <a:solidFill>
                <a:srgbClr val="E7BB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22" name="Rectangle 156">
                <a:extLst>
                  <a:ext uri="{FF2B5EF4-FFF2-40B4-BE49-F238E27FC236}">
                    <a16:creationId xmlns:a16="http://schemas.microsoft.com/office/drawing/2014/main" id="{DDC89D91-3EF3-7F43-B878-4072D22D6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3" y="3578"/>
                <a:ext cx="20" cy="250"/>
              </a:xfrm>
              <a:prstGeom prst="rect">
                <a:avLst/>
              </a:prstGeom>
              <a:solidFill>
                <a:srgbClr val="E7B8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23" name="Rectangle 157">
                <a:extLst>
                  <a:ext uri="{FF2B5EF4-FFF2-40B4-BE49-F238E27FC236}">
                    <a16:creationId xmlns:a16="http://schemas.microsoft.com/office/drawing/2014/main" id="{1279E9AE-7F4B-4F4C-BFAF-5974CA868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3578"/>
                <a:ext cx="20" cy="250"/>
              </a:xfrm>
              <a:prstGeom prst="rect">
                <a:avLst/>
              </a:prstGeom>
              <a:solidFill>
                <a:srgbClr val="E6B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24" name="Rectangle 158">
                <a:extLst>
                  <a:ext uri="{FF2B5EF4-FFF2-40B4-BE49-F238E27FC236}">
                    <a16:creationId xmlns:a16="http://schemas.microsoft.com/office/drawing/2014/main" id="{F4776D07-4B44-4641-BF42-3D83B3848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3578"/>
                <a:ext cx="20" cy="250"/>
              </a:xfrm>
              <a:prstGeom prst="rect">
                <a:avLst/>
              </a:prstGeom>
              <a:solidFill>
                <a:srgbClr val="E6B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25" name="Rectangle 159">
                <a:extLst>
                  <a:ext uri="{FF2B5EF4-FFF2-40B4-BE49-F238E27FC236}">
                    <a16:creationId xmlns:a16="http://schemas.microsoft.com/office/drawing/2014/main" id="{946FB7B2-3B6B-B041-A8F3-B57CF1F9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3578"/>
                <a:ext cx="20" cy="250"/>
              </a:xfrm>
              <a:prstGeom prst="rect">
                <a:avLst/>
              </a:prstGeom>
              <a:solidFill>
                <a:srgbClr val="E6B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26" name="Rectangle 160">
                <a:extLst>
                  <a:ext uri="{FF2B5EF4-FFF2-40B4-BE49-F238E27FC236}">
                    <a16:creationId xmlns:a16="http://schemas.microsoft.com/office/drawing/2014/main" id="{74C00D8F-66E9-A742-905D-E22C1CA9D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" y="3578"/>
                <a:ext cx="20" cy="250"/>
              </a:xfrm>
              <a:prstGeom prst="rect">
                <a:avLst/>
              </a:prstGeom>
              <a:solidFill>
                <a:srgbClr val="E6B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27" name="Rectangle 161">
                <a:extLst>
                  <a:ext uri="{FF2B5EF4-FFF2-40B4-BE49-F238E27FC236}">
                    <a16:creationId xmlns:a16="http://schemas.microsoft.com/office/drawing/2014/main" id="{92C0F967-B71A-D444-9E61-D189AB03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3578"/>
                <a:ext cx="20" cy="250"/>
              </a:xfrm>
              <a:prstGeom prst="rect">
                <a:avLst/>
              </a:prstGeom>
              <a:solidFill>
                <a:srgbClr val="E6AC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28" name="Rectangle 162">
                <a:extLst>
                  <a:ext uri="{FF2B5EF4-FFF2-40B4-BE49-F238E27FC236}">
                    <a16:creationId xmlns:a16="http://schemas.microsoft.com/office/drawing/2014/main" id="{F0F537DC-779E-AB45-9579-595BEB411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3" y="3578"/>
                <a:ext cx="20" cy="250"/>
              </a:xfrm>
              <a:prstGeom prst="rect">
                <a:avLst/>
              </a:prstGeom>
              <a:solidFill>
                <a:srgbClr val="E5A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29" name="Rectangle 163">
                <a:extLst>
                  <a:ext uri="{FF2B5EF4-FFF2-40B4-BE49-F238E27FC236}">
                    <a16:creationId xmlns:a16="http://schemas.microsoft.com/office/drawing/2014/main" id="{AAF38611-C624-F942-96C7-1E406024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3578"/>
                <a:ext cx="20" cy="250"/>
              </a:xfrm>
              <a:prstGeom prst="rect">
                <a:avLst/>
              </a:prstGeom>
              <a:solidFill>
                <a:srgbClr val="E5A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30" name="Rectangle 164">
                <a:extLst>
                  <a:ext uri="{FF2B5EF4-FFF2-40B4-BE49-F238E27FC236}">
                    <a16:creationId xmlns:a16="http://schemas.microsoft.com/office/drawing/2014/main" id="{76437291-C0E4-C442-AE4F-9575149F8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" y="3578"/>
                <a:ext cx="20" cy="250"/>
              </a:xfrm>
              <a:prstGeom prst="rect">
                <a:avLst/>
              </a:prstGeom>
              <a:solidFill>
                <a:srgbClr val="E5A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31" name="Rectangle 165">
                <a:extLst>
                  <a:ext uri="{FF2B5EF4-FFF2-40B4-BE49-F238E27FC236}">
                    <a16:creationId xmlns:a16="http://schemas.microsoft.com/office/drawing/2014/main" id="{74A72FD4-4654-0743-979C-E79A85D71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3578"/>
                <a:ext cx="20" cy="250"/>
              </a:xfrm>
              <a:prstGeom prst="rect">
                <a:avLst/>
              </a:prstGeom>
              <a:solidFill>
                <a:srgbClr val="E5A5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32" name="Rectangle 166">
                <a:extLst>
                  <a:ext uri="{FF2B5EF4-FFF2-40B4-BE49-F238E27FC236}">
                    <a16:creationId xmlns:a16="http://schemas.microsoft.com/office/drawing/2014/main" id="{C37E13B7-11C8-AE49-BD4B-2092A44A2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3578"/>
                <a:ext cx="20" cy="250"/>
              </a:xfrm>
              <a:prstGeom prst="rect">
                <a:avLst/>
              </a:prstGeom>
              <a:solidFill>
                <a:srgbClr val="E5A5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33" name="Rectangle 167">
                <a:extLst>
                  <a:ext uri="{FF2B5EF4-FFF2-40B4-BE49-F238E27FC236}">
                    <a16:creationId xmlns:a16="http://schemas.microsoft.com/office/drawing/2014/main" id="{D722BFAE-9E74-4647-AD84-6A6198BD9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" y="3578"/>
                <a:ext cx="20" cy="250"/>
              </a:xfrm>
              <a:prstGeom prst="rect">
                <a:avLst/>
              </a:prstGeom>
              <a:solidFill>
                <a:srgbClr val="E4A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34" name="Rectangle 168">
                <a:extLst>
                  <a:ext uri="{FF2B5EF4-FFF2-40B4-BE49-F238E27FC236}">
                    <a16:creationId xmlns:a16="http://schemas.microsoft.com/office/drawing/2014/main" id="{733C1FA2-368B-B949-8A67-C3AE3D230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3578"/>
                <a:ext cx="20" cy="250"/>
              </a:xfrm>
              <a:prstGeom prst="rect">
                <a:avLst/>
              </a:prstGeom>
              <a:solidFill>
                <a:srgbClr val="E4A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35" name="Rectangle 169">
                <a:extLst>
                  <a:ext uri="{FF2B5EF4-FFF2-40B4-BE49-F238E27FC236}">
                    <a16:creationId xmlns:a16="http://schemas.microsoft.com/office/drawing/2014/main" id="{D6D76B91-9D97-9649-9870-CA88043A2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3578"/>
                <a:ext cx="20" cy="250"/>
              </a:xfrm>
              <a:prstGeom prst="rect">
                <a:avLst/>
              </a:prstGeom>
              <a:solidFill>
                <a:srgbClr val="E3A1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36" name="Rectangle 170">
                <a:extLst>
                  <a:ext uri="{FF2B5EF4-FFF2-40B4-BE49-F238E27FC236}">
                    <a16:creationId xmlns:a16="http://schemas.microsoft.com/office/drawing/2014/main" id="{05A5F26B-B6C9-D44A-A3E1-065508AE9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3578"/>
                <a:ext cx="20" cy="250"/>
              </a:xfrm>
              <a:prstGeom prst="rect">
                <a:avLst/>
              </a:prstGeom>
              <a:solidFill>
                <a:srgbClr val="E39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37" name="Rectangle 171">
                <a:extLst>
                  <a:ext uri="{FF2B5EF4-FFF2-40B4-BE49-F238E27FC236}">
                    <a16:creationId xmlns:a16="http://schemas.microsoft.com/office/drawing/2014/main" id="{B0580585-BA43-B443-B23C-59BA6C5CB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3578"/>
                <a:ext cx="20" cy="250"/>
              </a:xfrm>
              <a:prstGeom prst="rect">
                <a:avLst/>
              </a:prstGeom>
              <a:solidFill>
                <a:srgbClr val="E39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38" name="Rectangle 172">
                <a:extLst>
                  <a:ext uri="{FF2B5EF4-FFF2-40B4-BE49-F238E27FC236}">
                    <a16:creationId xmlns:a16="http://schemas.microsoft.com/office/drawing/2014/main" id="{D4E186B2-7E5A-374D-A961-ABE71546C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3578"/>
                <a:ext cx="20" cy="250"/>
              </a:xfrm>
              <a:prstGeom prst="rect">
                <a:avLst/>
              </a:prstGeom>
              <a:solidFill>
                <a:srgbClr val="E39B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39" name="Rectangle 173">
                <a:extLst>
                  <a:ext uri="{FF2B5EF4-FFF2-40B4-BE49-F238E27FC236}">
                    <a16:creationId xmlns:a16="http://schemas.microsoft.com/office/drawing/2014/main" id="{7F05B02C-CE35-DD41-80E8-0267B1F1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3578"/>
                <a:ext cx="20" cy="250"/>
              </a:xfrm>
              <a:prstGeom prst="rect">
                <a:avLst/>
              </a:prstGeom>
              <a:solidFill>
                <a:srgbClr val="E398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40" name="Rectangle 174">
                <a:extLst>
                  <a:ext uri="{FF2B5EF4-FFF2-40B4-BE49-F238E27FC236}">
                    <a16:creationId xmlns:a16="http://schemas.microsoft.com/office/drawing/2014/main" id="{42208B74-63A9-7442-8B35-2718E107A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3" y="3578"/>
                <a:ext cx="20" cy="250"/>
              </a:xfrm>
              <a:prstGeom prst="rect">
                <a:avLst/>
              </a:prstGeom>
              <a:solidFill>
                <a:srgbClr val="E398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41" name="Rectangle 175">
                <a:extLst>
                  <a:ext uri="{FF2B5EF4-FFF2-40B4-BE49-F238E27FC236}">
                    <a16:creationId xmlns:a16="http://schemas.microsoft.com/office/drawing/2014/main" id="{4A60B234-5F23-DA45-BD86-B3005AE5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3578"/>
                <a:ext cx="20" cy="250"/>
              </a:xfrm>
              <a:prstGeom prst="rect">
                <a:avLst/>
              </a:prstGeom>
              <a:solidFill>
                <a:srgbClr val="E295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42" name="Rectangle 176">
                <a:extLst>
                  <a:ext uri="{FF2B5EF4-FFF2-40B4-BE49-F238E27FC236}">
                    <a16:creationId xmlns:a16="http://schemas.microsoft.com/office/drawing/2014/main" id="{D9D44EB1-3764-2141-ABAF-F46E06D5C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3578"/>
                <a:ext cx="20" cy="250"/>
              </a:xfrm>
              <a:prstGeom prst="rect">
                <a:avLst/>
              </a:prstGeom>
              <a:solidFill>
                <a:srgbClr val="E295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43" name="Rectangle 177">
                <a:extLst>
                  <a:ext uri="{FF2B5EF4-FFF2-40B4-BE49-F238E27FC236}">
                    <a16:creationId xmlns:a16="http://schemas.microsoft.com/office/drawing/2014/main" id="{A224F18D-7067-AE43-B74E-9395C860A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3578"/>
                <a:ext cx="20" cy="250"/>
              </a:xfrm>
              <a:prstGeom prst="rect">
                <a:avLst/>
              </a:prstGeom>
              <a:solidFill>
                <a:srgbClr val="E2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44" name="Rectangle 178">
                <a:extLst>
                  <a:ext uri="{FF2B5EF4-FFF2-40B4-BE49-F238E27FC236}">
                    <a16:creationId xmlns:a16="http://schemas.microsoft.com/office/drawing/2014/main" id="{C696544E-50FE-314C-B540-DEC622BB3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3" y="3578"/>
                <a:ext cx="20" cy="250"/>
              </a:xfrm>
              <a:prstGeom prst="rect">
                <a:avLst/>
              </a:prstGeom>
              <a:solidFill>
                <a:srgbClr val="E28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45" name="Rectangle 179">
                <a:extLst>
                  <a:ext uri="{FF2B5EF4-FFF2-40B4-BE49-F238E27FC236}">
                    <a16:creationId xmlns:a16="http://schemas.microsoft.com/office/drawing/2014/main" id="{F0BB7070-C6F3-BF41-ACFF-910ECA331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3578"/>
                <a:ext cx="20" cy="250"/>
              </a:xfrm>
              <a:prstGeom prst="rect">
                <a:avLst/>
              </a:prstGeom>
              <a:solidFill>
                <a:srgbClr val="E28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46" name="Rectangle 180">
                <a:extLst>
                  <a:ext uri="{FF2B5EF4-FFF2-40B4-BE49-F238E27FC236}">
                    <a16:creationId xmlns:a16="http://schemas.microsoft.com/office/drawing/2014/main" id="{4C19C3E9-1513-EF43-A2FA-B0789EE1C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578"/>
                <a:ext cx="20" cy="250"/>
              </a:xfrm>
              <a:prstGeom prst="rect">
                <a:avLst/>
              </a:prstGeom>
              <a:solidFill>
                <a:srgbClr val="E28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47" name="Rectangle 181">
                <a:extLst>
                  <a:ext uri="{FF2B5EF4-FFF2-40B4-BE49-F238E27FC236}">
                    <a16:creationId xmlns:a16="http://schemas.microsoft.com/office/drawing/2014/main" id="{9A18E264-E264-5644-B070-08837E1DA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3578"/>
                <a:ext cx="20" cy="250"/>
              </a:xfrm>
              <a:prstGeom prst="rect">
                <a:avLst/>
              </a:prstGeom>
              <a:solidFill>
                <a:srgbClr val="E28C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48" name="Rectangle 182">
                <a:extLst>
                  <a:ext uri="{FF2B5EF4-FFF2-40B4-BE49-F238E27FC236}">
                    <a16:creationId xmlns:a16="http://schemas.microsoft.com/office/drawing/2014/main" id="{89F99464-FF80-7F4F-BF7B-1EB4D0BC0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3578"/>
                <a:ext cx="20" cy="250"/>
              </a:xfrm>
              <a:prstGeom prst="rect">
                <a:avLst/>
              </a:prstGeom>
              <a:solidFill>
                <a:srgbClr val="E28C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49" name="Rectangle 183">
                <a:extLst>
                  <a:ext uri="{FF2B5EF4-FFF2-40B4-BE49-F238E27FC236}">
                    <a16:creationId xmlns:a16="http://schemas.microsoft.com/office/drawing/2014/main" id="{D4930478-46FA-4643-9801-1DF3196AC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" y="3578"/>
                <a:ext cx="20" cy="250"/>
              </a:xfrm>
              <a:prstGeom prst="rect">
                <a:avLst/>
              </a:prstGeom>
              <a:solidFill>
                <a:srgbClr val="E18A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50" name="Rectangle 184">
                <a:extLst>
                  <a:ext uri="{FF2B5EF4-FFF2-40B4-BE49-F238E27FC236}">
                    <a16:creationId xmlns:a16="http://schemas.microsoft.com/office/drawing/2014/main" id="{66C2384D-EAD2-4A4E-A345-D66F38971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3" y="3578"/>
                <a:ext cx="20" cy="250"/>
              </a:xfrm>
              <a:prstGeom prst="rect">
                <a:avLst/>
              </a:prstGeom>
              <a:solidFill>
                <a:srgbClr val="E18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51" name="Rectangle 185">
                <a:extLst>
                  <a:ext uri="{FF2B5EF4-FFF2-40B4-BE49-F238E27FC236}">
                    <a16:creationId xmlns:a16="http://schemas.microsoft.com/office/drawing/2014/main" id="{9BB93756-B0B9-4443-93A0-63F739AC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3" y="3578"/>
                <a:ext cx="20" cy="250"/>
              </a:xfrm>
              <a:prstGeom prst="rect">
                <a:avLst/>
              </a:prstGeom>
              <a:solidFill>
                <a:srgbClr val="E08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52" name="Rectangle 186">
                <a:extLst>
                  <a:ext uri="{FF2B5EF4-FFF2-40B4-BE49-F238E27FC236}">
                    <a16:creationId xmlns:a16="http://schemas.microsoft.com/office/drawing/2014/main" id="{693F804E-3794-AF48-8A1A-FBF057B41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3578"/>
                <a:ext cx="20" cy="250"/>
              </a:xfrm>
              <a:prstGeom prst="rect">
                <a:avLst/>
              </a:prstGeom>
              <a:solidFill>
                <a:srgbClr val="E085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53" name="Rectangle 187">
                <a:extLst>
                  <a:ext uri="{FF2B5EF4-FFF2-40B4-BE49-F238E27FC236}">
                    <a16:creationId xmlns:a16="http://schemas.microsoft.com/office/drawing/2014/main" id="{5C52221A-CDB1-8B4A-9091-CA5C76FD6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" y="3578"/>
                <a:ext cx="20" cy="250"/>
              </a:xfrm>
              <a:prstGeom prst="rect">
                <a:avLst/>
              </a:prstGeom>
              <a:solidFill>
                <a:srgbClr val="E085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54" name="Rectangle 188">
                <a:extLst>
                  <a:ext uri="{FF2B5EF4-FFF2-40B4-BE49-F238E27FC236}">
                    <a16:creationId xmlns:a16="http://schemas.microsoft.com/office/drawing/2014/main" id="{A417D4C8-A110-7B40-86B9-94EA12C5C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3578"/>
                <a:ext cx="20" cy="250"/>
              </a:xfrm>
              <a:prstGeom prst="rect">
                <a:avLst/>
              </a:prstGeom>
              <a:solidFill>
                <a:srgbClr val="E083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55" name="Rectangle 189">
                <a:extLst>
                  <a:ext uri="{FF2B5EF4-FFF2-40B4-BE49-F238E27FC236}">
                    <a16:creationId xmlns:a16="http://schemas.microsoft.com/office/drawing/2014/main" id="{396D8F4A-81CD-4641-BFA3-8A6AB5CCD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3578"/>
                <a:ext cx="20" cy="250"/>
              </a:xfrm>
              <a:prstGeom prst="rect">
                <a:avLst/>
              </a:prstGeom>
              <a:solidFill>
                <a:srgbClr val="DF8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56" name="Rectangle 190">
                <a:extLst>
                  <a:ext uri="{FF2B5EF4-FFF2-40B4-BE49-F238E27FC236}">
                    <a16:creationId xmlns:a16="http://schemas.microsoft.com/office/drawing/2014/main" id="{2CCFFDD7-764A-744C-B4DB-C6854F6C0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3" y="3578"/>
                <a:ext cx="20" cy="250"/>
              </a:xfrm>
              <a:prstGeom prst="rect">
                <a:avLst/>
              </a:prstGeom>
              <a:solidFill>
                <a:srgbClr val="DF8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57" name="Rectangle 191">
                <a:extLst>
                  <a:ext uri="{FF2B5EF4-FFF2-40B4-BE49-F238E27FC236}">
                    <a16:creationId xmlns:a16="http://schemas.microsoft.com/office/drawing/2014/main" id="{BFD77484-9FA9-6E4E-991C-F6FE2ADAC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3578"/>
                <a:ext cx="20" cy="250"/>
              </a:xfrm>
              <a:prstGeom prst="rect">
                <a:avLst/>
              </a:prstGeom>
              <a:solidFill>
                <a:srgbClr val="DF7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58" name="Rectangle 192">
                <a:extLst>
                  <a:ext uri="{FF2B5EF4-FFF2-40B4-BE49-F238E27FC236}">
                    <a16:creationId xmlns:a16="http://schemas.microsoft.com/office/drawing/2014/main" id="{9185D8B9-6528-FA4F-A40F-5E22338A9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" y="3578"/>
                <a:ext cx="20" cy="250"/>
              </a:xfrm>
              <a:prstGeom prst="rect">
                <a:avLst/>
              </a:prstGeom>
              <a:solidFill>
                <a:srgbClr val="DF7B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59" name="Rectangle 193">
                <a:extLst>
                  <a:ext uri="{FF2B5EF4-FFF2-40B4-BE49-F238E27FC236}">
                    <a16:creationId xmlns:a16="http://schemas.microsoft.com/office/drawing/2014/main" id="{1F5400A7-7A57-A54B-BF08-6D8F553EE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3578"/>
                <a:ext cx="20" cy="250"/>
              </a:xfrm>
              <a:prstGeom prst="rect">
                <a:avLst/>
              </a:prstGeom>
              <a:solidFill>
                <a:srgbClr val="DF7B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60" name="Rectangle 194">
                <a:extLst>
                  <a:ext uri="{FF2B5EF4-FFF2-40B4-BE49-F238E27FC236}">
                    <a16:creationId xmlns:a16="http://schemas.microsoft.com/office/drawing/2014/main" id="{A40B0B16-6943-5742-981A-DB988B205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" y="3578"/>
                <a:ext cx="20" cy="250"/>
              </a:xfrm>
              <a:prstGeom prst="rect">
                <a:avLst/>
              </a:prstGeom>
              <a:solidFill>
                <a:srgbClr val="DE7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61" name="Rectangle 195">
                <a:extLst>
                  <a:ext uri="{FF2B5EF4-FFF2-40B4-BE49-F238E27FC236}">
                    <a16:creationId xmlns:a16="http://schemas.microsoft.com/office/drawing/2014/main" id="{5D4CA941-909E-7D46-854F-3015DD19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3578"/>
                <a:ext cx="20" cy="250"/>
              </a:xfrm>
              <a:prstGeom prst="rect">
                <a:avLst/>
              </a:prstGeom>
              <a:solidFill>
                <a:srgbClr val="DE7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62" name="Rectangle 196">
                <a:extLst>
                  <a:ext uri="{FF2B5EF4-FFF2-40B4-BE49-F238E27FC236}">
                    <a16:creationId xmlns:a16="http://schemas.microsoft.com/office/drawing/2014/main" id="{4EDD526A-AE5F-494F-AE35-166F1D05B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3578"/>
                <a:ext cx="20" cy="250"/>
              </a:xfrm>
              <a:prstGeom prst="rect">
                <a:avLst/>
              </a:prstGeom>
              <a:solidFill>
                <a:srgbClr val="DE77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63" name="Rectangle 197">
                <a:extLst>
                  <a:ext uri="{FF2B5EF4-FFF2-40B4-BE49-F238E27FC236}">
                    <a16:creationId xmlns:a16="http://schemas.microsoft.com/office/drawing/2014/main" id="{DC5CE579-FA42-4542-AA40-AA7DCC64E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3578"/>
                <a:ext cx="20" cy="250"/>
              </a:xfrm>
              <a:prstGeom prst="rect">
                <a:avLst/>
              </a:prstGeom>
              <a:solidFill>
                <a:srgbClr val="DE76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64" name="Rectangle 198">
                <a:extLst>
                  <a:ext uri="{FF2B5EF4-FFF2-40B4-BE49-F238E27FC236}">
                    <a16:creationId xmlns:a16="http://schemas.microsoft.com/office/drawing/2014/main" id="{7815FC0E-6155-6F4C-B493-50E34D74B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3578"/>
                <a:ext cx="20" cy="250"/>
              </a:xfrm>
              <a:prstGeom prst="rect">
                <a:avLst/>
              </a:prstGeom>
              <a:solidFill>
                <a:srgbClr val="DE76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65" name="Rectangle 199">
                <a:extLst>
                  <a:ext uri="{FF2B5EF4-FFF2-40B4-BE49-F238E27FC236}">
                    <a16:creationId xmlns:a16="http://schemas.microsoft.com/office/drawing/2014/main" id="{C2939C94-B567-0745-AD7A-6268DA13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3578"/>
                <a:ext cx="20" cy="250"/>
              </a:xfrm>
              <a:prstGeom prst="rect">
                <a:avLst/>
              </a:prstGeom>
              <a:solidFill>
                <a:srgbClr val="DE7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66" name="Rectangle 200">
                <a:extLst>
                  <a:ext uri="{FF2B5EF4-FFF2-40B4-BE49-F238E27FC236}">
                    <a16:creationId xmlns:a16="http://schemas.microsoft.com/office/drawing/2014/main" id="{183D66AD-CD8B-EA45-B511-80B796537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" y="3578"/>
                <a:ext cx="20" cy="250"/>
              </a:xfrm>
              <a:prstGeom prst="rect">
                <a:avLst/>
              </a:prstGeom>
              <a:solidFill>
                <a:srgbClr val="DE72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67" name="Rectangle 201">
                <a:extLst>
                  <a:ext uri="{FF2B5EF4-FFF2-40B4-BE49-F238E27FC236}">
                    <a16:creationId xmlns:a16="http://schemas.microsoft.com/office/drawing/2014/main" id="{147ACEB0-4EF4-B04D-AAE5-C4C0AA87F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3" y="3578"/>
                <a:ext cx="20" cy="250"/>
              </a:xfrm>
              <a:prstGeom prst="rect">
                <a:avLst/>
              </a:prstGeom>
              <a:solidFill>
                <a:srgbClr val="DE72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68" name="Rectangle 202">
                <a:extLst>
                  <a:ext uri="{FF2B5EF4-FFF2-40B4-BE49-F238E27FC236}">
                    <a16:creationId xmlns:a16="http://schemas.microsoft.com/office/drawing/2014/main" id="{5C667D89-C9DB-894B-B938-799775F42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3578"/>
                <a:ext cx="20" cy="250"/>
              </a:xfrm>
              <a:prstGeom prst="rect">
                <a:avLst/>
              </a:prstGeom>
              <a:solidFill>
                <a:srgbClr val="DC6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69" name="Rectangle 203">
                <a:extLst>
                  <a:ext uri="{FF2B5EF4-FFF2-40B4-BE49-F238E27FC236}">
                    <a16:creationId xmlns:a16="http://schemas.microsoft.com/office/drawing/2014/main" id="{2B2E9732-6664-EE4B-A206-2AF5CB341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3578"/>
                <a:ext cx="20" cy="250"/>
              </a:xfrm>
              <a:prstGeom prst="rect">
                <a:avLst/>
              </a:prstGeom>
              <a:solidFill>
                <a:srgbClr val="DC6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70" name="Rectangle 204">
                <a:extLst>
                  <a:ext uri="{FF2B5EF4-FFF2-40B4-BE49-F238E27FC236}">
                    <a16:creationId xmlns:a16="http://schemas.microsoft.com/office/drawing/2014/main" id="{92FE19C4-651B-AA41-945B-1BDD9857A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3" y="3578"/>
                <a:ext cx="20" cy="250"/>
              </a:xfrm>
              <a:prstGeom prst="rect">
                <a:avLst/>
              </a:prstGeom>
              <a:solidFill>
                <a:srgbClr val="DC6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71" name="Rectangle 205">
                <a:extLst>
                  <a:ext uri="{FF2B5EF4-FFF2-40B4-BE49-F238E27FC236}">
                    <a16:creationId xmlns:a16="http://schemas.microsoft.com/office/drawing/2014/main" id="{0AF94F1F-B819-584C-A093-8C93F8E16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578"/>
                <a:ext cx="20" cy="250"/>
              </a:xfrm>
              <a:prstGeom prst="rect">
                <a:avLst/>
              </a:prstGeom>
              <a:solidFill>
                <a:srgbClr val="DC6B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72" name="Rectangle 206">
                <a:extLst>
                  <a:ext uri="{FF2B5EF4-FFF2-40B4-BE49-F238E27FC236}">
                    <a16:creationId xmlns:a16="http://schemas.microsoft.com/office/drawing/2014/main" id="{9CF0D088-95F6-E544-A098-C67ABCDE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3578"/>
                <a:ext cx="20" cy="250"/>
              </a:xfrm>
              <a:prstGeom prst="rect">
                <a:avLst/>
              </a:prstGeom>
              <a:solidFill>
                <a:srgbClr val="DC6B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73" name="Rectangle 207">
                <a:extLst>
                  <a:ext uri="{FF2B5EF4-FFF2-40B4-BE49-F238E27FC236}">
                    <a16:creationId xmlns:a16="http://schemas.microsoft.com/office/drawing/2014/main" id="{C1CCD065-A610-1648-83F1-CD0497D7E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3578"/>
                <a:ext cx="20" cy="250"/>
              </a:xfrm>
              <a:prstGeom prst="rect">
                <a:avLst/>
              </a:prstGeom>
              <a:solidFill>
                <a:srgbClr val="DB68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74" name="Rectangle 208">
                <a:extLst>
                  <a:ext uri="{FF2B5EF4-FFF2-40B4-BE49-F238E27FC236}">
                    <a16:creationId xmlns:a16="http://schemas.microsoft.com/office/drawing/2014/main" id="{E828FD60-6385-1146-8D0E-EEDFB7323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3578"/>
                <a:ext cx="20" cy="250"/>
              </a:xfrm>
              <a:prstGeom prst="rect">
                <a:avLst/>
              </a:prstGeom>
              <a:solidFill>
                <a:srgbClr val="DB66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75" name="Rectangle 209">
                <a:extLst>
                  <a:ext uri="{FF2B5EF4-FFF2-40B4-BE49-F238E27FC236}">
                    <a16:creationId xmlns:a16="http://schemas.microsoft.com/office/drawing/2014/main" id="{639AC05D-46FB-4241-ABCF-425AC6D1E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3578"/>
                <a:ext cx="20" cy="250"/>
              </a:xfrm>
              <a:prstGeom prst="rect">
                <a:avLst/>
              </a:prstGeom>
              <a:solidFill>
                <a:srgbClr val="DB66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76" name="Rectangle 210">
                <a:extLst>
                  <a:ext uri="{FF2B5EF4-FFF2-40B4-BE49-F238E27FC236}">
                    <a16:creationId xmlns:a16="http://schemas.microsoft.com/office/drawing/2014/main" id="{407FCC60-717A-8940-808A-114452CF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3578"/>
                <a:ext cx="20" cy="250"/>
              </a:xfrm>
              <a:prstGeom prst="rect">
                <a:avLst/>
              </a:prstGeom>
              <a:solidFill>
                <a:srgbClr val="DB64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77" name="Rectangle 211">
                <a:extLst>
                  <a:ext uri="{FF2B5EF4-FFF2-40B4-BE49-F238E27FC236}">
                    <a16:creationId xmlns:a16="http://schemas.microsoft.com/office/drawing/2014/main" id="{6168F263-9A2A-0343-AD17-CAE64F400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3578"/>
                <a:ext cx="20" cy="250"/>
              </a:xfrm>
              <a:prstGeom prst="rect">
                <a:avLst/>
              </a:prstGeom>
              <a:solidFill>
                <a:srgbClr val="DB63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78" name="Rectangle 212">
                <a:extLst>
                  <a:ext uri="{FF2B5EF4-FFF2-40B4-BE49-F238E27FC236}">
                    <a16:creationId xmlns:a16="http://schemas.microsoft.com/office/drawing/2014/main" id="{0EE38C07-B6E7-C44A-942C-0DC7C373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3578"/>
                <a:ext cx="20" cy="250"/>
              </a:xfrm>
              <a:prstGeom prst="rect">
                <a:avLst/>
              </a:prstGeom>
              <a:solidFill>
                <a:srgbClr val="DB62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79" name="Rectangle 213">
                <a:extLst>
                  <a:ext uri="{FF2B5EF4-FFF2-40B4-BE49-F238E27FC236}">
                    <a16:creationId xmlns:a16="http://schemas.microsoft.com/office/drawing/2014/main" id="{4234B77E-3E80-154F-99E3-520EC1D34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578"/>
                <a:ext cx="20" cy="250"/>
              </a:xfrm>
              <a:prstGeom prst="rect">
                <a:avLst/>
              </a:prstGeom>
              <a:solidFill>
                <a:srgbClr val="DA6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80" name="Rectangle 214">
                <a:extLst>
                  <a:ext uri="{FF2B5EF4-FFF2-40B4-BE49-F238E27FC236}">
                    <a16:creationId xmlns:a16="http://schemas.microsoft.com/office/drawing/2014/main" id="{AC72E3C3-EBAA-B541-8E73-79411775B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578"/>
                <a:ext cx="20" cy="250"/>
              </a:xfrm>
              <a:prstGeom prst="rect">
                <a:avLst/>
              </a:prstGeom>
              <a:solidFill>
                <a:srgbClr val="DA6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81" name="Rectangle 215">
                <a:extLst>
                  <a:ext uri="{FF2B5EF4-FFF2-40B4-BE49-F238E27FC236}">
                    <a16:creationId xmlns:a16="http://schemas.microsoft.com/office/drawing/2014/main" id="{099C7A53-0BD2-9E4D-A591-77BC2D791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3578"/>
                <a:ext cx="20" cy="250"/>
              </a:xfrm>
              <a:prstGeom prst="rect">
                <a:avLst/>
              </a:prstGeom>
              <a:solidFill>
                <a:srgbClr val="DA5E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82" name="Rectangle 216">
                <a:extLst>
                  <a:ext uri="{FF2B5EF4-FFF2-40B4-BE49-F238E27FC236}">
                    <a16:creationId xmlns:a16="http://schemas.microsoft.com/office/drawing/2014/main" id="{4CCD5778-46EF-3249-A9F7-71FEE6517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3578"/>
                <a:ext cx="20" cy="250"/>
              </a:xfrm>
              <a:prstGeom prst="rect">
                <a:avLst/>
              </a:prstGeom>
              <a:solidFill>
                <a:srgbClr val="DA5C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83" name="Rectangle 217">
                <a:extLst>
                  <a:ext uri="{FF2B5EF4-FFF2-40B4-BE49-F238E27FC236}">
                    <a16:creationId xmlns:a16="http://schemas.microsoft.com/office/drawing/2014/main" id="{230B21EB-0764-EC40-ADF6-A928BB66C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3578"/>
                <a:ext cx="20" cy="250"/>
              </a:xfrm>
              <a:prstGeom prst="rect">
                <a:avLst/>
              </a:prstGeom>
              <a:solidFill>
                <a:srgbClr val="DA5C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84" name="Rectangle 218">
                <a:extLst>
                  <a:ext uri="{FF2B5EF4-FFF2-40B4-BE49-F238E27FC236}">
                    <a16:creationId xmlns:a16="http://schemas.microsoft.com/office/drawing/2014/main" id="{04848771-CEEA-5441-A4D3-7EAC4E10F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" y="3578"/>
                <a:ext cx="20" cy="250"/>
              </a:xfrm>
              <a:prstGeom prst="rect">
                <a:avLst/>
              </a:prstGeom>
              <a:solidFill>
                <a:srgbClr val="DA5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85" name="Rectangle 219">
                <a:extLst>
                  <a:ext uri="{FF2B5EF4-FFF2-40B4-BE49-F238E27FC236}">
                    <a16:creationId xmlns:a16="http://schemas.microsoft.com/office/drawing/2014/main" id="{9AD6D5EE-68B6-8A44-A897-58D855ADA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3578"/>
                <a:ext cx="20" cy="250"/>
              </a:xfrm>
              <a:prstGeom prst="rect">
                <a:avLst/>
              </a:prstGeom>
              <a:solidFill>
                <a:srgbClr val="D957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86" name="Rectangle 220">
                <a:extLst>
                  <a:ext uri="{FF2B5EF4-FFF2-40B4-BE49-F238E27FC236}">
                    <a16:creationId xmlns:a16="http://schemas.microsoft.com/office/drawing/2014/main" id="{1F62EB64-0259-2347-ABCF-3E587F647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3578"/>
                <a:ext cx="20" cy="250"/>
              </a:xfrm>
              <a:prstGeom prst="rect">
                <a:avLst/>
              </a:prstGeom>
              <a:solidFill>
                <a:srgbClr val="D85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87" name="Rectangle 221">
                <a:extLst>
                  <a:ext uri="{FF2B5EF4-FFF2-40B4-BE49-F238E27FC236}">
                    <a16:creationId xmlns:a16="http://schemas.microsoft.com/office/drawing/2014/main" id="{9200C2F7-0F30-5D48-A98F-53C88810C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3578"/>
                <a:ext cx="20" cy="250"/>
              </a:xfrm>
              <a:prstGeom prst="rect">
                <a:avLst/>
              </a:prstGeom>
              <a:solidFill>
                <a:srgbClr val="D854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88" name="Rectangle 222">
                <a:extLst>
                  <a:ext uri="{FF2B5EF4-FFF2-40B4-BE49-F238E27FC236}">
                    <a16:creationId xmlns:a16="http://schemas.microsoft.com/office/drawing/2014/main" id="{C43AB053-BC86-D140-8A90-ED2146D18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3578"/>
                <a:ext cx="30" cy="250"/>
              </a:xfrm>
              <a:prstGeom prst="rect">
                <a:avLst/>
              </a:prstGeom>
              <a:solidFill>
                <a:srgbClr val="D854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89" name="Rectangle 223">
                <a:extLst>
                  <a:ext uri="{FF2B5EF4-FFF2-40B4-BE49-F238E27FC236}">
                    <a16:creationId xmlns:a16="http://schemas.microsoft.com/office/drawing/2014/main" id="{50C4594E-E4C7-7E48-85B7-460EE0DCF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3578"/>
                <a:ext cx="30" cy="250"/>
              </a:xfrm>
              <a:prstGeom prst="rect">
                <a:avLst/>
              </a:prstGeom>
              <a:solidFill>
                <a:srgbClr val="D752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90" name="Rectangle 224">
                <a:extLst>
                  <a:ext uri="{FF2B5EF4-FFF2-40B4-BE49-F238E27FC236}">
                    <a16:creationId xmlns:a16="http://schemas.microsoft.com/office/drawing/2014/main" id="{E257A2FD-0678-DE48-9593-14AF33726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578"/>
                <a:ext cx="20" cy="250"/>
              </a:xfrm>
              <a:prstGeom prst="rect">
                <a:avLst/>
              </a:prstGeom>
              <a:solidFill>
                <a:srgbClr val="D751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91" name="Rectangle 225">
                <a:extLst>
                  <a:ext uri="{FF2B5EF4-FFF2-40B4-BE49-F238E27FC236}">
                    <a16:creationId xmlns:a16="http://schemas.microsoft.com/office/drawing/2014/main" id="{C424106F-9433-0241-841E-762E274D4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3578"/>
                <a:ext cx="20" cy="250"/>
              </a:xfrm>
              <a:prstGeom prst="rect">
                <a:avLst/>
              </a:prstGeom>
              <a:solidFill>
                <a:srgbClr val="D751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itchFamily="2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itchFamily="2" charset="2"/>
                  <a:buChar char="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u-HU" altLang="hu-HU" sz="240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362" name="Rectangle 226">
              <a:extLst>
                <a:ext uri="{FF2B5EF4-FFF2-40B4-BE49-F238E27FC236}">
                  <a16:creationId xmlns:a16="http://schemas.microsoft.com/office/drawing/2014/main" id="{291B9682-FC57-5043-86B8-E744CBDCFC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429381"/>
              <a:ext cx="21593" cy="373978"/>
            </a:xfrm>
            <a:prstGeom prst="rect">
              <a:avLst/>
            </a:prstGeom>
            <a:solidFill>
              <a:srgbClr val="D74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3" name="Rectangle 227">
              <a:extLst>
                <a:ext uri="{FF2B5EF4-FFF2-40B4-BE49-F238E27FC236}">
                  <a16:creationId xmlns:a16="http://schemas.microsoft.com/office/drawing/2014/main" id="{A79B14D0-519C-944F-8F04-A8DE41FC16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418585"/>
              <a:ext cx="21593" cy="373978"/>
            </a:xfrm>
            <a:prstGeom prst="rect">
              <a:avLst/>
            </a:prstGeom>
            <a:solidFill>
              <a:srgbClr val="D74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4" name="Rectangle 228">
              <a:extLst>
                <a:ext uri="{FF2B5EF4-FFF2-40B4-BE49-F238E27FC236}">
                  <a16:creationId xmlns:a16="http://schemas.microsoft.com/office/drawing/2014/main" id="{0CCE3168-2631-A947-A065-4F86AC2390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407789"/>
              <a:ext cx="21593" cy="373978"/>
            </a:xfrm>
            <a:prstGeom prst="rect">
              <a:avLst/>
            </a:prstGeom>
            <a:solidFill>
              <a:srgbClr val="D74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5" name="Rectangle 229">
              <a:extLst>
                <a:ext uri="{FF2B5EF4-FFF2-40B4-BE49-F238E27FC236}">
                  <a16:creationId xmlns:a16="http://schemas.microsoft.com/office/drawing/2014/main" id="{E280D502-CD75-594D-9218-C6E95FDBC5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396992"/>
              <a:ext cx="21593" cy="373978"/>
            </a:xfrm>
            <a:prstGeom prst="rect">
              <a:avLst/>
            </a:prstGeom>
            <a:solidFill>
              <a:srgbClr val="D74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6" name="Rectangle 230">
              <a:extLst>
                <a:ext uri="{FF2B5EF4-FFF2-40B4-BE49-F238E27FC236}">
                  <a16:creationId xmlns:a16="http://schemas.microsoft.com/office/drawing/2014/main" id="{78C072F0-FD47-854D-BD9B-E92AAB8820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386196"/>
              <a:ext cx="21593" cy="373978"/>
            </a:xfrm>
            <a:prstGeom prst="rect">
              <a:avLst/>
            </a:prstGeom>
            <a:solidFill>
              <a:srgbClr val="D74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7" name="Rectangle 231">
              <a:extLst>
                <a:ext uri="{FF2B5EF4-FFF2-40B4-BE49-F238E27FC236}">
                  <a16:creationId xmlns:a16="http://schemas.microsoft.com/office/drawing/2014/main" id="{237E97A6-0366-B642-B5DC-EDAC46527F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375400"/>
              <a:ext cx="21593" cy="373978"/>
            </a:xfrm>
            <a:prstGeom prst="rect">
              <a:avLst/>
            </a:prstGeom>
            <a:solidFill>
              <a:srgbClr val="D74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8" name="Rectangle 232">
              <a:extLst>
                <a:ext uri="{FF2B5EF4-FFF2-40B4-BE49-F238E27FC236}">
                  <a16:creationId xmlns:a16="http://schemas.microsoft.com/office/drawing/2014/main" id="{242F1BDE-3F78-F145-B199-FA09AD1E7A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364604"/>
              <a:ext cx="21593" cy="373978"/>
            </a:xfrm>
            <a:prstGeom prst="rect">
              <a:avLst/>
            </a:prstGeom>
            <a:solidFill>
              <a:srgbClr val="D74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9" name="Rectangle 233">
              <a:extLst>
                <a:ext uri="{FF2B5EF4-FFF2-40B4-BE49-F238E27FC236}">
                  <a16:creationId xmlns:a16="http://schemas.microsoft.com/office/drawing/2014/main" id="{F96A96C9-3F9D-BF42-BB91-AC1EBBCF3E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353807"/>
              <a:ext cx="21593" cy="373978"/>
            </a:xfrm>
            <a:prstGeom prst="rect">
              <a:avLst/>
            </a:prstGeom>
            <a:solidFill>
              <a:srgbClr val="D74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0" name="Rectangle 234">
              <a:extLst>
                <a:ext uri="{FF2B5EF4-FFF2-40B4-BE49-F238E27FC236}">
                  <a16:creationId xmlns:a16="http://schemas.microsoft.com/office/drawing/2014/main" id="{664AE64C-9F62-0E4C-88E6-5F2F112034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343011"/>
              <a:ext cx="21593" cy="373978"/>
            </a:xfrm>
            <a:prstGeom prst="rect">
              <a:avLst/>
            </a:prstGeom>
            <a:solidFill>
              <a:srgbClr val="D74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1" name="Rectangle 235">
              <a:extLst>
                <a:ext uri="{FF2B5EF4-FFF2-40B4-BE49-F238E27FC236}">
                  <a16:creationId xmlns:a16="http://schemas.microsoft.com/office/drawing/2014/main" id="{A0A71CEB-6036-DE4A-81B8-DC38F666D0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332215"/>
              <a:ext cx="21593" cy="373978"/>
            </a:xfrm>
            <a:prstGeom prst="rect">
              <a:avLst/>
            </a:prstGeom>
            <a:solidFill>
              <a:srgbClr val="D74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2" name="Rectangle 236">
              <a:extLst>
                <a:ext uri="{FF2B5EF4-FFF2-40B4-BE49-F238E27FC236}">
                  <a16:creationId xmlns:a16="http://schemas.microsoft.com/office/drawing/2014/main" id="{7BA4248F-903F-A04E-B581-97D526F906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321419"/>
              <a:ext cx="21593" cy="373978"/>
            </a:xfrm>
            <a:prstGeom prst="rect">
              <a:avLst/>
            </a:prstGeom>
            <a:solidFill>
              <a:srgbClr val="D74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3" name="Rectangle 237">
              <a:extLst>
                <a:ext uri="{FF2B5EF4-FFF2-40B4-BE49-F238E27FC236}">
                  <a16:creationId xmlns:a16="http://schemas.microsoft.com/office/drawing/2014/main" id="{817B68A7-6FD6-474C-A337-628485F728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310622"/>
              <a:ext cx="21593" cy="373978"/>
            </a:xfrm>
            <a:prstGeom prst="rect">
              <a:avLst/>
            </a:prstGeom>
            <a:solidFill>
              <a:srgbClr val="D6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4" name="Rectangle 238">
              <a:extLst>
                <a:ext uri="{FF2B5EF4-FFF2-40B4-BE49-F238E27FC236}">
                  <a16:creationId xmlns:a16="http://schemas.microsoft.com/office/drawing/2014/main" id="{9ED10F04-A262-DC41-8B4D-41949ABE55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299826"/>
              <a:ext cx="21593" cy="373978"/>
            </a:xfrm>
            <a:prstGeom prst="rect">
              <a:avLst/>
            </a:prstGeom>
            <a:solidFill>
              <a:srgbClr val="D6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5" name="Rectangle 239">
              <a:extLst>
                <a:ext uri="{FF2B5EF4-FFF2-40B4-BE49-F238E27FC236}">
                  <a16:creationId xmlns:a16="http://schemas.microsoft.com/office/drawing/2014/main" id="{2E39C156-414E-AB4B-BF6C-1F250CF851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289030"/>
              <a:ext cx="21593" cy="373978"/>
            </a:xfrm>
            <a:prstGeom prst="rect">
              <a:avLst/>
            </a:prstGeom>
            <a:solidFill>
              <a:srgbClr val="D64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6" name="Rectangle 240">
              <a:extLst>
                <a:ext uri="{FF2B5EF4-FFF2-40B4-BE49-F238E27FC236}">
                  <a16:creationId xmlns:a16="http://schemas.microsoft.com/office/drawing/2014/main" id="{061A6705-7C36-1C42-89E5-1D18913D7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278234"/>
              <a:ext cx="21593" cy="373978"/>
            </a:xfrm>
            <a:prstGeom prst="rect">
              <a:avLst/>
            </a:prstGeom>
            <a:solidFill>
              <a:srgbClr val="D64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7" name="Rectangle 241">
              <a:extLst>
                <a:ext uri="{FF2B5EF4-FFF2-40B4-BE49-F238E27FC236}">
                  <a16:creationId xmlns:a16="http://schemas.microsoft.com/office/drawing/2014/main" id="{A8E112FC-B095-6C46-ADF2-828F054E7E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267437"/>
              <a:ext cx="21593" cy="373978"/>
            </a:xfrm>
            <a:prstGeom prst="rect">
              <a:avLst/>
            </a:prstGeom>
            <a:solidFill>
              <a:srgbClr val="D64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8" name="Rectangle 242">
              <a:extLst>
                <a:ext uri="{FF2B5EF4-FFF2-40B4-BE49-F238E27FC236}">
                  <a16:creationId xmlns:a16="http://schemas.microsoft.com/office/drawing/2014/main" id="{60257FB4-51B9-1D4D-B987-BB00FFADAC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256641"/>
              <a:ext cx="21593" cy="373978"/>
            </a:xfrm>
            <a:prstGeom prst="rect">
              <a:avLst/>
            </a:prstGeom>
            <a:solidFill>
              <a:srgbClr val="D64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9" name="Rectangle 243">
              <a:extLst>
                <a:ext uri="{FF2B5EF4-FFF2-40B4-BE49-F238E27FC236}">
                  <a16:creationId xmlns:a16="http://schemas.microsoft.com/office/drawing/2014/main" id="{9D03D552-BCFF-D242-A99F-E67C974891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245845"/>
              <a:ext cx="21593" cy="373978"/>
            </a:xfrm>
            <a:prstGeom prst="rect">
              <a:avLst/>
            </a:prstGeom>
            <a:solidFill>
              <a:srgbClr val="D64B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0" name="Rectangle 244">
              <a:extLst>
                <a:ext uri="{FF2B5EF4-FFF2-40B4-BE49-F238E27FC236}">
                  <a16:creationId xmlns:a16="http://schemas.microsoft.com/office/drawing/2014/main" id="{8AF48080-860D-3D4A-B894-D7BE5F7F6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235048"/>
              <a:ext cx="21593" cy="373978"/>
            </a:xfrm>
            <a:prstGeom prst="rect">
              <a:avLst/>
            </a:prstGeom>
            <a:solidFill>
              <a:srgbClr val="D64B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1" name="Rectangle 245">
              <a:extLst>
                <a:ext uri="{FF2B5EF4-FFF2-40B4-BE49-F238E27FC236}">
                  <a16:creationId xmlns:a16="http://schemas.microsoft.com/office/drawing/2014/main" id="{7521A914-3CA8-DE41-8E83-A8087FF6DE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224252"/>
              <a:ext cx="21593" cy="373978"/>
            </a:xfrm>
            <a:prstGeom prst="rect">
              <a:avLst/>
            </a:prstGeom>
            <a:solidFill>
              <a:srgbClr val="D64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2" name="Rectangle 246">
              <a:extLst>
                <a:ext uri="{FF2B5EF4-FFF2-40B4-BE49-F238E27FC236}">
                  <a16:creationId xmlns:a16="http://schemas.microsoft.com/office/drawing/2014/main" id="{00825716-1708-484A-8EFB-A4E65FDCD7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213456"/>
              <a:ext cx="21593" cy="373978"/>
            </a:xfrm>
            <a:prstGeom prst="rect">
              <a:avLst/>
            </a:prstGeom>
            <a:solidFill>
              <a:srgbClr val="D64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3" name="Rectangle 247">
              <a:extLst>
                <a:ext uri="{FF2B5EF4-FFF2-40B4-BE49-F238E27FC236}">
                  <a16:creationId xmlns:a16="http://schemas.microsoft.com/office/drawing/2014/main" id="{6DBCCF07-9188-2A4A-A9B0-721417F16C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202660"/>
              <a:ext cx="21593" cy="373978"/>
            </a:xfrm>
            <a:prstGeom prst="rect">
              <a:avLst/>
            </a:prstGeom>
            <a:solidFill>
              <a:srgbClr val="D74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4" name="Rectangle 248">
              <a:extLst>
                <a:ext uri="{FF2B5EF4-FFF2-40B4-BE49-F238E27FC236}">
                  <a16:creationId xmlns:a16="http://schemas.microsoft.com/office/drawing/2014/main" id="{FF24AB35-C0D8-6B48-9AFE-DCA64C0D05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191863"/>
              <a:ext cx="21593" cy="373978"/>
            </a:xfrm>
            <a:prstGeom prst="rect">
              <a:avLst/>
            </a:prstGeom>
            <a:solidFill>
              <a:srgbClr val="D7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5" name="Rectangle 249">
              <a:extLst>
                <a:ext uri="{FF2B5EF4-FFF2-40B4-BE49-F238E27FC236}">
                  <a16:creationId xmlns:a16="http://schemas.microsoft.com/office/drawing/2014/main" id="{37D919DE-9B41-E044-AD23-080657EC4D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181067"/>
              <a:ext cx="21593" cy="373978"/>
            </a:xfrm>
            <a:prstGeom prst="rect">
              <a:avLst/>
            </a:prstGeom>
            <a:solidFill>
              <a:srgbClr val="D7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6" name="Rectangle 250">
              <a:extLst>
                <a:ext uri="{FF2B5EF4-FFF2-40B4-BE49-F238E27FC236}">
                  <a16:creationId xmlns:a16="http://schemas.microsoft.com/office/drawing/2014/main" id="{0037A44B-F666-2444-84D1-9F4E71B92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170271"/>
              <a:ext cx="21593" cy="373978"/>
            </a:xfrm>
            <a:prstGeom prst="rect">
              <a:avLst/>
            </a:prstGeom>
            <a:solidFill>
              <a:srgbClr val="D74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7" name="Rectangle 251">
              <a:extLst>
                <a:ext uri="{FF2B5EF4-FFF2-40B4-BE49-F238E27FC236}">
                  <a16:creationId xmlns:a16="http://schemas.microsoft.com/office/drawing/2014/main" id="{B8B3D995-514A-7E42-A02C-249CA20606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159475"/>
              <a:ext cx="21593" cy="373978"/>
            </a:xfrm>
            <a:prstGeom prst="rect">
              <a:avLst/>
            </a:prstGeom>
            <a:solidFill>
              <a:srgbClr val="D74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8" name="Rectangle 252">
              <a:extLst>
                <a:ext uri="{FF2B5EF4-FFF2-40B4-BE49-F238E27FC236}">
                  <a16:creationId xmlns:a16="http://schemas.microsoft.com/office/drawing/2014/main" id="{3D448F2A-A432-8248-95DC-5ABAA4B5F1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148678"/>
              <a:ext cx="21593" cy="373978"/>
            </a:xfrm>
            <a:prstGeom prst="rect">
              <a:avLst/>
            </a:prstGeom>
            <a:solidFill>
              <a:srgbClr val="D74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9" name="Rectangle 253">
              <a:extLst>
                <a:ext uri="{FF2B5EF4-FFF2-40B4-BE49-F238E27FC236}">
                  <a16:creationId xmlns:a16="http://schemas.microsoft.com/office/drawing/2014/main" id="{405A2BB3-ED30-B446-B551-B30F3A6BC3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137882"/>
              <a:ext cx="21593" cy="373978"/>
            </a:xfrm>
            <a:prstGeom prst="rect">
              <a:avLst/>
            </a:prstGeom>
            <a:solidFill>
              <a:srgbClr val="D74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90" name="Rectangle 254">
              <a:extLst>
                <a:ext uri="{FF2B5EF4-FFF2-40B4-BE49-F238E27FC236}">
                  <a16:creationId xmlns:a16="http://schemas.microsoft.com/office/drawing/2014/main" id="{6D18B9CF-04BE-A048-AAFD-695F726E41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60856" y="2127086"/>
              <a:ext cx="21593" cy="373978"/>
            </a:xfrm>
            <a:prstGeom prst="rect">
              <a:avLst/>
            </a:prstGeom>
            <a:solidFill>
              <a:srgbClr val="D64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91" name="Rectangle 255">
              <a:extLst>
                <a:ext uri="{FF2B5EF4-FFF2-40B4-BE49-F238E27FC236}">
                  <a16:creationId xmlns:a16="http://schemas.microsoft.com/office/drawing/2014/main" id="{ED2F1399-5077-D440-BFFE-ADAD679BD9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22120" y="3476619"/>
              <a:ext cx="2699066" cy="373978"/>
            </a:xfrm>
            <a:prstGeom prst="rect">
              <a:avLst/>
            </a:prstGeom>
            <a:noFill/>
            <a:ln w="0">
              <a:solidFill>
                <a:srgbClr val="25221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u-HU" altLang="hu-HU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17" name="Text Box 263">
            <a:extLst>
              <a:ext uri="{FF2B5EF4-FFF2-40B4-BE49-F238E27FC236}">
                <a16:creationId xmlns:a16="http://schemas.microsoft.com/office/drawing/2014/main" id="{95E7A495-368C-5D49-A71F-387259594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1958976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2400" b="1">
                <a:solidFill>
                  <a:srgbClr val="920000"/>
                </a:solidFill>
                <a:latin typeface="Comic Sans MS" panose="030F0902030302020204" pitchFamily="66" charset="0"/>
              </a:rPr>
              <a:t>IR</a:t>
            </a:r>
          </a:p>
        </p:txBody>
      </p:sp>
      <p:sp>
        <p:nvSpPr>
          <p:cNvPr id="9221" name="Line 264">
            <a:extLst>
              <a:ext uri="{FF2B5EF4-FFF2-40B4-BE49-F238E27FC236}">
                <a16:creationId xmlns:a16="http://schemas.microsoft.com/office/drawing/2014/main" id="{F100BBA3-661D-D74E-9495-51A2C2FB3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8" y="1727201"/>
            <a:ext cx="0" cy="4581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266">
            <a:extLst>
              <a:ext uri="{FF2B5EF4-FFF2-40B4-BE49-F238E27FC236}">
                <a16:creationId xmlns:a16="http://schemas.microsoft.com/office/drawing/2014/main" id="{1A0EC0E5-F9B0-354E-94FE-980712B3B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9" y="534828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2400" b="1">
                <a:solidFill>
                  <a:srgbClr val="4B0096"/>
                </a:solidFill>
                <a:latin typeface="Comic Sans MS" panose="030F0902030302020204" pitchFamily="66" charset="0"/>
              </a:rPr>
              <a:t>UV</a:t>
            </a:r>
          </a:p>
        </p:txBody>
      </p:sp>
      <p:sp>
        <p:nvSpPr>
          <p:cNvPr id="9224" name="Text Box 267">
            <a:extLst>
              <a:ext uri="{FF2B5EF4-FFF2-40B4-BE49-F238E27FC236}">
                <a16:creationId xmlns:a16="http://schemas.microsoft.com/office/drawing/2014/main" id="{FE420BC0-9386-2E4D-AEDD-BA7179800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50" y="2354263"/>
            <a:ext cx="1100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hu-HU" altLang="hu-HU" sz="20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700 nm</a:t>
            </a:r>
          </a:p>
        </p:txBody>
      </p:sp>
      <p:sp>
        <p:nvSpPr>
          <p:cNvPr id="9225" name="Text Box 268">
            <a:extLst>
              <a:ext uri="{FF2B5EF4-FFF2-40B4-BE49-F238E27FC236}">
                <a16:creationId xmlns:a16="http://schemas.microsoft.com/office/drawing/2014/main" id="{E2BC866B-A4D6-ED41-B8EB-1F4585C1E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50" y="5026025"/>
            <a:ext cx="1100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2000">
                <a:solidFill>
                  <a:srgbClr val="4B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hu-HU" altLang="hu-HU" sz="2000">
                <a:solidFill>
                  <a:srgbClr val="4B0096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400 nm</a:t>
            </a:r>
          </a:p>
        </p:txBody>
      </p:sp>
      <p:sp>
        <p:nvSpPr>
          <p:cNvPr id="9227" name="Téglalap 264">
            <a:extLst>
              <a:ext uri="{FF2B5EF4-FFF2-40B4-BE49-F238E27FC236}">
                <a16:creationId xmlns:a16="http://schemas.microsoft.com/office/drawing/2014/main" id="{9435DAC7-15B6-C545-ADF2-89236B61C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5692775"/>
            <a:ext cx="1100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2000">
                <a:solidFill>
                  <a:srgbClr val="34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hu-HU" altLang="hu-HU" sz="2000">
                <a:solidFill>
                  <a:srgbClr val="340068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200 nm</a:t>
            </a:r>
          </a:p>
        </p:txBody>
      </p:sp>
      <p:sp>
        <p:nvSpPr>
          <p:cNvPr id="13323" name="Téglalap 265">
            <a:extLst>
              <a:ext uri="{FF2B5EF4-FFF2-40B4-BE49-F238E27FC236}">
                <a16:creationId xmlns:a16="http://schemas.microsoft.com/office/drawing/2014/main" id="{C1BA8055-260F-3446-A7FE-7716E8FD2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5919788"/>
            <a:ext cx="827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2400" b="1">
                <a:solidFill>
                  <a:srgbClr val="340068"/>
                </a:solidFill>
                <a:latin typeface="Comic Sans MS" panose="030F0902030302020204" pitchFamily="66" charset="0"/>
              </a:rPr>
              <a:t>VUV</a:t>
            </a:r>
          </a:p>
        </p:txBody>
      </p:sp>
      <p:sp>
        <p:nvSpPr>
          <p:cNvPr id="266" name="Rectangle 5">
            <a:extLst>
              <a:ext uri="{FF2B5EF4-FFF2-40B4-BE49-F238E27FC236}">
                <a16:creationId xmlns:a16="http://schemas.microsoft.com/office/drawing/2014/main" id="{7030879B-11DA-5B44-A4CB-C08F70947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15889"/>
            <a:ext cx="8672513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Electromagnetic spectrum relevant</a:t>
            </a:r>
            <a:b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hu-HU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</a:t>
            </a: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for photochemistry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2DB0D4A-8875-BA40-BECC-381DF8D61EB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21351" y="2513291"/>
            <a:ext cx="12657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hu-HU">
                <a:solidFill>
                  <a:schemeClr val="bg2"/>
                </a:solidFill>
              </a:rPr>
              <a:t>wavelength</a:t>
            </a:r>
            <a:endParaRPr lang="en-GB" altLang="en-US"/>
          </a:p>
        </p:txBody>
      </p:sp>
      <p:grpSp>
        <p:nvGrpSpPr>
          <p:cNvPr id="13326" name="Csoportba foglalás 8">
            <a:extLst>
              <a:ext uri="{FF2B5EF4-FFF2-40B4-BE49-F238E27FC236}">
                <a16:creationId xmlns:a16="http://schemas.microsoft.com/office/drawing/2014/main" id="{8083D8BE-3B35-164B-B11E-396DEDF41A95}"/>
              </a:ext>
            </a:extLst>
          </p:cNvPr>
          <p:cNvGrpSpPr>
            <a:grpSpLocks/>
          </p:cNvGrpSpPr>
          <p:nvPr/>
        </p:nvGrpSpPr>
        <p:grpSpPr bwMode="auto">
          <a:xfrm>
            <a:off x="4346575" y="1484314"/>
            <a:ext cx="0" cy="504825"/>
            <a:chOff x="4492849" y="1196752"/>
            <a:chExt cx="439" cy="504056"/>
          </a:xfrm>
        </p:grpSpPr>
        <p:cxnSp>
          <p:nvCxnSpPr>
            <p:cNvPr id="6" name="Egyenes összekötő 5">
              <a:extLst>
                <a:ext uri="{FF2B5EF4-FFF2-40B4-BE49-F238E27FC236}">
                  <a16:creationId xmlns:a16="http://schemas.microsoft.com/office/drawing/2014/main" id="{8037FDC1-6EE7-3F42-BFE1-FBE7172F6A5C}"/>
                </a:ext>
              </a:extLst>
            </p:cNvPr>
            <p:cNvCxnSpPr/>
            <p:nvPr/>
          </p:nvCxnSpPr>
          <p:spPr>
            <a:xfrm flipV="1">
              <a:off x="2822575" y="1844785"/>
              <a:ext cx="0" cy="144243"/>
            </a:xfrm>
            <a:prstGeom prst="line">
              <a:avLst/>
            </a:prstGeom>
            <a:ln w="38100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gyenes összekötő nyíllal 7">
              <a:extLst>
                <a:ext uri="{FF2B5EF4-FFF2-40B4-BE49-F238E27FC236}">
                  <a16:creationId xmlns:a16="http://schemas.microsoft.com/office/drawing/2014/main" id="{A027C1D0-E469-934A-A328-DB2178D11291}"/>
                </a:ext>
              </a:extLst>
            </p:cNvPr>
            <p:cNvCxnSpPr/>
            <p:nvPr/>
          </p:nvCxnSpPr>
          <p:spPr>
            <a:xfrm flipV="1">
              <a:off x="2822575" y="1484587"/>
              <a:ext cx="0" cy="359813"/>
            </a:xfrm>
            <a:prstGeom prst="straightConnector1">
              <a:avLst/>
            </a:prstGeom>
            <a:ln w="38100">
              <a:solidFill>
                <a:srgbClr val="92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Line 264">
            <a:extLst>
              <a:ext uri="{FF2B5EF4-FFF2-40B4-BE49-F238E27FC236}">
                <a16:creationId xmlns:a16="http://schemas.microsoft.com/office/drawing/2014/main" id="{5FF0C132-2A8F-7444-852D-34B6009ADB3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9429750" y="1760538"/>
            <a:ext cx="0" cy="45831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Téglalap 278">
            <a:extLst>
              <a:ext uri="{FF2B5EF4-FFF2-40B4-BE49-F238E27FC236}">
                <a16:creationId xmlns:a16="http://schemas.microsoft.com/office/drawing/2014/main" id="{DA5D987F-7D33-284E-9671-759E7483F1A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64260" y="4674671"/>
            <a:ext cx="1978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hu-HU">
                <a:solidFill>
                  <a:schemeClr val="bg2"/>
                </a:solidFill>
              </a:rPr>
              <a:t>energy </a:t>
            </a:r>
            <a:r>
              <a:rPr lang="en-GB" altLang="hu-HU" b="1">
                <a:solidFill>
                  <a:schemeClr val="bg2"/>
                </a:solidFill>
              </a:rPr>
              <a:t>/ </a:t>
            </a:r>
            <a:r>
              <a:rPr lang="en-GB" altLang="hu-HU">
                <a:solidFill>
                  <a:schemeClr val="bg2"/>
                </a:solidFill>
              </a:rPr>
              <a:t>frequency</a:t>
            </a:r>
            <a:endParaRPr lang="en-GB" altLang="en-US"/>
          </a:p>
        </p:txBody>
      </p:sp>
      <p:sp>
        <p:nvSpPr>
          <p:cNvPr id="282" name="Text Box 267">
            <a:extLst>
              <a:ext uri="{FF2B5EF4-FFF2-40B4-BE49-F238E27FC236}">
                <a16:creationId xmlns:a16="http://schemas.microsoft.com/office/drawing/2014/main" id="{7FD8C7C3-2D7A-BD4C-8B5B-CA8349C1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6" y="2354263"/>
            <a:ext cx="117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1.77 eV</a:t>
            </a:r>
          </a:p>
        </p:txBody>
      </p:sp>
      <p:sp>
        <p:nvSpPr>
          <p:cNvPr id="283" name="Text Box 268">
            <a:extLst>
              <a:ext uri="{FF2B5EF4-FFF2-40B4-BE49-F238E27FC236}">
                <a16:creationId xmlns:a16="http://schemas.microsoft.com/office/drawing/2014/main" id="{FE079AFF-25F0-B14D-855A-3843748B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6" y="5026025"/>
            <a:ext cx="105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800">
                <a:solidFill>
                  <a:srgbClr val="4B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3.1 eV</a:t>
            </a:r>
          </a:p>
        </p:txBody>
      </p:sp>
      <p:sp>
        <p:nvSpPr>
          <p:cNvPr id="284" name="Téglalap 264">
            <a:extLst>
              <a:ext uri="{FF2B5EF4-FFF2-40B4-BE49-F238E27FC236}">
                <a16:creationId xmlns:a16="http://schemas.microsoft.com/office/drawing/2014/main" id="{70F6E811-DBCC-FA4E-B13B-11CC807C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9" y="5692775"/>
            <a:ext cx="105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800">
                <a:solidFill>
                  <a:srgbClr val="34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6.2 eV</a:t>
            </a:r>
          </a:p>
        </p:txBody>
      </p:sp>
      <p:sp>
        <p:nvSpPr>
          <p:cNvPr id="285" name="Text Box 267">
            <a:extLst>
              <a:ext uri="{FF2B5EF4-FFF2-40B4-BE49-F238E27FC236}">
                <a16:creationId xmlns:a16="http://schemas.microsoft.com/office/drawing/2014/main" id="{08018380-374E-2944-BF0B-F2578979C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2354263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170 kJ/mol</a:t>
            </a:r>
          </a:p>
        </p:txBody>
      </p:sp>
      <p:sp>
        <p:nvSpPr>
          <p:cNvPr id="286" name="Text Box 268">
            <a:extLst>
              <a:ext uri="{FF2B5EF4-FFF2-40B4-BE49-F238E27FC236}">
                <a16:creationId xmlns:a16="http://schemas.microsoft.com/office/drawing/2014/main" id="{6F76CB9F-4A5A-E343-BD6D-2C95823F9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5026025"/>
            <a:ext cx="149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800">
                <a:solidFill>
                  <a:srgbClr val="4B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300 kJ/mol</a:t>
            </a:r>
          </a:p>
        </p:txBody>
      </p:sp>
      <p:sp>
        <p:nvSpPr>
          <p:cNvPr id="287" name="Téglalap 264">
            <a:extLst>
              <a:ext uri="{FF2B5EF4-FFF2-40B4-BE49-F238E27FC236}">
                <a16:creationId xmlns:a16="http://schemas.microsoft.com/office/drawing/2014/main" id="{F3FC69E6-1AA5-134A-A1B1-78F44CA5C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5692775"/>
            <a:ext cx="149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800">
                <a:solidFill>
                  <a:srgbClr val="34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600 kJ/mol</a:t>
            </a:r>
          </a:p>
        </p:txBody>
      </p:sp>
      <p:sp>
        <p:nvSpPr>
          <p:cNvPr id="288" name="Text Box 267">
            <a:extLst>
              <a:ext uri="{FF2B5EF4-FFF2-40B4-BE49-F238E27FC236}">
                <a16:creationId xmlns:a16="http://schemas.microsoft.com/office/drawing/2014/main" id="{69CCB20C-EA44-E245-8557-2E20A21E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863" y="2354263"/>
            <a:ext cx="1566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14300 cm</a:t>
            </a:r>
            <a:r>
              <a:rPr lang="hu-HU" altLang="hu-HU" sz="1800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</a:t>
            </a:r>
          </a:p>
        </p:txBody>
      </p:sp>
      <p:sp>
        <p:nvSpPr>
          <p:cNvPr id="289" name="Text Box 268">
            <a:extLst>
              <a:ext uri="{FF2B5EF4-FFF2-40B4-BE49-F238E27FC236}">
                <a16:creationId xmlns:a16="http://schemas.microsoft.com/office/drawing/2014/main" id="{6355EF12-AFD9-8A4A-B4AA-499D4B631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863" y="5026025"/>
            <a:ext cx="1566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800">
                <a:solidFill>
                  <a:srgbClr val="4B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25000 </a:t>
            </a:r>
            <a:r>
              <a:rPr lang="hu-HU" altLang="hu-HU" sz="1800">
                <a:solidFill>
                  <a:srgbClr val="34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hu-HU" altLang="hu-HU" sz="1800" baseline="30000">
                <a:solidFill>
                  <a:srgbClr val="34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</a:t>
            </a:r>
          </a:p>
        </p:txBody>
      </p:sp>
      <p:sp>
        <p:nvSpPr>
          <p:cNvPr id="290" name="Téglalap 264">
            <a:extLst>
              <a:ext uri="{FF2B5EF4-FFF2-40B4-BE49-F238E27FC236}">
                <a16:creationId xmlns:a16="http://schemas.microsoft.com/office/drawing/2014/main" id="{20C0A3E4-C0CF-CF4B-AF94-0C09BDBE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5692775"/>
            <a:ext cx="1566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800">
                <a:solidFill>
                  <a:srgbClr val="34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50000 cm</a:t>
            </a:r>
            <a:r>
              <a:rPr lang="hu-HU" altLang="hu-HU" sz="1800" baseline="30000">
                <a:solidFill>
                  <a:srgbClr val="34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74757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 animBg="1"/>
      <p:bldP spid="12" grpId="0" animBg="1"/>
      <p:bldP spid="9224" grpId="0"/>
      <p:bldP spid="9225" grpId="0"/>
      <p:bldP spid="9227" grpId="0"/>
      <p:bldP spid="3" grpId="0"/>
      <p:bldP spid="279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5">
            <a:extLst>
              <a:ext uri="{FF2B5EF4-FFF2-40B4-BE49-F238E27FC236}">
                <a16:creationId xmlns:a16="http://schemas.microsoft.com/office/drawing/2014/main" id="{91DC3CED-7C7B-7341-9471-11210E41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200026"/>
            <a:ext cx="86725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Electromagnetic spectrum</a:t>
            </a:r>
          </a:p>
        </p:txBody>
      </p:sp>
      <p:pic>
        <p:nvPicPr>
          <p:cNvPr id="14339" name="Kép 4">
            <a:extLst>
              <a:ext uri="{FF2B5EF4-FFF2-40B4-BE49-F238E27FC236}">
                <a16:creationId xmlns:a16="http://schemas.microsoft.com/office/drawing/2014/main" id="{B1086603-D03E-A04C-BBAD-21152342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6" t="13335" r="37814" b="69279"/>
          <a:stretch>
            <a:fillRect/>
          </a:stretch>
        </p:blipFill>
        <p:spPr bwMode="auto">
          <a:xfrm>
            <a:off x="1749425" y="1916113"/>
            <a:ext cx="87249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A4172577-7847-924C-9B97-F1511D029F04}"/>
              </a:ext>
            </a:extLst>
          </p:cNvPr>
          <p:cNvCxnSpPr/>
          <p:nvPr/>
        </p:nvCxnSpPr>
        <p:spPr>
          <a:xfrm>
            <a:off x="2397125" y="3086100"/>
            <a:ext cx="0" cy="566738"/>
          </a:xfrm>
          <a:prstGeom prst="straightConnector1">
            <a:avLst/>
          </a:prstGeom>
          <a:ln w="28575">
            <a:solidFill>
              <a:schemeClr val="bg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gyenes összekötő nyíllal 290">
            <a:extLst>
              <a:ext uri="{FF2B5EF4-FFF2-40B4-BE49-F238E27FC236}">
                <a16:creationId xmlns:a16="http://schemas.microsoft.com/office/drawing/2014/main" id="{2083B956-7700-924D-9046-BC3C6991DB70}"/>
              </a:ext>
            </a:extLst>
          </p:cNvPr>
          <p:cNvCxnSpPr/>
          <p:nvPr/>
        </p:nvCxnSpPr>
        <p:spPr>
          <a:xfrm>
            <a:off x="9534525" y="3176588"/>
            <a:ext cx="0" cy="476250"/>
          </a:xfrm>
          <a:prstGeom prst="straightConnector1">
            <a:avLst/>
          </a:prstGeom>
          <a:ln w="28575">
            <a:solidFill>
              <a:schemeClr val="bg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églalap 13">
            <a:extLst>
              <a:ext uri="{FF2B5EF4-FFF2-40B4-BE49-F238E27FC236}">
                <a16:creationId xmlns:a16="http://schemas.microsoft.com/office/drawing/2014/main" id="{066E979F-9F5C-1E4E-AB1C-B2901D1AE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3286126"/>
            <a:ext cx="5485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0000FF"/>
                </a:solidFill>
              </a:rPr>
              <a:t>10</a:t>
            </a:r>
            <a:r>
              <a:rPr lang="hu-HU" altLang="en-US" baseline="30000">
                <a:solidFill>
                  <a:srgbClr val="0000FF"/>
                </a:solidFill>
              </a:rPr>
              <a:t>8</a:t>
            </a:r>
            <a:endParaRPr lang="hu-HU" altLang="en-US">
              <a:solidFill>
                <a:srgbClr val="0000FF"/>
              </a:solidFill>
            </a:endParaRPr>
          </a:p>
        </p:txBody>
      </p:sp>
      <p:sp>
        <p:nvSpPr>
          <p:cNvPr id="14343" name="Téglalap 293">
            <a:extLst>
              <a:ext uri="{FF2B5EF4-FFF2-40B4-BE49-F238E27FC236}">
                <a16:creationId xmlns:a16="http://schemas.microsoft.com/office/drawing/2014/main" id="{31B72AE6-A273-DD49-97D3-C1653520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3286126"/>
            <a:ext cx="5485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0000FF"/>
                </a:solidFill>
              </a:rPr>
              <a:t>10</a:t>
            </a:r>
            <a:r>
              <a:rPr lang="hu-HU" altLang="en-US" baseline="30000">
                <a:solidFill>
                  <a:srgbClr val="0000FF"/>
                </a:solidFill>
              </a:rPr>
              <a:t>6</a:t>
            </a:r>
            <a:endParaRPr lang="hu-HU" altLang="en-US">
              <a:solidFill>
                <a:srgbClr val="0000FF"/>
              </a:solidFill>
            </a:endParaRPr>
          </a:p>
        </p:txBody>
      </p:sp>
      <p:sp>
        <p:nvSpPr>
          <p:cNvPr id="14344" name="Téglalap 294">
            <a:extLst>
              <a:ext uri="{FF2B5EF4-FFF2-40B4-BE49-F238E27FC236}">
                <a16:creationId xmlns:a16="http://schemas.microsoft.com/office/drawing/2014/main" id="{53F7A295-2695-334C-A2CE-361E2ABA1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3284539"/>
            <a:ext cx="5485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0000FF"/>
                </a:solidFill>
              </a:rPr>
              <a:t>10</a:t>
            </a:r>
            <a:r>
              <a:rPr lang="hu-HU" altLang="en-US" baseline="30000">
                <a:solidFill>
                  <a:srgbClr val="0000FF"/>
                </a:solidFill>
              </a:rPr>
              <a:t>4</a:t>
            </a:r>
            <a:endParaRPr lang="hu-HU" altLang="en-US">
              <a:solidFill>
                <a:srgbClr val="0000FF"/>
              </a:solidFill>
            </a:endParaRPr>
          </a:p>
        </p:txBody>
      </p:sp>
      <p:sp>
        <p:nvSpPr>
          <p:cNvPr id="14345" name="Téglalap 295">
            <a:extLst>
              <a:ext uri="{FF2B5EF4-FFF2-40B4-BE49-F238E27FC236}">
                <a16:creationId xmlns:a16="http://schemas.microsoft.com/office/drawing/2014/main" id="{243025CF-DA43-3048-9EE8-F8167102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3284538"/>
            <a:ext cx="6080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0000FF"/>
                </a:solidFill>
              </a:rPr>
              <a:t>100</a:t>
            </a:r>
            <a:endParaRPr lang="hu-HU" altLang="en-US">
              <a:solidFill>
                <a:srgbClr val="0000FF"/>
              </a:solidFill>
            </a:endParaRPr>
          </a:p>
        </p:txBody>
      </p:sp>
      <p:sp>
        <p:nvSpPr>
          <p:cNvPr id="14346" name="Téglalap 296">
            <a:extLst>
              <a:ext uri="{FF2B5EF4-FFF2-40B4-BE49-F238E27FC236}">
                <a16:creationId xmlns:a16="http://schemas.microsoft.com/office/drawing/2014/main" id="{C7E92D13-2F23-824C-AC31-22B2275AF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6" y="3282951"/>
            <a:ext cx="4667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0000FF"/>
                </a:solidFill>
              </a:rPr>
              <a:t>10</a:t>
            </a:r>
            <a:endParaRPr lang="hu-HU" altLang="en-US">
              <a:solidFill>
                <a:srgbClr val="0000FF"/>
              </a:solidFill>
            </a:endParaRPr>
          </a:p>
        </p:txBody>
      </p:sp>
      <p:sp>
        <p:nvSpPr>
          <p:cNvPr id="14347" name="Téglalap 297">
            <a:extLst>
              <a:ext uri="{FF2B5EF4-FFF2-40B4-BE49-F238E27FC236}">
                <a16:creationId xmlns:a16="http://schemas.microsoft.com/office/drawing/2014/main" id="{EB96A59F-6BFD-3B44-8998-806FAB62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3281363"/>
            <a:ext cx="677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0000FF"/>
                </a:solidFill>
              </a:rPr>
              <a:t>0.01</a:t>
            </a:r>
            <a:endParaRPr lang="hu-HU" altLang="en-US">
              <a:solidFill>
                <a:srgbClr val="0000FF"/>
              </a:solidFill>
            </a:endParaRPr>
          </a:p>
        </p:txBody>
      </p:sp>
      <p:sp>
        <p:nvSpPr>
          <p:cNvPr id="14348" name="Téglalap 14">
            <a:extLst>
              <a:ext uri="{FF2B5EF4-FFF2-40B4-BE49-F238E27FC236}">
                <a16:creationId xmlns:a16="http://schemas.microsoft.com/office/drawing/2014/main" id="{84CD47D1-781C-FE45-9C08-534313BCD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350" y="3756025"/>
            <a:ext cx="1512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FF"/>
                </a:solidFill>
                <a:latin typeface="Arial Narrow" panose="020B0604020202020204" pitchFamily="34" charset="0"/>
              </a:rPr>
              <a:t>wavelength, nm</a:t>
            </a:r>
          </a:p>
        </p:txBody>
      </p:sp>
      <p:sp>
        <p:nvSpPr>
          <p:cNvPr id="14349" name="Téglalap 298">
            <a:extLst>
              <a:ext uri="{FF2B5EF4-FFF2-40B4-BE49-F238E27FC236}">
                <a16:creationId xmlns:a16="http://schemas.microsoft.com/office/drawing/2014/main" id="{67CCFED9-484B-D341-BD45-ECD938EB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4551364"/>
            <a:ext cx="5485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4B0096"/>
                </a:solidFill>
              </a:rPr>
              <a:t>10</a:t>
            </a:r>
            <a:r>
              <a:rPr lang="hu-HU" altLang="en-US" baseline="30000">
                <a:solidFill>
                  <a:srgbClr val="4B0096"/>
                </a:solidFill>
              </a:rPr>
              <a:t>8</a:t>
            </a:r>
            <a:endParaRPr lang="hu-HU" altLang="en-US">
              <a:solidFill>
                <a:srgbClr val="4B0096"/>
              </a:solidFill>
            </a:endParaRPr>
          </a:p>
        </p:txBody>
      </p:sp>
      <p:sp>
        <p:nvSpPr>
          <p:cNvPr id="14350" name="Téglalap 299">
            <a:extLst>
              <a:ext uri="{FF2B5EF4-FFF2-40B4-BE49-F238E27FC236}">
                <a16:creationId xmlns:a16="http://schemas.microsoft.com/office/drawing/2014/main" id="{EE083E8E-3A09-EB42-99ED-EED2EE08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9" y="4551364"/>
            <a:ext cx="6270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4B0096"/>
                </a:solidFill>
              </a:rPr>
              <a:t>10</a:t>
            </a:r>
            <a:r>
              <a:rPr lang="hu-HU" altLang="en-US" baseline="30000">
                <a:solidFill>
                  <a:srgbClr val="4B0096"/>
                </a:solidFill>
              </a:rPr>
              <a:t>10</a:t>
            </a:r>
            <a:endParaRPr lang="hu-HU" altLang="en-US">
              <a:solidFill>
                <a:srgbClr val="4B0096"/>
              </a:solidFill>
            </a:endParaRPr>
          </a:p>
        </p:txBody>
      </p:sp>
      <p:sp>
        <p:nvSpPr>
          <p:cNvPr id="14351" name="Téglalap 300">
            <a:extLst>
              <a:ext uri="{FF2B5EF4-FFF2-40B4-BE49-F238E27FC236}">
                <a16:creationId xmlns:a16="http://schemas.microsoft.com/office/drawing/2014/main" id="{CA38CBA9-587D-3D47-8D6D-7BD1FFCE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6" y="4549776"/>
            <a:ext cx="6270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4B0096"/>
                </a:solidFill>
              </a:rPr>
              <a:t>10</a:t>
            </a:r>
            <a:r>
              <a:rPr lang="hu-HU" altLang="en-US" baseline="30000">
                <a:solidFill>
                  <a:srgbClr val="4B0096"/>
                </a:solidFill>
              </a:rPr>
              <a:t>12</a:t>
            </a:r>
            <a:endParaRPr lang="hu-HU" altLang="en-US">
              <a:solidFill>
                <a:srgbClr val="4B0096"/>
              </a:solidFill>
            </a:endParaRPr>
          </a:p>
        </p:txBody>
      </p:sp>
      <p:sp>
        <p:nvSpPr>
          <p:cNvPr id="14352" name="Téglalap 302">
            <a:extLst>
              <a:ext uri="{FF2B5EF4-FFF2-40B4-BE49-F238E27FC236}">
                <a16:creationId xmlns:a16="http://schemas.microsoft.com/office/drawing/2014/main" id="{6F59C003-5074-1746-9480-5F10AB3D0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4" y="4551364"/>
            <a:ext cx="6270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4B0096"/>
                </a:solidFill>
              </a:rPr>
              <a:t>10</a:t>
            </a:r>
            <a:r>
              <a:rPr lang="hu-HU" altLang="en-US" baseline="30000">
                <a:solidFill>
                  <a:srgbClr val="4B0096"/>
                </a:solidFill>
              </a:rPr>
              <a:t>14</a:t>
            </a:r>
            <a:endParaRPr lang="hu-HU" altLang="en-US">
              <a:solidFill>
                <a:srgbClr val="4B0096"/>
              </a:solidFill>
            </a:endParaRPr>
          </a:p>
        </p:txBody>
      </p:sp>
      <p:sp>
        <p:nvSpPr>
          <p:cNvPr id="14353" name="Téglalap 303">
            <a:extLst>
              <a:ext uri="{FF2B5EF4-FFF2-40B4-BE49-F238E27FC236}">
                <a16:creationId xmlns:a16="http://schemas.microsoft.com/office/drawing/2014/main" id="{1C63B5A2-2DE2-F344-8522-2DC3111AF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9" y="4552951"/>
            <a:ext cx="6270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4B0096"/>
                </a:solidFill>
              </a:rPr>
              <a:t>10</a:t>
            </a:r>
            <a:r>
              <a:rPr lang="hu-HU" altLang="en-US" baseline="30000">
                <a:solidFill>
                  <a:srgbClr val="4B0096"/>
                </a:solidFill>
              </a:rPr>
              <a:t>16</a:t>
            </a:r>
            <a:endParaRPr lang="hu-HU" altLang="en-US">
              <a:solidFill>
                <a:srgbClr val="4B0096"/>
              </a:solidFill>
            </a:endParaRPr>
          </a:p>
        </p:txBody>
      </p:sp>
      <p:sp>
        <p:nvSpPr>
          <p:cNvPr id="14354" name="Téglalap 304">
            <a:extLst>
              <a:ext uri="{FF2B5EF4-FFF2-40B4-BE49-F238E27FC236}">
                <a16:creationId xmlns:a16="http://schemas.microsoft.com/office/drawing/2014/main" id="{7ED7FE0D-06FB-B449-8C3F-1BCAA85B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976" y="4554539"/>
            <a:ext cx="6270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4B0096"/>
                </a:solidFill>
              </a:rPr>
              <a:t>10</a:t>
            </a:r>
            <a:r>
              <a:rPr lang="hu-HU" altLang="en-US" baseline="30000">
                <a:solidFill>
                  <a:srgbClr val="4B0096"/>
                </a:solidFill>
              </a:rPr>
              <a:t>18</a:t>
            </a:r>
            <a:endParaRPr lang="hu-HU" altLang="en-US">
              <a:solidFill>
                <a:srgbClr val="4B0096"/>
              </a:solidFill>
            </a:endParaRPr>
          </a:p>
        </p:txBody>
      </p:sp>
      <p:sp>
        <p:nvSpPr>
          <p:cNvPr id="14355" name="Téglalap 305">
            <a:extLst>
              <a:ext uri="{FF2B5EF4-FFF2-40B4-BE49-F238E27FC236}">
                <a16:creationId xmlns:a16="http://schemas.microsoft.com/office/drawing/2014/main" id="{15B2B655-398B-B446-B903-5E8DDDFA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4554539"/>
            <a:ext cx="6270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4B0096"/>
                </a:solidFill>
              </a:rPr>
              <a:t>10</a:t>
            </a:r>
            <a:r>
              <a:rPr lang="hu-HU" altLang="en-US" baseline="30000">
                <a:solidFill>
                  <a:srgbClr val="4B0096"/>
                </a:solidFill>
              </a:rPr>
              <a:t>20</a:t>
            </a:r>
            <a:endParaRPr lang="hu-HU" altLang="en-US">
              <a:solidFill>
                <a:srgbClr val="4B0096"/>
              </a:solidFill>
            </a:endParaRPr>
          </a:p>
        </p:txBody>
      </p:sp>
      <p:sp>
        <p:nvSpPr>
          <p:cNvPr id="14356" name="Téglalap 306">
            <a:extLst>
              <a:ext uri="{FF2B5EF4-FFF2-40B4-BE49-F238E27FC236}">
                <a16:creationId xmlns:a16="http://schemas.microsoft.com/office/drawing/2014/main" id="{C7B005A2-2630-AA44-83E3-C3D11C8A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438" y="4768850"/>
            <a:ext cx="1344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4B0096"/>
                </a:solidFill>
                <a:latin typeface="Arial Narrow" panose="020B0604020202020204" pitchFamily="34" charset="0"/>
              </a:rPr>
              <a:t>frequency, s</a:t>
            </a:r>
            <a:r>
              <a:rPr lang="en-GB" altLang="en-US" baseline="30000">
                <a:solidFill>
                  <a:srgbClr val="4B0096"/>
                </a:solidFill>
                <a:latin typeface="Arial Narrow" panose="020B0604020202020204" pitchFamily="34" charset="0"/>
              </a:rPr>
              <a:t>–1</a:t>
            </a:r>
            <a:endParaRPr lang="en-GB" altLang="en-US">
              <a:solidFill>
                <a:srgbClr val="4B0096"/>
              </a:solidFill>
              <a:latin typeface="Arial Narrow" panose="020B0604020202020204" pitchFamily="34" charset="0"/>
            </a:endParaRPr>
          </a:p>
        </p:txBody>
      </p:sp>
      <p:sp>
        <p:nvSpPr>
          <p:cNvPr id="14357" name="Téglalap 307">
            <a:extLst>
              <a:ext uri="{FF2B5EF4-FFF2-40B4-BE49-F238E27FC236}">
                <a16:creationId xmlns:a16="http://schemas.microsoft.com/office/drawing/2014/main" id="{CA870DA2-F4FD-E84D-890C-A610E6A2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8" y="5805489"/>
            <a:ext cx="140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C00000"/>
                </a:solidFill>
                <a:latin typeface="Arial Narrow" panose="020B0604020202020204" pitchFamily="34" charset="0"/>
              </a:rPr>
              <a:t>energy, kJ/mol</a:t>
            </a:r>
          </a:p>
        </p:txBody>
      </p:sp>
      <p:sp>
        <p:nvSpPr>
          <p:cNvPr id="14358" name="Téglalap 308">
            <a:extLst>
              <a:ext uri="{FF2B5EF4-FFF2-40B4-BE49-F238E27FC236}">
                <a16:creationId xmlns:a16="http://schemas.microsoft.com/office/drawing/2014/main" id="{775FA192-ADF4-3945-8CBE-86B653993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113" y="5461001"/>
            <a:ext cx="5485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C00000"/>
                </a:solidFill>
              </a:rPr>
              <a:t>10</a:t>
            </a:r>
            <a:r>
              <a:rPr lang="hu-HU" altLang="en-US" baseline="30000">
                <a:solidFill>
                  <a:srgbClr val="C00000"/>
                </a:solidFill>
              </a:rPr>
              <a:t>8</a:t>
            </a:r>
            <a:endParaRPr lang="hu-HU" altLang="en-US">
              <a:solidFill>
                <a:srgbClr val="C00000"/>
              </a:solidFill>
            </a:endParaRPr>
          </a:p>
        </p:txBody>
      </p:sp>
      <p:sp>
        <p:nvSpPr>
          <p:cNvPr id="14359" name="Téglalap 310">
            <a:extLst>
              <a:ext uri="{FF2B5EF4-FFF2-40B4-BE49-F238E27FC236}">
                <a16:creationId xmlns:a16="http://schemas.microsoft.com/office/drawing/2014/main" id="{2DC2B5D7-C0EF-D947-A632-2D6D7AF3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5445126"/>
            <a:ext cx="5485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C00000"/>
                </a:solidFill>
              </a:rPr>
              <a:t>10</a:t>
            </a:r>
            <a:r>
              <a:rPr lang="hu-HU" altLang="en-US" baseline="30000">
                <a:solidFill>
                  <a:srgbClr val="C00000"/>
                </a:solidFill>
              </a:rPr>
              <a:t>6</a:t>
            </a:r>
            <a:endParaRPr lang="hu-HU" altLang="en-US">
              <a:solidFill>
                <a:srgbClr val="C00000"/>
              </a:solidFill>
            </a:endParaRPr>
          </a:p>
        </p:txBody>
      </p:sp>
      <p:sp>
        <p:nvSpPr>
          <p:cNvPr id="14360" name="Téglalap 311">
            <a:extLst>
              <a:ext uri="{FF2B5EF4-FFF2-40B4-BE49-F238E27FC236}">
                <a16:creationId xmlns:a16="http://schemas.microsoft.com/office/drawing/2014/main" id="{FAF323C7-2028-0D4E-A39D-D441D837F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5487988"/>
            <a:ext cx="6080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C00000"/>
                </a:solidFill>
              </a:rPr>
              <a:t>100</a:t>
            </a:r>
            <a:endParaRPr lang="hu-HU" altLang="en-US">
              <a:solidFill>
                <a:srgbClr val="C00000"/>
              </a:solidFill>
            </a:endParaRPr>
          </a:p>
        </p:txBody>
      </p:sp>
      <p:sp>
        <p:nvSpPr>
          <p:cNvPr id="14361" name="Téglalap 312">
            <a:extLst>
              <a:ext uri="{FF2B5EF4-FFF2-40B4-BE49-F238E27FC236}">
                <a16:creationId xmlns:a16="http://schemas.microsoft.com/office/drawing/2014/main" id="{56D44888-287C-DB4E-8189-C3540929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1" y="5489575"/>
            <a:ext cx="466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C00000"/>
                </a:solidFill>
              </a:rPr>
              <a:t>10</a:t>
            </a:r>
            <a:endParaRPr lang="hu-HU" altLang="en-US">
              <a:solidFill>
                <a:srgbClr val="C00000"/>
              </a:solidFill>
            </a:endParaRPr>
          </a:p>
        </p:txBody>
      </p:sp>
      <p:sp>
        <p:nvSpPr>
          <p:cNvPr id="14362" name="Téglalap 313">
            <a:extLst>
              <a:ext uri="{FF2B5EF4-FFF2-40B4-BE49-F238E27FC236}">
                <a16:creationId xmlns:a16="http://schemas.microsoft.com/office/drawing/2014/main" id="{6E44E355-1C07-4A49-A419-B6677776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4" y="5491163"/>
            <a:ext cx="325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C00000"/>
                </a:solidFill>
              </a:rPr>
              <a:t>1</a:t>
            </a:r>
            <a:endParaRPr lang="hu-HU" altLang="en-US">
              <a:solidFill>
                <a:srgbClr val="C00000"/>
              </a:solidFill>
            </a:endParaRPr>
          </a:p>
        </p:txBody>
      </p:sp>
      <p:sp>
        <p:nvSpPr>
          <p:cNvPr id="14363" name="Téglalap 314">
            <a:extLst>
              <a:ext uri="{FF2B5EF4-FFF2-40B4-BE49-F238E27FC236}">
                <a16:creationId xmlns:a16="http://schemas.microsoft.com/office/drawing/2014/main" id="{9ACA93BF-1EF8-6344-9441-4DFEC1FF9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5468939"/>
            <a:ext cx="6960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C00000"/>
                </a:solidFill>
              </a:rPr>
              <a:t>10</a:t>
            </a:r>
            <a:r>
              <a:rPr lang="hu-HU" altLang="en-US" baseline="30000">
                <a:solidFill>
                  <a:srgbClr val="C00000"/>
                </a:solidFill>
              </a:rPr>
              <a:t> – 2</a:t>
            </a:r>
            <a:endParaRPr lang="hu-HU" altLang="en-US">
              <a:solidFill>
                <a:srgbClr val="C00000"/>
              </a:solidFill>
            </a:endParaRPr>
          </a:p>
        </p:txBody>
      </p:sp>
      <p:sp>
        <p:nvSpPr>
          <p:cNvPr id="14364" name="Téglalap 315">
            <a:extLst>
              <a:ext uri="{FF2B5EF4-FFF2-40B4-BE49-F238E27FC236}">
                <a16:creationId xmlns:a16="http://schemas.microsoft.com/office/drawing/2014/main" id="{8EC8C183-CBEB-E641-B548-100473FE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5487989"/>
            <a:ext cx="6607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C00000"/>
                </a:solidFill>
              </a:rPr>
              <a:t>10</a:t>
            </a:r>
            <a:r>
              <a:rPr lang="hu-HU" altLang="en-US" baseline="30000">
                <a:solidFill>
                  <a:srgbClr val="C00000"/>
                </a:solidFill>
              </a:rPr>
              <a:t>– 4</a:t>
            </a:r>
            <a:endParaRPr lang="hu-HU" altLang="en-US">
              <a:solidFill>
                <a:srgbClr val="C00000"/>
              </a:solidFill>
            </a:endParaRPr>
          </a:p>
        </p:txBody>
      </p:sp>
      <p:sp>
        <p:nvSpPr>
          <p:cNvPr id="14365" name="Téglalap 316">
            <a:extLst>
              <a:ext uri="{FF2B5EF4-FFF2-40B4-BE49-F238E27FC236}">
                <a16:creationId xmlns:a16="http://schemas.microsoft.com/office/drawing/2014/main" id="{AFC6D136-B3D0-BD4C-B2E2-C777D968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5445126"/>
            <a:ext cx="5485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C00000"/>
                </a:solidFill>
              </a:rPr>
              <a:t>10</a:t>
            </a:r>
            <a:r>
              <a:rPr lang="hu-HU" altLang="en-US" baseline="30000">
                <a:solidFill>
                  <a:srgbClr val="C00000"/>
                </a:solidFill>
              </a:rPr>
              <a:t>4</a:t>
            </a:r>
            <a:endParaRPr lang="hu-HU" altLang="en-US">
              <a:solidFill>
                <a:srgbClr val="C00000"/>
              </a:solidFill>
            </a:endParaRPr>
          </a:p>
        </p:txBody>
      </p:sp>
      <p:sp>
        <p:nvSpPr>
          <p:cNvPr id="14366" name="Téglalap 317">
            <a:extLst>
              <a:ext uri="{FF2B5EF4-FFF2-40B4-BE49-F238E27FC236}">
                <a16:creationId xmlns:a16="http://schemas.microsoft.com/office/drawing/2014/main" id="{91757F98-685D-5148-BCD6-18A7CBDFA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5445126"/>
            <a:ext cx="5485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hu-HU" altLang="en-US" sz="2200">
                <a:solidFill>
                  <a:srgbClr val="C00000"/>
                </a:solidFill>
              </a:rPr>
              <a:t>10</a:t>
            </a:r>
            <a:r>
              <a:rPr lang="hu-HU" altLang="en-US" baseline="30000">
                <a:solidFill>
                  <a:srgbClr val="C00000"/>
                </a:solidFill>
              </a:rPr>
              <a:t>3</a:t>
            </a:r>
            <a:endParaRPr lang="hu-HU" altLang="en-US">
              <a:solidFill>
                <a:srgbClr val="C00000"/>
              </a:solidFill>
            </a:endParaRPr>
          </a:p>
        </p:txBody>
      </p:sp>
      <p:sp>
        <p:nvSpPr>
          <p:cNvPr id="319" name="Téglalap 265">
            <a:extLst>
              <a:ext uri="{FF2B5EF4-FFF2-40B4-BE49-F238E27FC236}">
                <a16:creationId xmlns:a16="http://schemas.microsoft.com/office/drawing/2014/main" id="{22A3A999-5EAC-8447-99AB-4120F4EC819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99151" y="1709738"/>
            <a:ext cx="971550" cy="307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b="1" dirty="0">
                <a:solidFill>
                  <a:srgbClr val="920000"/>
                </a:solidFill>
                <a:latin typeface="Cambria" panose="02040503050406030204" pitchFamily="18" charset="0"/>
              </a:rPr>
              <a:t>v </a:t>
            </a:r>
            <a:r>
              <a:rPr lang="hu-HU" altLang="hu-HU" sz="1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hu-HU" altLang="hu-HU" sz="1400" b="1" dirty="0">
                <a:solidFill>
                  <a:srgbClr val="920000"/>
                </a:solidFill>
                <a:latin typeface="Cambria" panose="02040503050406030204" pitchFamily="18" charset="0"/>
              </a:rPr>
              <a:t> </a:t>
            </a:r>
            <a:r>
              <a:rPr lang="hu-HU" altLang="hu-HU" sz="1400" b="1" dirty="0">
                <a:solidFill>
                  <a:srgbClr val="FFC000"/>
                </a:solidFill>
                <a:latin typeface="Cambria" panose="02040503050406030204" pitchFamily="18" charset="0"/>
              </a:rPr>
              <a:t>s</a:t>
            </a:r>
            <a:r>
              <a:rPr lang="hu-HU" altLang="hu-HU" sz="1400" b="1" dirty="0">
                <a:solidFill>
                  <a:srgbClr val="920000"/>
                </a:solidFill>
                <a:latin typeface="Cambria" panose="02040503050406030204" pitchFamily="18" charset="0"/>
              </a:rPr>
              <a:t> </a:t>
            </a:r>
            <a:r>
              <a:rPr lang="hu-HU" altLang="hu-HU" sz="1400" b="1" dirty="0">
                <a:solidFill>
                  <a:srgbClr val="00B050"/>
                </a:solidFill>
                <a:latin typeface="Cambria" panose="02040503050406030204" pitchFamily="18" charset="0"/>
              </a:rPr>
              <a:t>i b</a:t>
            </a:r>
            <a:r>
              <a:rPr lang="hu-HU" altLang="hu-HU" sz="1400" b="1" dirty="0">
                <a:solidFill>
                  <a:srgbClr val="920000"/>
                </a:solidFill>
                <a:latin typeface="Cambria" panose="02040503050406030204" pitchFamily="18" charset="0"/>
              </a:rPr>
              <a:t> </a:t>
            </a:r>
            <a:r>
              <a:rPr lang="hu-HU" altLang="hu-HU" sz="1400" b="1" dirty="0">
                <a:solidFill>
                  <a:srgbClr val="0000FF"/>
                </a:solidFill>
                <a:latin typeface="Cambria" panose="02040503050406030204" pitchFamily="18" charset="0"/>
              </a:rPr>
              <a:t>l</a:t>
            </a:r>
            <a:r>
              <a:rPr lang="hu-HU" altLang="hu-HU" sz="1400" b="1" dirty="0">
                <a:solidFill>
                  <a:srgbClr val="4B0096"/>
                </a:solidFill>
                <a:latin typeface="Cambria" panose="02040503050406030204" pitchFamily="18" charset="0"/>
              </a:rPr>
              <a:t> e</a:t>
            </a:r>
            <a:endParaRPr lang="en-GB" altLang="hu-HU" sz="800" b="1" dirty="0">
              <a:solidFill>
                <a:srgbClr val="4B0096"/>
              </a:solidFill>
              <a:latin typeface="Cambria" panose="02040503050406030204" pitchFamily="18" charset="0"/>
            </a:endParaRPr>
          </a:p>
        </p:txBody>
      </p:sp>
      <p:sp>
        <p:nvSpPr>
          <p:cNvPr id="14368" name="Téglalap 15">
            <a:extLst>
              <a:ext uri="{FF2B5EF4-FFF2-40B4-BE49-F238E27FC236}">
                <a16:creationId xmlns:a16="http://schemas.microsoft.com/office/drawing/2014/main" id="{EFABAE0B-4E02-5642-97A5-C42BCEE0D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916114"/>
            <a:ext cx="896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C00000"/>
                </a:solidFill>
                <a:latin typeface="Cambria" panose="02040503050406030204" pitchFamily="18" charset="0"/>
              </a:rPr>
              <a:t>infrared</a:t>
            </a:r>
          </a:p>
        </p:txBody>
      </p:sp>
      <p:sp>
        <p:nvSpPr>
          <p:cNvPr id="14369" name="Téglalap 319">
            <a:extLst>
              <a:ext uri="{FF2B5EF4-FFF2-40B4-BE49-F238E27FC236}">
                <a16:creationId xmlns:a16="http://schemas.microsoft.com/office/drawing/2014/main" id="{AD795DBE-E0FD-884E-9951-EA33346B9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1916114"/>
            <a:ext cx="1144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0070C0"/>
                </a:solidFill>
                <a:latin typeface="Cambria" panose="02040503050406030204" pitchFamily="18" charset="0"/>
              </a:rPr>
              <a:t>microwave</a:t>
            </a:r>
          </a:p>
        </p:txBody>
      </p:sp>
      <p:sp>
        <p:nvSpPr>
          <p:cNvPr id="14370" name="Téglalap 320">
            <a:extLst>
              <a:ext uri="{FF2B5EF4-FFF2-40B4-BE49-F238E27FC236}">
                <a16:creationId xmlns:a16="http://schemas.microsoft.com/office/drawing/2014/main" id="{278A9BC6-0992-8B45-8BBE-EE0A79430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1916114"/>
            <a:ext cx="10969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C00000"/>
                </a:solidFill>
                <a:latin typeface="Cambria" panose="02040503050406030204" pitchFamily="18" charset="0"/>
              </a:rPr>
              <a:t>ultraviolet</a:t>
            </a:r>
          </a:p>
        </p:txBody>
      </p:sp>
      <p:sp>
        <p:nvSpPr>
          <p:cNvPr id="14371" name="Téglalap 321">
            <a:extLst>
              <a:ext uri="{FF2B5EF4-FFF2-40B4-BE49-F238E27FC236}">
                <a16:creationId xmlns:a16="http://schemas.microsoft.com/office/drawing/2014/main" id="{E94A1AC2-2704-AB47-8E5B-3518FA81F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700" y="1916114"/>
            <a:ext cx="654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0070C0"/>
                </a:solidFill>
                <a:latin typeface="Cambria" panose="02040503050406030204" pitchFamily="18" charset="0"/>
              </a:rPr>
              <a:t>X-ray</a:t>
            </a:r>
          </a:p>
        </p:txBody>
      </p:sp>
      <p:sp>
        <p:nvSpPr>
          <p:cNvPr id="14372" name="Téglalap 322">
            <a:extLst>
              <a:ext uri="{FF2B5EF4-FFF2-40B4-BE49-F238E27FC236}">
                <a16:creationId xmlns:a16="http://schemas.microsoft.com/office/drawing/2014/main" id="{88A3F5AF-5BF3-0B40-9476-39E844BA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089" y="2060575"/>
            <a:ext cx="11445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0070C0"/>
                </a:solidFill>
                <a:latin typeface="Cambria" panose="02040503050406030204" pitchFamily="18" charset="0"/>
              </a:rPr>
              <a:t>γ radiation</a:t>
            </a:r>
          </a:p>
        </p:txBody>
      </p:sp>
    </p:spTree>
    <p:extLst>
      <p:ext uri="{BB962C8B-B14F-4D97-AF65-F5344CB8AC3E}">
        <p14:creationId xmlns:p14="http://schemas.microsoft.com/office/powerpoint/2010/main" val="398760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9">
            <a:extLst>
              <a:ext uri="{FF2B5EF4-FFF2-40B4-BE49-F238E27FC236}">
                <a16:creationId xmlns:a16="http://schemas.microsoft.com/office/drawing/2014/main" id="{08DFD79B-8F02-4E4F-9A45-B627ADFEB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333376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Interaction between light and media </a:t>
            </a:r>
          </a:p>
        </p:txBody>
      </p:sp>
      <p:grpSp>
        <p:nvGrpSpPr>
          <p:cNvPr id="15363" name="Group 22">
            <a:extLst>
              <a:ext uri="{FF2B5EF4-FFF2-40B4-BE49-F238E27FC236}">
                <a16:creationId xmlns:a16="http://schemas.microsoft.com/office/drawing/2014/main" id="{F036C8C5-BF49-6443-A6BD-431BC338EC87}"/>
              </a:ext>
            </a:extLst>
          </p:cNvPr>
          <p:cNvGrpSpPr>
            <a:grpSpLocks/>
          </p:cNvGrpSpPr>
          <p:nvPr/>
        </p:nvGrpSpPr>
        <p:grpSpPr bwMode="auto">
          <a:xfrm>
            <a:off x="1919289" y="1177925"/>
            <a:ext cx="4173537" cy="2819400"/>
            <a:chOff x="113" y="754"/>
            <a:chExt cx="2948" cy="1656"/>
          </a:xfrm>
        </p:grpSpPr>
        <p:sp>
          <p:nvSpPr>
            <p:cNvPr id="15372" name="Rectangle 2">
              <a:extLst>
                <a:ext uri="{FF2B5EF4-FFF2-40B4-BE49-F238E27FC236}">
                  <a16:creationId xmlns:a16="http://schemas.microsoft.com/office/drawing/2014/main" id="{2FF44008-0F4D-2F4C-B008-B669A29D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754"/>
              <a:ext cx="1104" cy="1656"/>
            </a:xfrm>
            <a:prstGeom prst="rect">
              <a:avLst/>
            </a:prstGeom>
            <a:gradFill rotWithShape="0">
              <a:gsLst>
                <a:gs pos="0">
                  <a:srgbClr val="C3ED99"/>
                </a:gs>
                <a:gs pos="50000">
                  <a:srgbClr val="E4F7D1"/>
                </a:gs>
                <a:gs pos="100000">
                  <a:srgbClr val="C3ED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AutoShape 3">
              <a:extLst>
                <a:ext uri="{FF2B5EF4-FFF2-40B4-BE49-F238E27FC236}">
                  <a16:creationId xmlns:a16="http://schemas.microsoft.com/office/drawing/2014/main" id="{09E3D9FB-F0E7-FD4F-9217-C424658F0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43"/>
              <a:ext cx="2329" cy="561"/>
            </a:xfrm>
            <a:prstGeom prst="rightArrow">
              <a:avLst>
                <a:gd name="adj1" fmla="val 50093"/>
                <a:gd name="adj2" fmla="val 68269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AEE77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Rectangle 4">
              <a:extLst>
                <a:ext uri="{FF2B5EF4-FFF2-40B4-BE49-F238E27FC236}">
                  <a16:creationId xmlns:a16="http://schemas.microsoft.com/office/drawing/2014/main" id="{046B8881-8C9F-CE49-B984-7A04458D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" y="1479"/>
              <a:ext cx="816" cy="28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Line 5">
              <a:extLst>
                <a:ext uri="{FF2B5EF4-FFF2-40B4-BE49-F238E27FC236}">
                  <a16:creationId xmlns:a16="http://schemas.microsoft.com/office/drawing/2014/main" id="{411750D6-1E39-1143-B467-B684F4681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" y="1570"/>
              <a:ext cx="1052" cy="824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6" name="Text Box 6">
              <a:extLst>
                <a:ext uri="{FF2B5EF4-FFF2-40B4-BE49-F238E27FC236}">
                  <a16:creationId xmlns:a16="http://schemas.microsoft.com/office/drawing/2014/main" id="{7E29CE65-6D26-5F41-96CE-DCA06D43F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069"/>
              <a:ext cx="86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refraction</a:t>
              </a:r>
            </a:p>
          </p:txBody>
        </p:sp>
        <p:sp>
          <p:nvSpPr>
            <p:cNvPr id="15377" name="Text Box 7">
              <a:extLst>
                <a:ext uri="{FF2B5EF4-FFF2-40B4-BE49-F238E27FC236}">
                  <a16:creationId xmlns:a16="http://schemas.microsoft.com/office/drawing/2014/main" id="{39FC1727-7BC1-9942-9711-08005F92C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480"/>
              <a:ext cx="104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transmission</a:t>
              </a:r>
            </a:p>
          </p:txBody>
        </p:sp>
        <p:sp>
          <p:nvSpPr>
            <p:cNvPr id="15378" name="Text Box 8">
              <a:extLst>
                <a:ext uri="{FF2B5EF4-FFF2-40B4-BE49-F238E27FC236}">
                  <a16:creationId xmlns:a16="http://schemas.microsoft.com/office/drawing/2014/main" id="{E2A877B7-4527-F54C-AACA-C1BAAA361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026"/>
              <a:ext cx="1044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absorption</a:t>
              </a:r>
            </a:p>
          </p:txBody>
        </p:sp>
        <p:sp>
          <p:nvSpPr>
            <p:cNvPr id="15379" name="Line 10">
              <a:extLst>
                <a:ext uri="{FF2B5EF4-FFF2-40B4-BE49-F238E27FC236}">
                  <a16:creationId xmlns:a16="http://schemas.microsoft.com/office/drawing/2014/main" id="{E07DA69A-936E-924C-BF3F-7F537E3AD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570"/>
              <a:ext cx="771" cy="59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0" name="Text Box 11">
              <a:extLst>
                <a:ext uri="{FF2B5EF4-FFF2-40B4-BE49-F238E27FC236}">
                  <a16:creationId xmlns:a16="http://schemas.microsoft.com/office/drawing/2014/main" id="{24A45E43-3659-B848-84B2-32D388F40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069"/>
              <a:ext cx="84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Reflection</a:t>
              </a:r>
            </a:p>
          </p:txBody>
        </p:sp>
        <p:sp>
          <p:nvSpPr>
            <p:cNvPr id="15381" name="Line 12">
              <a:extLst>
                <a:ext uri="{FF2B5EF4-FFF2-40B4-BE49-F238E27FC236}">
                  <a16:creationId xmlns:a16="http://schemas.microsoft.com/office/drawing/2014/main" id="{BDBBA948-B797-6548-9EB2-0F851349F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1919"/>
              <a:ext cx="288" cy="336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2" name="Line 13">
              <a:extLst>
                <a:ext uri="{FF2B5EF4-FFF2-40B4-BE49-F238E27FC236}">
                  <a16:creationId xmlns:a16="http://schemas.microsoft.com/office/drawing/2014/main" id="{8266BEA9-68D1-BA41-8F90-CBCF365E7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2015"/>
              <a:ext cx="144" cy="384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3" name="Line 14">
              <a:extLst>
                <a:ext uri="{FF2B5EF4-FFF2-40B4-BE49-F238E27FC236}">
                  <a16:creationId xmlns:a16="http://schemas.microsoft.com/office/drawing/2014/main" id="{F500D78A-0625-3F4C-B81D-645C7192F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" y="1871"/>
              <a:ext cx="384" cy="24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4" name="Line 15">
              <a:extLst>
                <a:ext uri="{FF2B5EF4-FFF2-40B4-BE49-F238E27FC236}">
                  <a16:creationId xmlns:a16="http://schemas.microsoft.com/office/drawing/2014/main" id="{5C3A5368-3111-FC43-AFF6-1AEF5960F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9" y="1871"/>
              <a:ext cx="96" cy="336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5" name="Text Box 21">
              <a:extLst>
                <a:ext uri="{FF2B5EF4-FFF2-40B4-BE49-F238E27FC236}">
                  <a16:creationId xmlns:a16="http://schemas.microsoft.com/office/drawing/2014/main" id="{14B68A80-593F-8C4D-ACAD-03E61777C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115"/>
              <a:ext cx="95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itchFamily="2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itchFamily="2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Scattering</a:t>
              </a:r>
            </a:p>
          </p:txBody>
        </p:sp>
      </p:grpSp>
      <p:sp>
        <p:nvSpPr>
          <p:cNvPr id="15364" name="Line 24">
            <a:extLst>
              <a:ext uri="{FF2B5EF4-FFF2-40B4-BE49-F238E27FC236}">
                <a16:creationId xmlns:a16="http://schemas.microsoft.com/office/drawing/2014/main" id="{8F2BCFE1-5A37-4142-8877-45AD9F4FD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1177926"/>
            <a:ext cx="0" cy="3095625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25">
            <a:extLst>
              <a:ext uri="{FF2B5EF4-FFF2-40B4-BE49-F238E27FC236}">
                <a16:creationId xmlns:a16="http://schemas.microsoft.com/office/drawing/2014/main" id="{7CEDA34E-FE8A-2A4D-9328-7CA7A769C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1177926"/>
            <a:ext cx="0" cy="3095625"/>
          </a:xfrm>
          <a:prstGeom prst="line">
            <a:avLst/>
          </a:prstGeom>
          <a:noFill/>
          <a:ln w="2222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26">
            <a:extLst>
              <a:ext uri="{FF2B5EF4-FFF2-40B4-BE49-F238E27FC236}">
                <a16:creationId xmlns:a16="http://schemas.microsoft.com/office/drawing/2014/main" id="{B83223D4-3638-AF48-8A3A-E3208223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43465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graphicFrame>
        <p:nvGraphicFramePr>
          <p:cNvPr id="15367" name="对象 1">
            <a:extLst>
              <a:ext uri="{FF2B5EF4-FFF2-40B4-BE49-F238E27FC236}">
                <a16:creationId xmlns:a16="http://schemas.microsoft.com/office/drawing/2014/main" id="{146160A9-20CF-8B4A-B848-6BBF4B089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4" y="2054226"/>
          <a:ext cx="2022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3" imgW="22529800" imgH="5270500" progId="Equation.3">
                  <p:embed/>
                </p:oleObj>
              </mc:Choice>
              <mc:Fallback>
                <p:oleObj name="公式" r:id="rId3" imgW="22529800" imgH="5270500" progId="Equation.3">
                  <p:embed/>
                  <p:pic>
                    <p:nvPicPr>
                      <p:cNvPr id="15367" name="对象 1">
                        <a:extLst>
                          <a:ext uri="{FF2B5EF4-FFF2-40B4-BE49-F238E27FC236}">
                            <a16:creationId xmlns:a16="http://schemas.microsoft.com/office/drawing/2014/main" id="{146160A9-20CF-8B4A-B848-6BBF4B089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2054226"/>
                        <a:ext cx="2022475" cy="468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2">
            <a:extLst>
              <a:ext uri="{FF2B5EF4-FFF2-40B4-BE49-F238E27FC236}">
                <a16:creationId xmlns:a16="http://schemas.microsoft.com/office/drawing/2014/main" id="{4160DD41-8235-0F4A-8A90-DD28CF8FA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3" y="1020763"/>
          <a:ext cx="14414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5" imgW="16090900" imgH="9067800" progId="Equation.3">
                  <p:embed/>
                </p:oleObj>
              </mc:Choice>
              <mc:Fallback>
                <p:oleObj name="公式" r:id="rId5" imgW="16090900" imgH="9067800" progId="Equation.3">
                  <p:embed/>
                  <p:pic>
                    <p:nvPicPr>
                      <p:cNvPr id="15368" name="对象 2">
                        <a:extLst>
                          <a:ext uri="{FF2B5EF4-FFF2-40B4-BE49-F238E27FC236}">
                            <a16:creationId xmlns:a16="http://schemas.microsoft.com/office/drawing/2014/main" id="{4160DD41-8235-0F4A-8A90-DD28CF8FA8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1020763"/>
                        <a:ext cx="1441450" cy="804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3">
            <a:extLst>
              <a:ext uri="{FF2B5EF4-FFF2-40B4-BE49-F238E27FC236}">
                <a16:creationId xmlns:a16="http://schemas.microsoft.com/office/drawing/2014/main" id="{120D2DFE-2425-7841-89ED-43941A63B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4" y="2840039"/>
          <a:ext cx="38877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7" imgW="40957500" imgH="5270500" progId="Equation.3">
                  <p:embed/>
                </p:oleObj>
              </mc:Choice>
              <mc:Fallback>
                <p:oleObj name="公式" r:id="rId7" imgW="40957500" imgH="5270500" progId="Equation.3">
                  <p:embed/>
                  <p:pic>
                    <p:nvPicPr>
                      <p:cNvPr id="15369" name="对象 3">
                        <a:extLst>
                          <a:ext uri="{FF2B5EF4-FFF2-40B4-BE49-F238E27FC236}">
                            <a16:creationId xmlns:a16="http://schemas.microsoft.com/office/drawing/2014/main" id="{120D2DFE-2425-7841-89ED-43941A63B6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2840039"/>
                        <a:ext cx="3887787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8">
            <a:extLst>
              <a:ext uri="{FF2B5EF4-FFF2-40B4-BE49-F238E27FC236}">
                <a16:creationId xmlns:a16="http://schemas.microsoft.com/office/drawing/2014/main" id="{A2C2973D-D496-1840-907C-DB81D2B1C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1" y="4811714"/>
            <a:ext cx="426402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intensity of light, </a:t>
            </a:r>
            <a:r>
              <a:rPr kumimoji="1" lang="en-US" altLang="zh-CN" sz="22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the thickness of the medium, </a:t>
            </a:r>
            <a:r>
              <a:rPr kumimoji="1" lang="en-US" altLang="zh-CN" sz="22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the absorption coefficient.</a:t>
            </a:r>
          </a:p>
        </p:txBody>
      </p:sp>
      <p:sp>
        <p:nvSpPr>
          <p:cNvPr id="15371" name="Text Box 4">
            <a:extLst>
              <a:ext uri="{FF2B5EF4-FFF2-40B4-BE49-F238E27FC236}">
                <a16:creationId xmlns:a16="http://schemas.microsoft.com/office/drawing/2014/main" id="{F35029C3-4DCD-D340-A07B-CF34A6EF3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6" y="3679825"/>
            <a:ext cx="4594225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Lambert’s law</a:t>
            </a: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when a beam of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monochromatic</a:t>
            </a: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radiation passes through a homogeneous absorbing medium, equal fraction of the incident radiation are absorbed by successive layer of equal thickness of the light absorbing substance</a:t>
            </a:r>
          </a:p>
        </p:txBody>
      </p:sp>
    </p:spTree>
    <p:extLst>
      <p:ext uri="{BB962C8B-B14F-4D97-AF65-F5344CB8AC3E}">
        <p14:creationId xmlns:p14="http://schemas.microsoft.com/office/powerpoint/2010/main" val="104103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3CB70E33-FD6F-0F4C-A766-CFF08C323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717551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Beer’s law: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D5B8F4C6-D4AA-2B4C-9B2B-36F8496CA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293813"/>
            <a:ext cx="79200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The equal fractions of the incident radiation are absorbed by equal changes in concentration of the absorbing substance in a path of constant length. 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774415C0-8F62-A243-8F5B-1DF1D5342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4" y="2781300"/>
          <a:ext cx="29940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25158700" imgH="5270500" progId="Equation.DSMT4">
                  <p:embed/>
                </p:oleObj>
              </mc:Choice>
              <mc:Fallback>
                <p:oleObj name="Equation" r:id="rId3" imgW="25158700" imgH="5270500" progId="Equation.DSMT4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774415C0-8F62-A243-8F5B-1DF1D5342C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2781300"/>
                        <a:ext cx="2994025" cy="622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174CEAE6-19B0-9847-84CB-9A84C11DE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573464"/>
            <a:ext cx="79216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kumimoji="1" lang="en-US" altLang="zh-CN" sz="22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</a:t>
            </a:r>
            <a:r>
              <a: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 Is the molar extinction coefficient, C the molar concentration. </a:t>
            </a:r>
            <a:endParaRPr kumimoji="1" lang="en-US" altLang="zh-CN" sz="22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EA96320A-BBFF-BB4F-93C0-E3673076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292600"/>
            <a:ext cx="7991475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Both Lambert’s law and its modification are strictly obeyed only for 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monochromatic light</a:t>
            </a:r>
            <a:r>
              <a:rPr kumimoji="1"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since the absorption coefficients are strong function of the wave-length of the incident light. </a:t>
            </a:r>
          </a:p>
        </p:txBody>
      </p:sp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650D04A6-D316-4B4F-8A02-533922F69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8" y="692150"/>
          <a:ext cx="2305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5" imgW="22529800" imgH="5270500" progId="Equation.3">
                  <p:embed/>
                </p:oleObj>
              </mc:Choice>
              <mc:Fallback>
                <p:oleObj name="公式" r:id="rId5" imgW="22529800" imgH="5270500" progId="Equation.3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650D04A6-D316-4B4F-8A02-533922F698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692150"/>
                        <a:ext cx="2305050" cy="5334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67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2B908262-1D55-444C-9BCB-9288F575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643063"/>
          </a:xfrm>
          <a:prstGeom prst="rect">
            <a:avLst/>
          </a:prstGeom>
          <a:gradFill rotWithShape="1">
            <a:gsLst>
              <a:gs pos="0">
                <a:srgbClr val="15035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411" name="Rectangle 8">
            <a:extLst>
              <a:ext uri="{FF2B5EF4-FFF2-40B4-BE49-F238E27FC236}">
                <a16:creationId xmlns:a16="http://schemas.microsoft.com/office/drawing/2014/main" id="{41FEC448-53F2-474E-B224-70541950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597650"/>
            <a:ext cx="9144000" cy="260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15035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F4525B70-6CDF-5F41-BA41-5828C007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36514"/>
            <a:ext cx="896461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entury Gothic" pitchFamily="34" charset="0"/>
              </a:rPr>
              <a:t>Introduction.</a:t>
            </a:r>
            <a:endParaRPr lang="en-CA" sz="2400" b="1" dirty="0">
              <a:solidFill>
                <a:schemeClr val="bg1"/>
              </a:solidFill>
              <a:latin typeface="Century Gothic" pitchFamily="34" charset="0"/>
            </a:endParaRPr>
          </a:p>
          <a:p>
            <a:pPr marL="342900" indent="-342900" algn="ctr">
              <a:defRPr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6210190F-ED46-2944-B773-5D2D24485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1214439"/>
            <a:ext cx="3286125" cy="369887"/>
          </a:xfrm>
          <a:prstGeom prst="rect">
            <a:avLst/>
          </a:prstGeom>
          <a:gradFill flip="none" rotWithShape="1">
            <a:gsLst>
              <a:gs pos="12000">
                <a:srgbClr val="150359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Basic laws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6307A8FA-C694-6D45-8FEC-60E68184D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714500"/>
            <a:ext cx="8674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Activation of reaction is provided by the absorption of a photon </a:t>
            </a:r>
          </a:p>
        </p:txBody>
      </p:sp>
      <p:sp>
        <p:nvSpPr>
          <p:cNvPr id="62471" name="Text Box 4">
            <a:extLst>
              <a:ext uri="{FF2B5EF4-FFF2-40B4-BE49-F238E27FC236}">
                <a16:creationId xmlns:a16="http://schemas.microsoft.com/office/drawing/2014/main" id="{700EDDBE-EA24-FA45-A8E8-7C649C7B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2189164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E = h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</a:t>
            </a: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2473" name="Text Box 4">
            <a:extLst>
              <a:ext uri="{FF2B5EF4-FFF2-40B4-BE49-F238E27FC236}">
                <a16:creationId xmlns:a16="http://schemas.microsoft.com/office/drawing/2014/main" id="{0321789C-DA79-344B-9C0D-F6D6AE36F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2630489"/>
            <a:ext cx="185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E = hc /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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2474" name="Text Box 4">
            <a:extLst>
              <a:ext uri="{FF2B5EF4-FFF2-40B4-BE49-F238E27FC236}">
                <a16:creationId xmlns:a16="http://schemas.microsoft.com/office/drawing/2014/main" id="{1F3CE9AA-ED8A-9540-81DC-EDE9AE6F6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3559175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E = 1,197</a:t>
            </a:r>
            <a:r>
              <a:rPr lang="fr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×10</a:t>
            </a:r>
            <a:r>
              <a:rPr lang="fr-CA" altLang="en-US" sz="1800" baseline="300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kJ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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mol</a:t>
            </a:r>
            <a:r>
              <a:rPr lang="en-US" altLang="en-US" sz="1800" baseline="30000">
                <a:solidFill>
                  <a:schemeClr val="tx1"/>
                </a:solidFill>
                <a:latin typeface="Calibri" panose="020F0502020204030204" pitchFamily="34" charset="0"/>
              </a:rPr>
              <a:t>-1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/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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2475" name="Text Box 4">
            <a:extLst>
              <a:ext uri="{FF2B5EF4-FFF2-40B4-BE49-F238E27FC236}">
                <a16:creationId xmlns:a16="http://schemas.microsoft.com/office/drawing/2014/main" id="{DD21C433-FA22-714F-A5CA-D4588E610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9" y="2189164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 = c / </a:t>
            </a:r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2476" name="Text Box 4">
            <a:extLst>
              <a:ext uri="{FF2B5EF4-FFF2-40B4-BE49-F238E27FC236}">
                <a16:creationId xmlns:a16="http://schemas.microsoft.com/office/drawing/2014/main" id="{115A3C3B-F74C-7A47-BDFD-FD657D9E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2071689"/>
            <a:ext cx="2571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alibri" panose="020F0502020204030204" pitchFamily="34" charset="0"/>
              </a:rPr>
              <a:t>Energy conversion table</a:t>
            </a:r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E2602058-7F3C-D74C-8A2E-41615960FB87}"/>
              </a:ext>
            </a:extLst>
          </p:cNvPr>
          <p:cNvGraphicFramePr>
            <a:graphicFrameLocks noGrp="1"/>
          </p:cNvGraphicFramePr>
          <p:nvPr/>
        </p:nvGraphicFramePr>
        <p:xfrm>
          <a:off x="6532563" y="2462214"/>
          <a:ext cx="4064000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fr-CA" sz="1800" dirty="0">
                          <a:sym typeface="Symbol"/>
                        </a:rPr>
                        <a:t> / nm</a:t>
                      </a:r>
                      <a:endParaRPr lang="fr-CA" sz="1800" dirty="0"/>
                    </a:p>
                  </a:txBody>
                  <a:tcPr marT="45711" marB="45711">
                    <a:solidFill>
                      <a:srgbClr val="1503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kJ</a:t>
                      </a:r>
                      <a:r>
                        <a:rPr lang="fr-CA" sz="1800" dirty="0">
                          <a:sym typeface="Symbol"/>
                        </a:rPr>
                        <a:t></a:t>
                      </a:r>
                      <a:r>
                        <a:rPr lang="fr-CA" sz="1800" dirty="0"/>
                        <a:t>mol</a:t>
                      </a:r>
                      <a:r>
                        <a:rPr lang="fr-CA" sz="1800" baseline="30000" dirty="0"/>
                        <a:t>-1</a:t>
                      </a:r>
                    </a:p>
                  </a:txBody>
                  <a:tcPr marT="45711" marB="45711">
                    <a:solidFill>
                      <a:srgbClr val="150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200</a:t>
                      </a:r>
                    </a:p>
                  </a:txBody>
                  <a:tcPr marT="45711" marB="45711">
                    <a:solidFill>
                      <a:srgbClr val="15035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598</a:t>
                      </a:r>
                    </a:p>
                  </a:txBody>
                  <a:tcPr marT="45711" marB="45711">
                    <a:solidFill>
                      <a:srgbClr val="150359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250</a:t>
                      </a:r>
                    </a:p>
                  </a:txBody>
                  <a:tcPr marT="45711" marB="45711">
                    <a:solidFill>
                      <a:srgbClr val="150359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479</a:t>
                      </a:r>
                    </a:p>
                  </a:txBody>
                  <a:tcPr marT="45711" marB="45711">
                    <a:solidFill>
                      <a:srgbClr val="150359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300</a:t>
                      </a:r>
                    </a:p>
                  </a:txBody>
                  <a:tcPr marT="45711" marB="45711">
                    <a:solidFill>
                      <a:srgbClr val="15035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399</a:t>
                      </a:r>
                    </a:p>
                  </a:txBody>
                  <a:tcPr marT="45711" marB="45711">
                    <a:solidFill>
                      <a:srgbClr val="150359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350</a:t>
                      </a:r>
                    </a:p>
                  </a:txBody>
                  <a:tcPr marT="45711" marB="45711">
                    <a:solidFill>
                      <a:srgbClr val="150359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342</a:t>
                      </a:r>
                    </a:p>
                  </a:txBody>
                  <a:tcPr marT="45711" marB="45711">
                    <a:solidFill>
                      <a:srgbClr val="150359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400</a:t>
                      </a:r>
                    </a:p>
                  </a:txBody>
                  <a:tcPr marT="45711" marB="45711">
                    <a:solidFill>
                      <a:srgbClr val="15035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299</a:t>
                      </a:r>
                    </a:p>
                  </a:txBody>
                  <a:tcPr marT="45711" marB="45711">
                    <a:solidFill>
                      <a:srgbClr val="150359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500</a:t>
                      </a:r>
                    </a:p>
                  </a:txBody>
                  <a:tcPr marT="45711" marB="45711">
                    <a:solidFill>
                      <a:srgbClr val="150359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239</a:t>
                      </a:r>
                    </a:p>
                  </a:txBody>
                  <a:tcPr marT="45711" marB="45711">
                    <a:solidFill>
                      <a:srgbClr val="150359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600</a:t>
                      </a:r>
                    </a:p>
                  </a:txBody>
                  <a:tcPr marT="45711" marB="45711">
                    <a:solidFill>
                      <a:srgbClr val="150359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200</a:t>
                      </a:r>
                    </a:p>
                  </a:txBody>
                  <a:tcPr marT="45711" marB="45711">
                    <a:solidFill>
                      <a:srgbClr val="150359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700</a:t>
                      </a:r>
                    </a:p>
                  </a:txBody>
                  <a:tcPr marT="45711" marB="45711">
                    <a:solidFill>
                      <a:srgbClr val="150359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dirty="0"/>
                        <a:t>171</a:t>
                      </a:r>
                    </a:p>
                  </a:txBody>
                  <a:tcPr marT="45711" marB="45711">
                    <a:solidFill>
                      <a:srgbClr val="150359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 Box 4">
            <a:extLst>
              <a:ext uri="{FF2B5EF4-FFF2-40B4-BE49-F238E27FC236}">
                <a16:creationId xmlns:a16="http://schemas.microsoft.com/office/drawing/2014/main" id="{FEF5A8C4-D202-5740-B91B-80CFE1C9F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144964"/>
            <a:ext cx="42148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CA" altLang="en-US" sz="1800" b="1">
                <a:solidFill>
                  <a:schemeClr val="tx1"/>
                </a:solidFill>
                <a:latin typeface="Calibri" panose="020F0502020204030204" pitchFamily="34" charset="0"/>
              </a:rPr>
              <a:t>h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 Planck’s constant = 6.627×10</a:t>
            </a:r>
            <a:r>
              <a:rPr lang="en-CA" altLang="en-US" sz="1800" baseline="30000">
                <a:solidFill>
                  <a:schemeClr val="tx1"/>
                </a:solidFill>
                <a:latin typeface="Calibri" panose="020F0502020204030204" pitchFamily="34" charset="0"/>
              </a:rPr>
              <a:t>34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J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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endParaRPr lang="en-CA" altLang="en-US" sz="8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CA" altLang="en-US" sz="1800" b="1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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: frequency (s</a:t>
            </a:r>
            <a:r>
              <a:rPr lang="en-CA" altLang="en-US" sz="1800" baseline="300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-1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)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endParaRPr lang="en-CA" altLang="en-US" sz="800">
              <a:solidFill>
                <a:schemeClr val="tx1"/>
              </a:solidFill>
              <a:latin typeface="Calibri" panose="020F0502020204030204" pitchFamily="34" charset="0"/>
              <a:sym typeface="Symbol" pitchFamily="2" charset="2"/>
            </a:endParaRP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CA" altLang="en-US" sz="1800" b="1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c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: speed of light = 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2,998 ×10</a:t>
            </a:r>
            <a:r>
              <a:rPr lang="en-CA" altLang="en-US" sz="1800" baseline="300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m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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en-CA" altLang="en-US" sz="1800" baseline="30000">
                <a:solidFill>
                  <a:schemeClr val="tx1"/>
                </a:solidFill>
                <a:latin typeface="Calibri" panose="020F0502020204030204" pitchFamily="34" charset="0"/>
              </a:rPr>
              <a:t>-1</a:t>
            </a: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endParaRPr lang="en-CA" altLang="en-US" sz="8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CA" altLang="en-US" sz="1800" b="1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: Avagadro’s number = 6,023 ×10</a:t>
            </a:r>
            <a:r>
              <a:rPr lang="en-CA" altLang="en-US" sz="1800" baseline="30000">
                <a:solidFill>
                  <a:schemeClr val="tx1"/>
                </a:solidFill>
                <a:latin typeface="Calibri" panose="020F0502020204030204" pitchFamily="34" charset="0"/>
              </a:rPr>
              <a:t>23 </a:t>
            </a:r>
            <a:r>
              <a:rPr lang="en-CA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mol</a:t>
            </a:r>
            <a:r>
              <a:rPr lang="en-CA" altLang="en-US" sz="1800" baseline="30000">
                <a:solidFill>
                  <a:schemeClr val="tx1"/>
                </a:solidFill>
                <a:latin typeface="Calibri" panose="020F0502020204030204" pitchFamily="34" charset="0"/>
              </a:rPr>
              <a:t>-1</a:t>
            </a:r>
            <a:endParaRPr lang="en-CA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453" name="ZoneTexte 10">
            <a:extLst>
              <a:ext uri="{FF2B5EF4-FFF2-40B4-BE49-F238E27FC236}">
                <a16:creationId xmlns:a16="http://schemas.microsoft.com/office/drawing/2014/main" id="{C8BFE4B6-CC50-844F-A29A-786029F8A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4" y="6286501"/>
            <a:ext cx="6929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Arnold, D.R.; Baird, N.C.; Bolton, J.R.; Brand, J.C.D.; Jacobs, P.W.M.; de Mayo, P.; Ware, W.R. </a:t>
            </a:r>
            <a:r>
              <a:rPr lang="en-US" altLang="en-US" sz="1200" i="1">
                <a:solidFill>
                  <a:schemeClr val="tx1"/>
                </a:solidFill>
                <a:latin typeface="Century Gothic" panose="020B0502020202020204" pitchFamily="34" charset="0"/>
              </a:rPr>
              <a:t>Photochemistry An Introduction</a:t>
            </a:r>
            <a:r>
              <a:rPr lang="en-US" alt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, Academic Press Inc., New York, 1974 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FA471457-A8AE-844D-BD53-C2DA1F733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3117850"/>
            <a:ext cx="1857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50359"/>
              </a:buClr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E = Nh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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= Nhc / 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sym typeface="Symbol" pitchFamily="2" charset="2"/>
              </a:rPr>
              <a:t></a:t>
            </a:r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78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62473" grpId="0"/>
      <p:bldP spid="62474" grpId="0"/>
      <p:bldP spid="62475" grpId="0"/>
      <p:bldP spid="62476" grpId="0"/>
      <p:bldP spid="26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B3A0A2FB-64CF-4E45-AA4C-8A6ADED1A08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91545" y="980729"/>
            <a:ext cx="3945375" cy="93557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7006E5-13F1-C94F-880E-226E58522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88913"/>
            <a:ext cx="86725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hu-HU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Unit conversions in photochemistry</a:t>
            </a:r>
          </a:p>
        </p:txBody>
      </p:sp>
      <p:sp>
        <p:nvSpPr>
          <p:cNvPr id="13" name="Text Box 267">
            <a:extLst>
              <a:ext uri="{FF2B5EF4-FFF2-40B4-BE49-F238E27FC236}">
                <a16:creationId xmlns:a16="http://schemas.microsoft.com/office/drawing/2014/main" id="{F8B169BD-4306-6A42-B362-75B68695A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6" y="836614"/>
            <a:ext cx="1895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hu-HU" sz="2800" i="1">
                <a:solidFill>
                  <a:srgbClr val="0000CC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λ </a:t>
            </a:r>
            <a:r>
              <a:rPr lang="en-GB" altLang="hu-HU" sz="2000">
                <a:solidFill>
                  <a:srgbClr val="0000CC"/>
                </a:solidFill>
                <a:latin typeface="Times New Roman" panose="02020603050405020304" pitchFamily="18" charset="0"/>
              </a:rPr>
              <a:t>: </a:t>
            </a:r>
            <a:r>
              <a:rPr lang="en-GB" altLang="hu-HU" sz="2000">
                <a:solidFill>
                  <a:srgbClr val="0000CC"/>
                </a:solidFill>
                <a:latin typeface="Comic Sans MS" panose="030F0902030302020204" pitchFamily="66" charset="0"/>
              </a:rPr>
              <a:t>wavelength</a:t>
            </a:r>
          </a:p>
        </p:txBody>
      </p:sp>
      <p:sp>
        <p:nvSpPr>
          <p:cNvPr id="14" name="Text Box 267">
            <a:extLst>
              <a:ext uri="{FF2B5EF4-FFF2-40B4-BE49-F238E27FC236}">
                <a16:creationId xmlns:a16="http://schemas.microsoft.com/office/drawing/2014/main" id="{B4818B5D-124E-D840-93D2-FBD76AB92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1" y="1268414"/>
            <a:ext cx="1960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hu-HU" sz="2800" i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ν </a:t>
            </a:r>
            <a:r>
              <a:rPr lang="en-GB" altLang="hu-HU" sz="200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en-GB" altLang="hu-HU" sz="2000">
                <a:solidFill>
                  <a:srgbClr val="FF0000"/>
                </a:solidFill>
                <a:latin typeface="Comic Sans MS" panose="030F0902030302020204" pitchFamily="66" charset="0"/>
              </a:rPr>
              <a:t>frequency</a:t>
            </a:r>
            <a:br>
              <a:rPr lang="en-GB" altLang="hu-HU" sz="2000">
                <a:solidFill>
                  <a:srgbClr val="FF0000"/>
                </a:solidFill>
                <a:latin typeface="Comic Sans MS" panose="030F0902030302020204" pitchFamily="66" charset="0"/>
              </a:rPr>
            </a:br>
            <a:r>
              <a:rPr lang="en-GB" altLang="hu-HU" sz="1600">
                <a:solidFill>
                  <a:srgbClr val="FF0000"/>
                </a:solidFill>
                <a:latin typeface="Comic Sans MS" panose="030F0902030302020204" pitchFamily="66" charset="0"/>
              </a:rPr>
              <a:t>       (per second)</a:t>
            </a:r>
          </a:p>
        </p:txBody>
      </p:sp>
      <p:sp>
        <p:nvSpPr>
          <p:cNvPr id="15" name="Text Box 267">
            <a:extLst>
              <a:ext uri="{FF2B5EF4-FFF2-40B4-BE49-F238E27FC236}">
                <a16:creationId xmlns:a16="http://schemas.microsoft.com/office/drawing/2014/main" id="{2E739D83-73D5-7E44-BEB4-676005218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6" y="836614"/>
            <a:ext cx="1414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2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2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hu-HU" sz="2800" i="1">
                <a:solidFill>
                  <a:srgbClr val="4B009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E </a:t>
            </a:r>
            <a:r>
              <a:rPr lang="en-GB" altLang="hu-HU" sz="2000">
                <a:solidFill>
                  <a:srgbClr val="4B0096"/>
                </a:solidFill>
                <a:latin typeface="Times New Roman" panose="02020603050405020304" pitchFamily="18" charset="0"/>
              </a:rPr>
              <a:t>: </a:t>
            </a:r>
            <a:r>
              <a:rPr lang="en-GB" altLang="hu-HU" sz="2000">
                <a:solidFill>
                  <a:srgbClr val="4B0096"/>
                </a:solidFill>
                <a:latin typeface="Comic Sans MS" panose="030F0902030302020204" pitchFamily="66" charset="0"/>
              </a:rPr>
              <a:t>energy</a:t>
            </a:r>
          </a:p>
        </p:txBody>
      </p:sp>
      <p:sp>
        <p:nvSpPr>
          <p:cNvPr id="16" name="Text Box 267">
            <a:extLst>
              <a:ext uri="{FF2B5EF4-FFF2-40B4-BE49-F238E27FC236}">
                <a16:creationId xmlns:a16="http://schemas.microsoft.com/office/drawing/2014/main" id="{03377480-9CBA-D343-BFAC-AEB1528DB1B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112224" y="1268761"/>
            <a:ext cx="2201244" cy="769441"/>
          </a:xfrm>
          <a:prstGeom prst="rect">
            <a:avLst/>
          </a:prstGeom>
          <a:blipFill rotWithShape="1">
            <a:blip r:embed="rId3"/>
            <a:stretch>
              <a:fillRect b="-1031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18" name="Text Box 267">
            <a:extLst>
              <a:ext uri="{FF2B5EF4-FFF2-40B4-BE49-F238E27FC236}">
                <a16:creationId xmlns:a16="http://schemas.microsoft.com/office/drawing/2014/main" id="{1157299B-5404-5B41-88E3-02BB3699659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91544" y="1988840"/>
            <a:ext cx="6120681" cy="523220"/>
          </a:xfrm>
          <a:prstGeom prst="rect">
            <a:avLst/>
          </a:prstGeom>
          <a:blipFill rotWithShape="1">
            <a:blip r:embed="rId4"/>
            <a:stretch>
              <a:fillRect l="-2092" t="-10465" b="-3255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19" name="Text Box 267">
            <a:extLst>
              <a:ext uri="{FF2B5EF4-FFF2-40B4-BE49-F238E27FC236}">
                <a16:creationId xmlns:a16="http://schemas.microsoft.com/office/drawing/2014/main" id="{EA16F0FE-2CF9-A04F-959F-4FC34EA03E3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91545" y="2420888"/>
            <a:ext cx="6120681" cy="523220"/>
          </a:xfrm>
          <a:prstGeom prst="rect">
            <a:avLst/>
          </a:prstGeom>
          <a:blipFill rotWithShape="1">
            <a:blip r:embed="rId5"/>
            <a:stretch>
              <a:fillRect l="-2092" t="-10465" b="-3255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graphicFrame>
        <p:nvGraphicFramePr>
          <p:cNvPr id="22" name="Táblázat 21">
            <a:extLst>
              <a:ext uri="{FF2B5EF4-FFF2-40B4-BE49-F238E27FC236}">
                <a16:creationId xmlns:a16="http://schemas.microsoft.com/office/drawing/2014/main" id="{78FC0B1C-A885-3741-99A8-77271F6184E5}"/>
              </a:ext>
            </a:extLst>
          </p:cNvPr>
          <p:cNvGraphicFramePr>
            <a:graphicFrameLocks noGrp="1"/>
          </p:cNvGraphicFramePr>
          <p:nvPr/>
        </p:nvGraphicFramePr>
        <p:xfrm>
          <a:off x="1919289" y="3155950"/>
          <a:ext cx="8353425" cy="3384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3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2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1789"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GB" sz="1700" b="1" i="0" u="none" strike="noStrike" noProof="0" dirty="0">
                          <a:solidFill>
                            <a:srgbClr val="0000CC"/>
                          </a:solidFill>
                          <a:effectLst/>
                          <a:latin typeface="Comic Sans MS" panose="030F0702030302020204" pitchFamily="66" charset="0"/>
                        </a:rPr>
                        <a:t>from </a:t>
                      </a:r>
                      <a:r>
                        <a:rPr lang="en-GB" sz="17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cs typeface="Times New Roman"/>
                        </a:rPr>
                        <a:t>→ </a:t>
                      </a:r>
                      <a:r>
                        <a:rPr lang="en-GB" sz="1700" b="1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omic Sans MS" panose="030F0702030302020204" pitchFamily="66" charset="0"/>
                          <a:cs typeface="Times New Roman"/>
                        </a:rPr>
                        <a:t>to</a:t>
                      </a:r>
                      <a:endParaRPr lang="en-GB" sz="1700" b="1" i="0" u="none" strike="noStrike" noProof="0" dirty="0"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eV</a:t>
                      </a:r>
                      <a:endParaRPr lang="hu-HU" sz="2000" b="0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cm</a:t>
                      </a:r>
                      <a:r>
                        <a:rPr lang="hu-HU" sz="2000" u="none" strike="noStrike" baseline="30000" dirty="0">
                          <a:solidFill>
                            <a:srgbClr val="C00000"/>
                          </a:solidFill>
                          <a:effectLst/>
                        </a:rPr>
                        <a:t>–1</a:t>
                      </a:r>
                      <a:endParaRPr lang="hu-HU" sz="2000" b="0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kcal/mol</a:t>
                      </a:r>
                      <a:endParaRPr lang="hu-HU" sz="2000" b="0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kJ/mol</a:t>
                      </a:r>
                      <a:endParaRPr lang="hu-HU" sz="2000" b="0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Hz (s</a:t>
                      </a:r>
                      <a:r>
                        <a:rPr lang="hu-HU" sz="2000" u="none" strike="noStrike" baseline="30000" dirty="0">
                          <a:solidFill>
                            <a:srgbClr val="C00000"/>
                          </a:solidFill>
                          <a:effectLst/>
                        </a:rPr>
                        <a:t>–1</a:t>
                      </a:r>
                      <a:r>
                        <a:rPr lang="hu-HU" sz="2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  <a:endParaRPr lang="hu-HU" sz="2000" b="0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29">
                <a:tc>
                  <a:txBody>
                    <a:bodyPr/>
                    <a:lstStyle/>
                    <a:p>
                      <a:pPr algn="l" fontAlgn="b">
                        <a:spcAft>
                          <a:spcPts val="600"/>
                        </a:spcAft>
                      </a:pPr>
                      <a:r>
                        <a:rPr lang="hu-HU" sz="2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   eV</a:t>
                      </a:r>
                      <a:endParaRPr lang="hu-HU" sz="2000" b="0" i="0" u="none" strike="noStrike" dirty="0">
                        <a:solidFill>
                          <a:srgbClr val="0000CC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1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8 065.73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23.060 9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>
                          <a:effectLst/>
                        </a:rPr>
                        <a:t>96.485 3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2.418 04</a:t>
                      </a:r>
                      <a:r>
                        <a:rPr lang="hu-HU" sz="1800" u="none" strike="noStrike" dirty="0">
                          <a:effectLst/>
                          <a:latin typeface="Calibri Light" panose="020F0302020204030204" pitchFamily="34" charset="0"/>
                        </a:rPr>
                        <a:t>x</a:t>
                      </a:r>
                      <a:r>
                        <a:rPr lang="hu-HU" sz="1800" u="none" strike="noStrike" dirty="0">
                          <a:effectLst/>
                        </a:rPr>
                        <a:t>10</a:t>
                      </a:r>
                      <a:r>
                        <a:rPr lang="hu-HU" sz="1800" u="none" strike="noStrike" baseline="30000" dirty="0">
                          <a:effectLst/>
                        </a:rPr>
                        <a:t>14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9">
                <a:tc>
                  <a:txBody>
                    <a:bodyPr/>
                    <a:lstStyle/>
                    <a:p>
                      <a:pPr algn="l" fontAlgn="b">
                        <a:spcAft>
                          <a:spcPts val="600"/>
                        </a:spcAft>
                      </a:pPr>
                      <a:r>
                        <a:rPr lang="hu-HU" sz="2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   cm</a:t>
                      </a:r>
                      <a:r>
                        <a:rPr lang="hu-HU" sz="2000" u="none" strike="noStrike" baseline="30000" dirty="0">
                          <a:solidFill>
                            <a:srgbClr val="0000CC"/>
                          </a:solidFill>
                          <a:effectLst/>
                        </a:rPr>
                        <a:t>–1</a:t>
                      </a:r>
                      <a:endParaRPr lang="hu-HU" sz="2000" b="0" i="0" u="none" strike="noStrike" dirty="0">
                        <a:solidFill>
                          <a:srgbClr val="0000CC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1.239 81</a:t>
                      </a:r>
                      <a:r>
                        <a:rPr lang="hu-HU" sz="1800" u="none" strike="noStrike" dirty="0"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</a:t>
                      </a:r>
                      <a:r>
                        <a:rPr lang="hu-HU" sz="1800" u="none" strike="noStrike" dirty="0">
                          <a:effectLst/>
                        </a:rPr>
                        <a:t>10</a:t>
                      </a:r>
                      <a:r>
                        <a:rPr lang="hu-HU" sz="1800" u="none" strike="noStrike" baseline="30000" dirty="0">
                          <a:effectLst/>
                        </a:rPr>
                        <a:t>–4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1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0.002 859 11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0.011 962 7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2.997 93</a:t>
                      </a:r>
                      <a:r>
                        <a:rPr lang="hu-HU" sz="1800" u="none" strike="noStrike" dirty="0">
                          <a:effectLst/>
                          <a:latin typeface="Calibri Light" panose="020F0302020204030204" pitchFamily="34" charset="0"/>
                        </a:rPr>
                        <a:t>x</a:t>
                      </a:r>
                      <a:r>
                        <a:rPr lang="hu-HU" sz="1800" u="none" strike="noStrike" dirty="0">
                          <a:effectLst/>
                        </a:rPr>
                        <a:t>10</a:t>
                      </a:r>
                      <a:r>
                        <a:rPr lang="hu-HU" sz="1800" u="none" strike="noStrike" baseline="30000" dirty="0">
                          <a:effectLst/>
                        </a:rPr>
                        <a:t>10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29">
                <a:tc>
                  <a:txBody>
                    <a:bodyPr/>
                    <a:lstStyle/>
                    <a:p>
                      <a:pPr algn="l" fontAlgn="b">
                        <a:spcAft>
                          <a:spcPts val="600"/>
                        </a:spcAft>
                      </a:pPr>
                      <a:r>
                        <a:rPr lang="hu-HU" sz="2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   kcal/mol</a:t>
                      </a:r>
                      <a:endParaRPr lang="hu-HU" sz="2000" b="0" i="0" u="none" strike="noStrike" dirty="0">
                        <a:solidFill>
                          <a:srgbClr val="0000CC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>
                          <a:effectLst/>
                        </a:rPr>
                        <a:t>0.043 363 4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>
                          <a:effectLst/>
                        </a:rPr>
                        <a:t>349.757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1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4.18400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1.048 54</a:t>
                      </a:r>
                      <a:r>
                        <a:rPr lang="hu-HU" sz="1800" u="none" strike="noStrike" dirty="0">
                          <a:effectLst/>
                          <a:latin typeface="Calibri Light" panose="020F0302020204030204" pitchFamily="34" charset="0"/>
                        </a:rPr>
                        <a:t>x</a:t>
                      </a:r>
                      <a:r>
                        <a:rPr lang="hu-HU" sz="1800" u="none" strike="noStrike" dirty="0">
                          <a:effectLst/>
                        </a:rPr>
                        <a:t>10</a:t>
                      </a:r>
                      <a:r>
                        <a:rPr lang="hu-HU" sz="1800" u="none" strike="noStrike" baseline="30000" dirty="0">
                          <a:effectLst/>
                        </a:rPr>
                        <a:t>13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529">
                <a:tc>
                  <a:txBody>
                    <a:bodyPr/>
                    <a:lstStyle/>
                    <a:p>
                      <a:pPr algn="l" fontAlgn="b">
                        <a:spcAft>
                          <a:spcPts val="600"/>
                        </a:spcAft>
                      </a:pPr>
                      <a:r>
                        <a:rPr lang="hu-HU" sz="2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   kJ/mol</a:t>
                      </a:r>
                      <a:endParaRPr lang="hu-HU" sz="2000" b="0" i="0" u="none" strike="noStrike" dirty="0">
                        <a:solidFill>
                          <a:srgbClr val="0000CC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>
                          <a:effectLst/>
                        </a:rPr>
                        <a:t>0.010 364 10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>
                          <a:effectLst/>
                        </a:rPr>
                        <a:t>83.593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>
                          <a:effectLst/>
                        </a:rPr>
                        <a:t>0.239001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1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2.506 07</a:t>
                      </a:r>
                      <a:r>
                        <a:rPr lang="hu-HU" sz="1800" u="none" strike="noStrike" dirty="0">
                          <a:effectLst/>
                          <a:latin typeface="Calibri Light" panose="020F0302020204030204" pitchFamily="34" charset="0"/>
                        </a:rPr>
                        <a:t>x</a:t>
                      </a:r>
                      <a:r>
                        <a:rPr lang="hu-HU" sz="1800" u="none" strike="noStrike" dirty="0">
                          <a:effectLst/>
                        </a:rPr>
                        <a:t>10</a:t>
                      </a:r>
                      <a:r>
                        <a:rPr lang="hu-HU" sz="1800" u="none" strike="noStrike" baseline="30000" dirty="0">
                          <a:effectLst/>
                        </a:rPr>
                        <a:t>12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383">
                <a:tc>
                  <a:txBody>
                    <a:bodyPr/>
                    <a:lstStyle/>
                    <a:p>
                      <a:pPr algn="l" fontAlgn="b">
                        <a:spcAft>
                          <a:spcPts val="600"/>
                        </a:spcAft>
                      </a:pPr>
                      <a:r>
                        <a:rPr lang="hu-HU" sz="2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   Hz (s</a:t>
                      </a:r>
                      <a:r>
                        <a:rPr lang="hu-HU" sz="2000" u="none" strike="noStrike" baseline="30000" dirty="0">
                          <a:solidFill>
                            <a:srgbClr val="0000CC"/>
                          </a:solidFill>
                          <a:effectLst/>
                        </a:rPr>
                        <a:t>–1</a:t>
                      </a:r>
                      <a:r>
                        <a:rPr lang="hu-HU" sz="2000" u="none" strike="noStrike" dirty="0">
                          <a:solidFill>
                            <a:srgbClr val="0000CC"/>
                          </a:solidFill>
                          <a:effectLst/>
                        </a:rPr>
                        <a:t>)</a:t>
                      </a:r>
                      <a:endParaRPr lang="hu-HU" sz="2000" b="0" i="0" u="none" strike="noStrike" dirty="0">
                        <a:solidFill>
                          <a:srgbClr val="0000CC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700" u="none" strike="noStrike" dirty="0">
                          <a:effectLst/>
                        </a:rPr>
                        <a:t>4.135 58</a:t>
                      </a:r>
                      <a:r>
                        <a:rPr lang="hu-HU" sz="1700" u="none" strike="noStrike" dirty="0">
                          <a:effectLst/>
                          <a:latin typeface="Calibri Light" panose="020F0302020204030204" pitchFamily="34" charset="0"/>
                        </a:rPr>
                        <a:t>x</a:t>
                      </a:r>
                      <a:r>
                        <a:rPr lang="hu-HU" sz="1700" u="none" strike="noStrike" dirty="0">
                          <a:effectLst/>
                        </a:rPr>
                        <a:t>10</a:t>
                      </a:r>
                      <a:r>
                        <a:rPr lang="hu-HU" sz="1700" u="none" strike="noStrike" baseline="30000" dirty="0">
                          <a:effectLst/>
                        </a:rPr>
                        <a:t>–15</a:t>
                      </a:r>
                      <a:endParaRPr lang="hu-H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700" u="none" strike="noStrike" dirty="0">
                          <a:effectLst/>
                        </a:rPr>
                        <a:t>3.335 65</a:t>
                      </a:r>
                      <a:r>
                        <a:rPr lang="hu-HU" sz="1700" u="none" strike="noStrike" dirty="0">
                          <a:effectLst/>
                          <a:latin typeface="Calibri Light" panose="020F0302020204030204" pitchFamily="34" charset="0"/>
                        </a:rPr>
                        <a:t>x</a:t>
                      </a:r>
                      <a:r>
                        <a:rPr lang="hu-HU" sz="1700" u="none" strike="noStrike" dirty="0">
                          <a:effectLst/>
                        </a:rPr>
                        <a:t>10</a:t>
                      </a:r>
                      <a:r>
                        <a:rPr lang="hu-HU" sz="1700" u="none" strike="noStrike" baseline="30000" dirty="0">
                          <a:effectLst/>
                        </a:rPr>
                        <a:t>–11</a:t>
                      </a:r>
                      <a:endParaRPr lang="hu-H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700" u="none" strike="noStrike" dirty="0">
                          <a:effectLst/>
                        </a:rPr>
                        <a:t>9.537 02</a:t>
                      </a:r>
                      <a:r>
                        <a:rPr lang="hu-HU" sz="1700" u="none" strike="noStrike" dirty="0">
                          <a:effectLst/>
                          <a:latin typeface="Calibri Light" panose="020F0302020204030204" pitchFamily="34" charset="0"/>
                        </a:rPr>
                        <a:t>x</a:t>
                      </a:r>
                      <a:r>
                        <a:rPr lang="hu-HU" sz="1700" u="none" strike="noStrike" dirty="0">
                          <a:effectLst/>
                        </a:rPr>
                        <a:t>10</a:t>
                      </a:r>
                      <a:r>
                        <a:rPr lang="hu-HU" sz="1700" u="none" strike="noStrike" baseline="30000" dirty="0">
                          <a:effectLst/>
                        </a:rPr>
                        <a:t>–14</a:t>
                      </a:r>
                      <a:endParaRPr lang="hu-H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700" u="none" strike="noStrike" dirty="0">
                          <a:effectLst/>
                        </a:rPr>
                        <a:t>3.99031</a:t>
                      </a:r>
                      <a:r>
                        <a:rPr lang="hu-HU" sz="1700" u="none" strike="noStrike" dirty="0">
                          <a:effectLst/>
                          <a:latin typeface="Calibri Light" panose="020F0302020204030204" pitchFamily="34" charset="0"/>
                        </a:rPr>
                        <a:t>x</a:t>
                      </a:r>
                      <a:r>
                        <a:rPr lang="hu-HU" sz="1700" u="none" strike="noStrike" dirty="0">
                          <a:effectLst/>
                        </a:rPr>
                        <a:t>10</a:t>
                      </a:r>
                      <a:r>
                        <a:rPr lang="hu-HU" sz="1700" u="none" strike="noStrike" baseline="30000" dirty="0">
                          <a:effectLst/>
                        </a:rPr>
                        <a:t>–13</a:t>
                      </a:r>
                      <a:endParaRPr lang="hu-H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hu-HU" sz="1800" u="none" strike="noStrike" dirty="0">
                          <a:effectLst/>
                        </a:rPr>
                        <a:t>1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5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958</Words>
  <Application>Microsoft Macintosh PowerPoint</Application>
  <PresentationFormat>Widescreen</PresentationFormat>
  <Paragraphs>196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Cambria</vt:lpstr>
      <vt:lpstr>Cambria Math</vt:lpstr>
      <vt:lpstr>Century Gothic</vt:lpstr>
      <vt:lpstr>Comic Sans MS</vt:lpstr>
      <vt:lpstr>Symbol</vt:lpstr>
      <vt:lpstr>Times New Roman</vt:lpstr>
      <vt:lpstr>Wingdings</vt:lpstr>
      <vt:lpstr>Office Theme</vt:lpstr>
      <vt:lpstr>Microsoft Equation 3.0</vt:lpstr>
      <vt:lpstr>Microsoft 公式 3.0</vt:lpstr>
      <vt:lpstr>MathType 5.0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</dc:creator>
  <cp:lastModifiedBy>DATTA</cp:lastModifiedBy>
  <cp:revision>1</cp:revision>
  <dcterms:created xsi:type="dcterms:W3CDTF">2021-03-08T05:45:19Z</dcterms:created>
  <dcterms:modified xsi:type="dcterms:W3CDTF">2021-03-08T05:53:12Z</dcterms:modified>
</cp:coreProperties>
</file>