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7" r:id="rId9"/>
    <p:sldId id="368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CBE5-CB0E-5146-99AE-FF7A3E1B2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0C7A7-C304-7346-9064-2BBBFD81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6685-C238-274C-BBDB-7567BAC3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189F-8A12-6E47-9132-6C5E86B5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B52E-DD3C-CA43-A680-E0147E28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C8BF-BBF8-3A43-A352-3D20CFF8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7DEE0-A9FF-A742-91D2-5A705FA8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F711-0B8F-D94A-89AC-5A01ACE4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6957-B8EB-154B-A07B-3E5FDBF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208B-8920-3341-AE13-44818396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2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5A23-26DC-3E41-BDD8-5A0F2C0D7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97D3-1D00-964C-B5F1-53700CBA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9EDE-F8B6-D144-A47B-08D5FA3D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FF8A-0F08-3E42-8DB2-701B755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CD79-1E0F-924A-8F73-2F79389E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21D4-BA0F-BD45-9DFE-7F3D097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A81D-DB08-804E-A46A-78E4619C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CD8D-5965-1940-87CC-AC4A6BCC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2F19-DE4A-9F4B-9412-14D2561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CFF4-7C9F-0C41-AD97-2AC47B5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ECE4-2DA6-5746-956A-47BCD311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A4F8C-2CB5-E344-B1CA-4D0263E7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82B9-275F-924F-B2AC-6A82472E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3371-C0CC-C24E-B9EA-55E3FDB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1336-0068-4C4C-9ECA-519CBBC5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DD31-8634-ED4C-88FF-699ED5C2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A3DA-2BFF-8244-B129-847117DEA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4D480-C30B-9B43-AEDE-05CB063A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4FA7-576A-B042-B423-9E52B931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F2896-7CDE-4543-AB73-85D27709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3BF86-E58F-CD43-ADF4-3B4E0C2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FA9E-7A4C-9344-AF71-BFDEB24D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D941-4694-634C-BB99-FB652458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E704D-B358-0B4A-A5BA-023188F8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7388A-249F-4A43-B0E4-CC2A60AF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B4C30-2EDD-4549-ABEB-41DB46D8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4EEC4-3303-D749-92F5-913925E9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49476-8D45-FB40-B660-94A43B1E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D01D4-89E4-DB4E-B3E3-8F199D5D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F788-D395-D841-B3DC-0D83527A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4D800-F984-244C-AB01-B9E34C50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F8499-E718-F344-9EE6-A695A40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9184-D4F5-BB4C-9458-35766F5D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C892-0B04-0240-8913-69B66C2C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4DF1-4924-144D-8EEB-4C203A6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FC10-5EA1-6A49-B7B8-B6D41BD1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B1E-2D9C-8F47-A1D6-4CF43C0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FDC2-8918-FC4C-8154-BCF54A56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F629-153A-954C-9020-FB8EEDFB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5BB01-0A7D-594A-8207-06E400A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803E8-1E80-0642-99AC-44076832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3514-8F72-B44B-836C-9D34CC9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09A0-ECB7-3845-BDB9-074227F3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457CD-9936-B841-B875-5350C392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080B5-E509-C14B-B428-28D68EFB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09F7-D33D-7F4D-ADA1-4662CBF1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7E64-6939-714D-8010-8FAFC5AC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C0C31-1828-044F-8F64-0E4E671D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9B00B-80A9-F243-84FB-C9A353FC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41F9-CA70-E042-BCF3-C54A86A2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0B28-4135-F74E-A09C-6542868BB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568-0365-B849-A89A-8B24932ABE1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A62D-AB1C-D84A-92FF-4C0EEDA2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6B77-05A8-E542-B6C9-3471BE42A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60A5-EFEF-A045-BE9B-38875F53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Theodor_Grotthuss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en.wikipedia.org/wiki/File:John_William_Draper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File:Johannes_Stark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File:Einstein_patentoffi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6A241EBF-14C5-1F43-B391-53B4A24F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Vibrational relaxation</a:t>
            </a:r>
          </a:p>
        </p:txBody>
      </p:sp>
      <p:sp>
        <p:nvSpPr>
          <p:cNvPr id="73" name="Line 3">
            <a:extLst>
              <a:ext uri="{FF2B5EF4-FFF2-40B4-BE49-F238E27FC236}">
                <a16:creationId xmlns:a16="http://schemas.microsoft.com/office/drawing/2014/main" id="{1AFBD7D2-9F2C-184D-93EC-E5B1B43F2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" name="Text Box 4">
            <a:extLst>
              <a:ext uri="{FF2B5EF4-FFF2-40B4-BE49-F238E27FC236}">
                <a16:creationId xmlns:a16="http://schemas.microsoft.com/office/drawing/2014/main" id="{C4DD47E7-6CC8-8C4A-A939-E908E5DC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75" name="Line 5">
            <a:extLst>
              <a:ext uri="{FF2B5EF4-FFF2-40B4-BE49-F238E27FC236}">
                <a16:creationId xmlns:a16="http://schemas.microsoft.com/office/drawing/2014/main" id="{9E0B2BD0-E9A4-064A-B856-B6DAFBA6F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100763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Line 6">
            <a:extLst>
              <a:ext uri="{FF2B5EF4-FFF2-40B4-BE49-F238E27FC236}">
                <a16:creationId xmlns:a16="http://schemas.microsoft.com/office/drawing/2014/main" id="{3B8D030C-9BA4-6E4F-8DFE-C72948C8C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72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Line 7">
            <a:extLst>
              <a:ext uri="{FF2B5EF4-FFF2-40B4-BE49-F238E27FC236}">
                <a16:creationId xmlns:a16="http://schemas.microsoft.com/office/drawing/2014/main" id="{F0591C9C-86FD-084F-BB6C-D66381998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43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Line 8">
            <a:extLst>
              <a:ext uri="{FF2B5EF4-FFF2-40B4-BE49-F238E27FC236}">
                <a16:creationId xmlns:a16="http://schemas.microsoft.com/office/drawing/2014/main" id="{EE2FD71A-D326-184F-8497-BCC703297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414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" name="Line 9">
            <a:extLst>
              <a:ext uri="{FF2B5EF4-FFF2-40B4-BE49-F238E27FC236}">
                <a16:creationId xmlns:a16="http://schemas.microsoft.com/office/drawing/2014/main" id="{0A5A26A0-7745-E74E-8030-D4AD7345A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86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1C338D71-2800-884F-A792-9DE6EE3AA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57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" name="Line 11">
            <a:extLst>
              <a:ext uri="{FF2B5EF4-FFF2-40B4-BE49-F238E27FC236}">
                <a16:creationId xmlns:a16="http://schemas.microsoft.com/office/drawing/2014/main" id="{60C882C2-7E0E-4646-B85C-C9C99F3A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29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" name="Line 12">
            <a:extLst>
              <a:ext uri="{FF2B5EF4-FFF2-40B4-BE49-F238E27FC236}">
                <a16:creationId xmlns:a16="http://schemas.microsoft.com/office/drawing/2014/main" id="{0F685CAF-CF84-F943-A4A8-150CFA230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500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" name="Line 13">
            <a:extLst>
              <a:ext uri="{FF2B5EF4-FFF2-40B4-BE49-F238E27FC236}">
                <a16:creationId xmlns:a16="http://schemas.microsoft.com/office/drawing/2014/main" id="{BAC15EB8-466C-1E4D-9C7C-600D9ED5F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71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14">
            <a:extLst>
              <a:ext uri="{FF2B5EF4-FFF2-40B4-BE49-F238E27FC236}">
                <a16:creationId xmlns:a16="http://schemas.microsoft.com/office/drawing/2014/main" id="{BD2EB513-CDB7-A143-A78B-4D3536C17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43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798B52A7-09D4-EB4B-BE64-E7FEF97C7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814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Line 16">
            <a:extLst>
              <a:ext uri="{FF2B5EF4-FFF2-40B4-BE49-F238E27FC236}">
                <a16:creationId xmlns:a16="http://schemas.microsoft.com/office/drawing/2014/main" id="{552CA394-07CE-6B44-A7D8-655A90C6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86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" name="Line 17">
            <a:extLst>
              <a:ext uri="{FF2B5EF4-FFF2-40B4-BE49-F238E27FC236}">
                <a16:creationId xmlns:a16="http://schemas.microsoft.com/office/drawing/2014/main" id="{7BF9332C-ABF3-6F47-A027-DF49AC2E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57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" name="Line 18">
            <a:extLst>
              <a:ext uri="{FF2B5EF4-FFF2-40B4-BE49-F238E27FC236}">
                <a16:creationId xmlns:a16="http://schemas.microsoft.com/office/drawing/2014/main" id="{49501F73-24FA-F84B-882F-2B41028BE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AB475EC6-050D-E740-8161-C6AA1E0E1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Line 20">
            <a:extLst>
              <a:ext uri="{FF2B5EF4-FFF2-40B4-BE49-F238E27FC236}">
                <a16:creationId xmlns:a16="http://schemas.microsoft.com/office/drawing/2014/main" id="{A8F6734F-DA8D-DB43-8684-9270A78E8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Line 21">
            <a:extLst>
              <a:ext uri="{FF2B5EF4-FFF2-40B4-BE49-F238E27FC236}">
                <a16:creationId xmlns:a16="http://schemas.microsoft.com/office/drawing/2014/main" id="{1ADF3692-52B0-2A43-A706-D9153E7A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22">
            <a:extLst>
              <a:ext uri="{FF2B5EF4-FFF2-40B4-BE49-F238E27FC236}">
                <a16:creationId xmlns:a16="http://schemas.microsoft.com/office/drawing/2014/main" id="{51629607-1DC6-FB43-A9ED-A67CCD8F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B789A8EC-C2C2-B745-B20D-A3093C450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Line 24">
            <a:extLst>
              <a:ext uri="{FF2B5EF4-FFF2-40B4-BE49-F238E27FC236}">
                <a16:creationId xmlns:a16="http://schemas.microsoft.com/office/drawing/2014/main" id="{43CAEE20-B0D6-344D-9DB8-1BC9667B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E39449BA-EA4F-C842-8053-E78A0177D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Line 26">
            <a:extLst>
              <a:ext uri="{FF2B5EF4-FFF2-40B4-BE49-F238E27FC236}">
                <a16:creationId xmlns:a16="http://schemas.microsoft.com/office/drawing/2014/main" id="{0DE4AF5C-F020-5B4B-BD0B-1EF8C84D1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67FE9497-BCF2-FF43-A858-901AD97AB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0AE5DF00-0286-8B42-9F6C-0FAD63D33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3F048971-B832-7741-9BAD-49C22F59C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" name="Line 30">
            <a:extLst>
              <a:ext uri="{FF2B5EF4-FFF2-40B4-BE49-F238E27FC236}">
                <a16:creationId xmlns:a16="http://schemas.microsoft.com/office/drawing/2014/main" id="{F94856A7-935E-D841-BDFC-B754A7730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844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Line 31">
            <a:extLst>
              <a:ext uri="{FF2B5EF4-FFF2-40B4-BE49-F238E27FC236}">
                <a16:creationId xmlns:a16="http://schemas.microsoft.com/office/drawing/2014/main" id="{119BAACD-EFF5-B14F-9C01-E380317F8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555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EBF189D-DC97-F54B-88E2-3F5675CE2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272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" name="Line 33">
            <a:extLst>
              <a:ext uri="{FF2B5EF4-FFF2-40B4-BE49-F238E27FC236}">
                <a16:creationId xmlns:a16="http://schemas.microsoft.com/office/drawing/2014/main" id="{4EEC9CB2-BEA1-BA4B-955E-220A8FFAE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0986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" name="Line 34">
            <a:extLst>
              <a:ext uri="{FF2B5EF4-FFF2-40B4-BE49-F238E27FC236}">
                <a16:creationId xmlns:a16="http://schemas.microsoft.com/office/drawing/2014/main" id="{B540460C-80AD-324A-965C-7FD45B3DA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00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Line 35">
            <a:extLst>
              <a:ext uri="{FF2B5EF4-FFF2-40B4-BE49-F238E27FC236}">
                <a16:creationId xmlns:a16="http://schemas.microsoft.com/office/drawing/2014/main" id="{DC570415-C4D6-7649-97C7-A03C7BD1D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6414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" name="Line 36">
            <a:extLst>
              <a:ext uri="{FF2B5EF4-FFF2-40B4-BE49-F238E27FC236}">
                <a16:creationId xmlns:a16="http://schemas.microsoft.com/office/drawing/2014/main" id="{C1961634-4622-3947-B023-592609ED3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12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" name="Line 37">
            <a:extLst>
              <a:ext uri="{FF2B5EF4-FFF2-40B4-BE49-F238E27FC236}">
                <a16:creationId xmlns:a16="http://schemas.microsoft.com/office/drawing/2014/main" id="{B71D6FC1-15B3-394F-A866-4915A7BE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995863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" name="Line 38">
            <a:extLst>
              <a:ext uri="{FF2B5EF4-FFF2-40B4-BE49-F238E27FC236}">
                <a16:creationId xmlns:a16="http://schemas.microsoft.com/office/drawing/2014/main" id="{16601521-A954-A54B-9AD1-0B78C31FE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764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" name="Line 39">
            <a:extLst>
              <a:ext uri="{FF2B5EF4-FFF2-40B4-BE49-F238E27FC236}">
                <a16:creationId xmlns:a16="http://schemas.microsoft.com/office/drawing/2014/main" id="{15843A24-5A13-BD42-AE63-61AD8BFD3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535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" name="Line 40">
            <a:extLst>
              <a:ext uri="{FF2B5EF4-FFF2-40B4-BE49-F238E27FC236}">
                <a16:creationId xmlns:a16="http://schemas.microsoft.com/office/drawing/2014/main" id="{C0D79340-079B-5141-8057-EB400D44F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306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" name="Line 41">
            <a:extLst>
              <a:ext uri="{FF2B5EF4-FFF2-40B4-BE49-F238E27FC236}">
                <a16:creationId xmlns:a16="http://schemas.microsoft.com/office/drawing/2014/main" id="{1D14697B-D2FA-1D41-A190-256CFC192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078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" name="Line 42">
            <a:extLst>
              <a:ext uri="{FF2B5EF4-FFF2-40B4-BE49-F238E27FC236}">
                <a16:creationId xmlns:a16="http://schemas.microsoft.com/office/drawing/2014/main" id="{0E3465EB-8C9D-6543-818D-A10EFE4E0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849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" name="Line 43">
            <a:extLst>
              <a:ext uri="{FF2B5EF4-FFF2-40B4-BE49-F238E27FC236}">
                <a16:creationId xmlns:a16="http://schemas.microsoft.com/office/drawing/2014/main" id="{A38E093D-9195-554B-8B7F-B3C088E9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621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" name="Line 44">
            <a:extLst>
              <a:ext uri="{FF2B5EF4-FFF2-40B4-BE49-F238E27FC236}">
                <a16:creationId xmlns:a16="http://schemas.microsoft.com/office/drawing/2014/main" id="{E882E9C5-D1FB-E448-85D2-FE5D04A83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392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" name="Line 45">
            <a:extLst>
              <a:ext uri="{FF2B5EF4-FFF2-40B4-BE49-F238E27FC236}">
                <a16:creationId xmlns:a16="http://schemas.microsoft.com/office/drawing/2014/main" id="{69126E26-B76D-524B-AD9F-46E3F7EB9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163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Line 46">
            <a:extLst>
              <a:ext uri="{FF2B5EF4-FFF2-40B4-BE49-F238E27FC236}">
                <a16:creationId xmlns:a16="http://schemas.microsoft.com/office/drawing/2014/main" id="{53D3213A-17AC-1C40-88E0-761CE3166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935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Line 47">
            <a:extLst>
              <a:ext uri="{FF2B5EF4-FFF2-40B4-BE49-F238E27FC236}">
                <a16:creationId xmlns:a16="http://schemas.microsoft.com/office/drawing/2014/main" id="{A353D095-8425-D646-ADDA-4F2EFB320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706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Line 48">
            <a:extLst>
              <a:ext uri="{FF2B5EF4-FFF2-40B4-BE49-F238E27FC236}">
                <a16:creationId xmlns:a16="http://schemas.microsoft.com/office/drawing/2014/main" id="{C1CDD8D3-F200-1642-9012-2A32DC284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478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Line 49">
            <a:extLst>
              <a:ext uri="{FF2B5EF4-FFF2-40B4-BE49-F238E27FC236}">
                <a16:creationId xmlns:a16="http://schemas.microsoft.com/office/drawing/2014/main" id="{877BE80A-2350-E843-A542-310007A29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249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Line 50">
            <a:extLst>
              <a:ext uri="{FF2B5EF4-FFF2-40B4-BE49-F238E27FC236}">
                <a16:creationId xmlns:a16="http://schemas.microsoft.com/office/drawing/2014/main" id="{FA10DF49-0F8B-784C-AC14-9B41BA8AA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448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Line 51">
            <a:extLst>
              <a:ext uri="{FF2B5EF4-FFF2-40B4-BE49-F238E27FC236}">
                <a16:creationId xmlns:a16="http://schemas.microsoft.com/office/drawing/2014/main" id="{1727C0C2-AB65-604C-96BB-8EFDC322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Line 52">
            <a:extLst>
              <a:ext uri="{FF2B5EF4-FFF2-40B4-BE49-F238E27FC236}">
                <a16:creationId xmlns:a16="http://schemas.microsoft.com/office/drawing/2014/main" id="{C0005F6A-D6F6-664C-8637-41EC78C5D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" name="Line 53">
            <a:extLst>
              <a:ext uri="{FF2B5EF4-FFF2-40B4-BE49-F238E27FC236}">
                <a16:creationId xmlns:a16="http://schemas.microsoft.com/office/drawing/2014/main" id="{77EF2ACE-F09B-654A-B5D5-766B89C5A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Line 54">
            <a:extLst>
              <a:ext uri="{FF2B5EF4-FFF2-40B4-BE49-F238E27FC236}">
                <a16:creationId xmlns:a16="http://schemas.microsoft.com/office/drawing/2014/main" id="{DBF341D0-61F8-B24B-BEAC-20DD84B36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" name="Line 55">
            <a:extLst>
              <a:ext uri="{FF2B5EF4-FFF2-40B4-BE49-F238E27FC236}">
                <a16:creationId xmlns:a16="http://schemas.microsoft.com/office/drawing/2014/main" id="{31410303-5626-5744-8913-F430FCDFB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" name="Line 56">
            <a:extLst>
              <a:ext uri="{FF2B5EF4-FFF2-40B4-BE49-F238E27FC236}">
                <a16:creationId xmlns:a16="http://schemas.microsoft.com/office/drawing/2014/main" id="{28B1CC3F-EBA4-2144-B8DF-554C1AD09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7" name="Line 57">
            <a:extLst>
              <a:ext uri="{FF2B5EF4-FFF2-40B4-BE49-F238E27FC236}">
                <a16:creationId xmlns:a16="http://schemas.microsoft.com/office/drawing/2014/main" id="{A1B2AEC5-86D0-6D48-9130-FF586A072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" name="Line 58">
            <a:extLst>
              <a:ext uri="{FF2B5EF4-FFF2-40B4-BE49-F238E27FC236}">
                <a16:creationId xmlns:a16="http://schemas.microsoft.com/office/drawing/2014/main" id="{2FBB8D9D-D4B6-B246-AB22-BB7126B3F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" name="Rectangle 60">
            <a:extLst>
              <a:ext uri="{FF2B5EF4-FFF2-40B4-BE49-F238E27FC236}">
                <a16:creationId xmlns:a16="http://schemas.microsoft.com/office/drawing/2014/main" id="{D63145EE-9EB5-E84E-AE36-14C2A0F7F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0" name="Rectangle 61">
            <a:extLst>
              <a:ext uri="{FF2B5EF4-FFF2-40B4-BE49-F238E27FC236}">
                <a16:creationId xmlns:a16="http://schemas.microsoft.com/office/drawing/2014/main" id="{9D48C767-67E2-8449-9E38-4F56230A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336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CC2588C5-D29C-0947-8225-FD4512DF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4941889"/>
            <a:ext cx="47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2" name="Rectangle 63">
            <a:extLst>
              <a:ext uri="{FF2B5EF4-FFF2-40B4-BE49-F238E27FC236}">
                <a16:creationId xmlns:a16="http://schemas.microsoft.com/office/drawing/2014/main" id="{ABFD2656-DAA2-F243-B8BF-2EB8F81E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50043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" name="Rectangle 60">
            <a:extLst>
              <a:ext uri="{FF2B5EF4-FFF2-40B4-BE49-F238E27FC236}">
                <a16:creationId xmlns:a16="http://schemas.microsoft.com/office/drawing/2014/main" id="{B37D4009-BC7B-BE41-A076-BD09F9F0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64251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34" name="Szabadkézi sokszög 63">
            <a:extLst>
              <a:ext uri="{FF2B5EF4-FFF2-40B4-BE49-F238E27FC236}">
                <a16:creationId xmlns:a16="http://schemas.microsoft.com/office/drawing/2014/main" id="{065B6963-7860-C746-A3CB-FBBAD573C57D}"/>
              </a:ext>
            </a:extLst>
          </p:cNvPr>
          <p:cNvSpPr/>
          <p:nvPr/>
        </p:nvSpPr>
        <p:spPr>
          <a:xfrm rot="5400000">
            <a:off x="2688432" y="5550695"/>
            <a:ext cx="912813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62249"/>
              <a:gd name="connsiteY0" fmla="*/ 268292 h 433741"/>
              <a:gd name="connsiteX1" fmla="*/ 174166 w 1962249"/>
              <a:gd name="connsiteY1" fmla="*/ 239493 h 433741"/>
              <a:gd name="connsiteX2" fmla="*/ 331319 w 1962249"/>
              <a:gd name="connsiteY2" fmla="*/ 12997 h 433741"/>
              <a:gd name="connsiteX3" fmla="*/ 517750 w 1962249"/>
              <a:gd name="connsiteY3" fmla="*/ 426520 h 433741"/>
              <a:gd name="connsiteX4" fmla="*/ 704865 w 1962249"/>
              <a:gd name="connsiteY4" fmla="*/ 3 h 433741"/>
              <a:gd name="connsiteX5" fmla="*/ 879560 w 1962249"/>
              <a:gd name="connsiteY5" fmla="*/ 433094 h 433741"/>
              <a:gd name="connsiteX6" fmla="*/ 1059666 w 1962249"/>
              <a:gd name="connsiteY6" fmla="*/ 9787 h 433741"/>
              <a:gd name="connsiteX7" fmla="*/ 1235657 w 1962249"/>
              <a:gd name="connsiteY7" fmla="*/ 433740 h 433741"/>
              <a:gd name="connsiteX8" fmla="*/ 1410048 w 1962249"/>
              <a:gd name="connsiteY8" fmla="*/ 4120 h 433741"/>
              <a:gd name="connsiteX9" fmla="*/ 1555864 w 1962249"/>
              <a:gd name="connsiteY9" fmla="*/ 422016 h 433741"/>
              <a:gd name="connsiteX10" fmla="*/ 1676609 w 1962249"/>
              <a:gd name="connsiteY10" fmla="*/ 213742 h 433741"/>
              <a:gd name="connsiteX11" fmla="*/ 1962249 w 1962249"/>
              <a:gd name="connsiteY11" fmla="*/ 191245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249" h="433741">
                <a:moveTo>
                  <a:pt x="0" y="268292"/>
                </a:moveTo>
                <a:cubicBezTo>
                  <a:pt x="88035" y="266982"/>
                  <a:pt x="118946" y="282042"/>
                  <a:pt x="174166" y="239493"/>
                </a:cubicBezTo>
                <a:cubicBezTo>
                  <a:pt x="229386" y="196944"/>
                  <a:pt x="274055" y="-18174"/>
                  <a:pt x="331319" y="12997"/>
                </a:cubicBezTo>
                <a:cubicBezTo>
                  <a:pt x="388583" y="44168"/>
                  <a:pt x="455492" y="428686"/>
                  <a:pt x="517750" y="426520"/>
                </a:cubicBezTo>
                <a:cubicBezTo>
                  <a:pt x="580008" y="424354"/>
                  <a:pt x="629323" y="-1094"/>
                  <a:pt x="704865" y="3"/>
                </a:cubicBezTo>
                <a:cubicBezTo>
                  <a:pt x="780407" y="1100"/>
                  <a:pt x="820427" y="431463"/>
                  <a:pt x="879560" y="433094"/>
                </a:cubicBezTo>
                <a:cubicBezTo>
                  <a:pt x="938693" y="434725"/>
                  <a:pt x="977457" y="9680"/>
                  <a:pt x="1059666" y="9787"/>
                </a:cubicBezTo>
                <a:cubicBezTo>
                  <a:pt x="1141875" y="9894"/>
                  <a:pt x="1177260" y="434685"/>
                  <a:pt x="1235657" y="433740"/>
                </a:cubicBezTo>
                <a:cubicBezTo>
                  <a:pt x="1294054" y="432795"/>
                  <a:pt x="1333820" y="406"/>
                  <a:pt x="1410048" y="4120"/>
                </a:cubicBezTo>
                <a:cubicBezTo>
                  <a:pt x="1486276" y="7834"/>
                  <a:pt x="1511437" y="387079"/>
                  <a:pt x="1555864" y="422016"/>
                </a:cubicBezTo>
                <a:cubicBezTo>
                  <a:pt x="1600291" y="456953"/>
                  <a:pt x="1608878" y="252204"/>
                  <a:pt x="1676609" y="213742"/>
                </a:cubicBezTo>
                <a:cubicBezTo>
                  <a:pt x="1744340" y="175280"/>
                  <a:pt x="1906925" y="195365"/>
                  <a:pt x="1962249" y="191245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5" name="Szabadkézi sokszög 64">
            <a:extLst>
              <a:ext uri="{FF2B5EF4-FFF2-40B4-BE49-F238E27FC236}">
                <a16:creationId xmlns:a16="http://schemas.microsoft.com/office/drawing/2014/main" id="{84EF7839-D74E-914B-9AE9-4A428354A4EC}"/>
              </a:ext>
            </a:extLst>
          </p:cNvPr>
          <p:cNvSpPr/>
          <p:nvPr/>
        </p:nvSpPr>
        <p:spPr>
          <a:xfrm rot="5400000">
            <a:off x="3575051" y="3240088"/>
            <a:ext cx="1820862" cy="144463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70440"/>
              <a:gd name="connsiteY0" fmla="*/ 175625 h 441997"/>
              <a:gd name="connsiteX1" fmla="*/ 207387 w 3270440"/>
              <a:gd name="connsiteY1" fmla="*/ 213815 h 441997"/>
              <a:gd name="connsiteX2" fmla="*/ 346193 w 3270440"/>
              <a:gd name="connsiteY2" fmla="*/ 434129 h 441997"/>
              <a:gd name="connsiteX3" fmla="*/ 545311 w 3270440"/>
              <a:gd name="connsiteY3" fmla="*/ 1 h 441997"/>
              <a:gd name="connsiteX4" fmla="*/ 742220 w 3270440"/>
              <a:gd name="connsiteY4" fmla="*/ 429625 h 441997"/>
              <a:gd name="connsiteX5" fmla="*/ 941339 w 3270440"/>
              <a:gd name="connsiteY5" fmla="*/ 5413 h 441997"/>
              <a:gd name="connsiteX6" fmla="*/ 1128417 w 3270440"/>
              <a:gd name="connsiteY6" fmla="*/ 441997 h 441997"/>
              <a:gd name="connsiteX7" fmla="*/ 1316449 w 3270440"/>
              <a:gd name="connsiteY7" fmla="*/ 9527 h 441997"/>
              <a:gd name="connsiteX8" fmla="*/ 1494002 w 3270440"/>
              <a:gd name="connsiteY8" fmla="*/ 434129 h 441997"/>
              <a:gd name="connsiteX9" fmla="*/ 1678260 w 3270440"/>
              <a:gd name="connsiteY9" fmla="*/ 14938 h 441997"/>
              <a:gd name="connsiteX10" fmla="*/ 1864691 w 3270440"/>
              <a:gd name="connsiteY10" fmla="*/ 428461 h 441997"/>
              <a:gd name="connsiteX11" fmla="*/ 2051806 w 3270440"/>
              <a:gd name="connsiteY11" fmla="*/ 1944 h 441997"/>
              <a:gd name="connsiteX12" fmla="*/ 2226501 w 3270440"/>
              <a:gd name="connsiteY12" fmla="*/ 435035 h 441997"/>
              <a:gd name="connsiteX13" fmla="*/ 2406607 w 3270440"/>
              <a:gd name="connsiteY13" fmla="*/ 11728 h 441997"/>
              <a:gd name="connsiteX14" fmla="*/ 2582598 w 3270440"/>
              <a:gd name="connsiteY14" fmla="*/ 435681 h 441997"/>
              <a:gd name="connsiteX15" fmla="*/ 2756989 w 3270440"/>
              <a:gd name="connsiteY15" fmla="*/ 6061 h 441997"/>
              <a:gd name="connsiteX16" fmla="*/ 2902805 w 3270440"/>
              <a:gd name="connsiteY16" fmla="*/ 423957 h 441997"/>
              <a:gd name="connsiteX17" fmla="*/ 3023550 w 3270440"/>
              <a:gd name="connsiteY17" fmla="*/ 215683 h 441997"/>
              <a:gd name="connsiteX18" fmla="*/ 3270441 w 3270440"/>
              <a:gd name="connsiteY18" fmla="*/ 191781 h 441997"/>
              <a:gd name="connsiteX0" fmla="*/ 0 w 3287646"/>
              <a:gd name="connsiteY0" fmla="*/ 175625 h 441997"/>
              <a:gd name="connsiteX1" fmla="*/ 207387 w 3287646"/>
              <a:gd name="connsiteY1" fmla="*/ 213815 h 441997"/>
              <a:gd name="connsiteX2" fmla="*/ 346193 w 3287646"/>
              <a:gd name="connsiteY2" fmla="*/ 434129 h 441997"/>
              <a:gd name="connsiteX3" fmla="*/ 545311 w 3287646"/>
              <a:gd name="connsiteY3" fmla="*/ 1 h 441997"/>
              <a:gd name="connsiteX4" fmla="*/ 742220 w 3287646"/>
              <a:gd name="connsiteY4" fmla="*/ 429625 h 441997"/>
              <a:gd name="connsiteX5" fmla="*/ 941339 w 3287646"/>
              <a:gd name="connsiteY5" fmla="*/ 5413 h 441997"/>
              <a:gd name="connsiteX6" fmla="*/ 1128417 w 3287646"/>
              <a:gd name="connsiteY6" fmla="*/ 441997 h 441997"/>
              <a:gd name="connsiteX7" fmla="*/ 1316449 w 3287646"/>
              <a:gd name="connsiteY7" fmla="*/ 9527 h 441997"/>
              <a:gd name="connsiteX8" fmla="*/ 1494002 w 3287646"/>
              <a:gd name="connsiteY8" fmla="*/ 434129 h 441997"/>
              <a:gd name="connsiteX9" fmla="*/ 1678260 w 3287646"/>
              <a:gd name="connsiteY9" fmla="*/ 14938 h 441997"/>
              <a:gd name="connsiteX10" fmla="*/ 1864691 w 3287646"/>
              <a:gd name="connsiteY10" fmla="*/ 428461 h 441997"/>
              <a:gd name="connsiteX11" fmla="*/ 2051806 w 3287646"/>
              <a:gd name="connsiteY11" fmla="*/ 1944 h 441997"/>
              <a:gd name="connsiteX12" fmla="*/ 2226501 w 3287646"/>
              <a:gd name="connsiteY12" fmla="*/ 435035 h 441997"/>
              <a:gd name="connsiteX13" fmla="*/ 2406607 w 3287646"/>
              <a:gd name="connsiteY13" fmla="*/ 11728 h 441997"/>
              <a:gd name="connsiteX14" fmla="*/ 2582598 w 3287646"/>
              <a:gd name="connsiteY14" fmla="*/ 435681 h 441997"/>
              <a:gd name="connsiteX15" fmla="*/ 2756989 w 3287646"/>
              <a:gd name="connsiteY15" fmla="*/ 6061 h 441997"/>
              <a:gd name="connsiteX16" fmla="*/ 2902805 w 3287646"/>
              <a:gd name="connsiteY16" fmla="*/ 423957 h 441997"/>
              <a:gd name="connsiteX17" fmla="*/ 3023550 w 3287646"/>
              <a:gd name="connsiteY17" fmla="*/ 215683 h 441997"/>
              <a:gd name="connsiteX18" fmla="*/ 3287646 w 3287646"/>
              <a:gd name="connsiteY18" fmla="*/ 191778 h 4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7646" h="441997">
                <a:moveTo>
                  <a:pt x="0" y="175625"/>
                </a:moveTo>
                <a:cubicBezTo>
                  <a:pt x="145963" y="172286"/>
                  <a:pt x="149688" y="170731"/>
                  <a:pt x="207387" y="213815"/>
                </a:cubicBezTo>
                <a:cubicBezTo>
                  <a:pt x="265086" y="256899"/>
                  <a:pt x="289872" y="469765"/>
                  <a:pt x="346193" y="434129"/>
                </a:cubicBezTo>
                <a:cubicBezTo>
                  <a:pt x="402514" y="398493"/>
                  <a:pt x="479307" y="752"/>
                  <a:pt x="545311" y="1"/>
                </a:cubicBezTo>
                <a:cubicBezTo>
                  <a:pt x="611315" y="-750"/>
                  <a:pt x="676215" y="428723"/>
                  <a:pt x="742220" y="429625"/>
                </a:cubicBezTo>
                <a:cubicBezTo>
                  <a:pt x="808225" y="430527"/>
                  <a:pt x="876973" y="3351"/>
                  <a:pt x="941339" y="5413"/>
                </a:cubicBezTo>
                <a:cubicBezTo>
                  <a:pt x="1005705" y="7475"/>
                  <a:pt x="1050659" y="441311"/>
                  <a:pt x="1128417" y="441997"/>
                </a:cubicBezTo>
                <a:cubicBezTo>
                  <a:pt x="1206175" y="442683"/>
                  <a:pt x="1255518" y="10838"/>
                  <a:pt x="1316449" y="9527"/>
                </a:cubicBezTo>
                <a:cubicBezTo>
                  <a:pt x="1377380" y="8216"/>
                  <a:pt x="1414650" y="427559"/>
                  <a:pt x="1494002" y="434129"/>
                </a:cubicBezTo>
                <a:cubicBezTo>
                  <a:pt x="1573354" y="440699"/>
                  <a:pt x="1616479" y="15883"/>
                  <a:pt x="1678260" y="14938"/>
                </a:cubicBezTo>
                <a:cubicBezTo>
                  <a:pt x="1740041" y="13993"/>
                  <a:pt x="1802433" y="430627"/>
                  <a:pt x="1864691" y="428461"/>
                </a:cubicBezTo>
                <a:cubicBezTo>
                  <a:pt x="1926949" y="426295"/>
                  <a:pt x="1976264" y="847"/>
                  <a:pt x="2051806" y="1944"/>
                </a:cubicBezTo>
                <a:cubicBezTo>
                  <a:pt x="2127348" y="3041"/>
                  <a:pt x="2167368" y="433404"/>
                  <a:pt x="2226501" y="435035"/>
                </a:cubicBezTo>
                <a:cubicBezTo>
                  <a:pt x="2285634" y="436666"/>
                  <a:pt x="2324398" y="11621"/>
                  <a:pt x="2406607" y="11728"/>
                </a:cubicBezTo>
                <a:cubicBezTo>
                  <a:pt x="2488816" y="11835"/>
                  <a:pt x="2524201" y="436626"/>
                  <a:pt x="2582598" y="435681"/>
                </a:cubicBezTo>
                <a:cubicBezTo>
                  <a:pt x="2640995" y="434736"/>
                  <a:pt x="2680761" y="2347"/>
                  <a:pt x="2756989" y="6061"/>
                </a:cubicBezTo>
                <a:cubicBezTo>
                  <a:pt x="2833217" y="9775"/>
                  <a:pt x="2858378" y="389020"/>
                  <a:pt x="2902805" y="423957"/>
                </a:cubicBezTo>
                <a:cubicBezTo>
                  <a:pt x="2947232" y="458894"/>
                  <a:pt x="2959410" y="254380"/>
                  <a:pt x="3023550" y="215683"/>
                </a:cubicBezTo>
                <a:cubicBezTo>
                  <a:pt x="3087690" y="176987"/>
                  <a:pt x="3232322" y="195898"/>
                  <a:pt x="3287646" y="191778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6" name="Szabadkézi sokszög 65">
            <a:extLst>
              <a:ext uri="{FF2B5EF4-FFF2-40B4-BE49-F238E27FC236}">
                <a16:creationId xmlns:a16="http://schemas.microsoft.com/office/drawing/2014/main" id="{AA67EE24-1775-7A49-AC73-3E194AE45A6A}"/>
              </a:ext>
            </a:extLst>
          </p:cNvPr>
          <p:cNvSpPr/>
          <p:nvPr/>
        </p:nvSpPr>
        <p:spPr>
          <a:xfrm rot="5400000">
            <a:off x="5567364" y="23495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7" name="Szabadkézi sokszög 66">
            <a:extLst>
              <a:ext uri="{FF2B5EF4-FFF2-40B4-BE49-F238E27FC236}">
                <a16:creationId xmlns:a16="http://schemas.microsoft.com/office/drawing/2014/main" id="{8729F912-19A7-8F42-93AE-049942A06742}"/>
              </a:ext>
            </a:extLst>
          </p:cNvPr>
          <p:cNvSpPr/>
          <p:nvPr/>
        </p:nvSpPr>
        <p:spPr>
          <a:xfrm rot="5400000">
            <a:off x="7531894" y="4447382"/>
            <a:ext cx="903288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52543"/>
              <a:gd name="connsiteY0" fmla="*/ 268292 h 433741"/>
              <a:gd name="connsiteX1" fmla="*/ 174166 w 1952543"/>
              <a:gd name="connsiteY1" fmla="*/ 239493 h 433741"/>
              <a:gd name="connsiteX2" fmla="*/ 331319 w 1952543"/>
              <a:gd name="connsiteY2" fmla="*/ 12997 h 433741"/>
              <a:gd name="connsiteX3" fmla="*/ 517750 w 1952543"/>
              <a:gd name="connsiteY3" fmla="*/ 426520 h 433741"/>
              <a:gd name="connsiteX4" fmla="*/ 704865 w 1952543"/>
              <a:gd name="connsiteY4" fmla="*/ 3 h 433741"/>
              <a:gd name="connsiteX5" fmla="*/ 879560 w 1952543"/>
              <a:gd name="connsiteY5" fmla="*/ 433094 h 433741"/>
              <a:gd name="connsiteX6" fmla="*/ 1059666 w 1952543"/>
              <a:gd name="connsiteY6" fmla="*/ 9787 h 433741"/>
              <a:gd name="connsiteX7" fmla="*/ 1235657 w 1952543"/>
              <a:gd name="connsiteY7" fmla="*/ 433740 h 433741"/>
              <a:gd name="connsiteX8" fmla="*/ 1410048 w 1952543"/>
              <a:gd name="connsiteY8" fmla="*/ 4120 h 433741"/>
              <a:gd name="connsiteX9" fmla="*/ 1555864 w 1952543"/>
              <a:gd name="connsiteY9" fmla="*/ 422016 h 433741"/>
              <a:gd name="connsiteX10" fmla="*/ 1676609 w 1952543"/>
              <a:gd name="connsiteY10" fmla="*/ 213742 h 433741"/>
              <a:gd name="connsiteX11" fmla="*/ 1952543 w 1952543"/>
              <a:gd name="connsiteY11" fmla="*/ 191245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52543" h="433741">
                <a:moveTo>
                  <a:pt x="0" y="268292"/>
                </a:moveTo>
                <a:cubicBezTo>
                  <a:pt x="88035" y="266982"/>
                  <a:pt x="118946" y="282042"/>
                  <a:pt x="174166" y="239493"/>
                </a:cubicBezTo>
                <a:cubicBezTo>
                  <a:pt x="229386" y="196944"/>
                  <a:pt x="274055" y="-18174"/>
                  <a:pt x="331319" y="12997"/>
                </a:cubicBezTo>
                <a:cubicBezTo>
                  <a:pt x="388583" y="44168"/>
                  <a:pt x="455492" y="428686"/>
                  <a:pt x="517750" y="426520"/>
                </a:cubicBezTo>
                <a:cubicBezTo>
                  <a:pt x="580008" y="424354"/>
                  <a:pt x="629323" y="-1094"/>
                  <a:pt x="704865" y="3"/>
                </a:cubicBezTo>
                <a:cubicBezTo>
                  <a:pt x="780407" y="1100"/>
                  <a:pt x="820427" y="431463"/>
                  <a:pt x="879560" y="433094"/>
                </a:cubicBezTo>
                <a:cubicBezTo>
                  <a:pt x="938693" y="434725"/>
                  <a:pt x="977457" y="9680"/>
                  <a:pt x="1059666" y="9787"/>
                </a:cubicBezTo>
                <a:cubicBezTo>
                  <a:pt x="1141875" y="9894"/>
                  <a:pt x="1177260" y="434685"/>
                  <a:pt x="1235657" y="433740"/>
                </a:cubicBezTo>
                <a:cubicBezTo>
                  <a:pt x="1294054" y="432795"/>
                  <a:pt x="1333820" y="406"/>
                  <a:pt x="1410048" y="4120"/>
                </a:cubicBezTo>
                <a:cubicBezTo>
                  <a:pt x="1486276" y="7834"/>
                  <a:pt x="1511437" y="387079"/>
                  <a:pt x="1555864" y="422016"/>
                </a:cubicBezTo>
                <a:cubicBezTo>
                  <a:pt x="1600291" y="456953"/>
                  <a:pt x="1610496" y="252204"/>
                  <a:pt x="1676609" y="213742"/>
                </a:cubicBezTo>
                <a:cubicBezTo>
                  <a:pt x="1742722" y="175280"/>
                  <a:pt x="1897219" y="195365"/>
                  <a:pt x="1952543" y="191245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8" name="Szabadkézi sokszög 67">
            <a:extLst>
              <a:ext uri="{FF2B5EF4-FFF2-40B4-BE49-F238E27FC236}">
                <a16:creationId xmlns:a16="http://schemas.microsoft.com/office/drawing/2014/main" id="{83B36FB5-A4F9-404E-86F1-593F5891EFC8}"/>
              </a:ext>
            </a:extLst>
          </p:cNvPr>
          <p:cNvSpPr/>
          <p:nvPr/>
        </p:nvSpPr>
        <p:spPr>
          <a:xfrm rot="5400000">
            <a:off x="9168607" y="3225007"/>
            <a:ext cx="449262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131827"/>
              <a:gd name="connsiteY0" fmla="*/ 169237 h 433357"/>
              <a:gd name="connsiteX1" fmla="*/ 239293 w 1131827"/>
              <a:gd name="connsiteY1" fmla="*/ 200513 h 433357"/>
              <a:gd name="connsiteX2" fmla="*/ 350460 w 1131827"/>
              <a:gd name="connsiteY2" fmla="*/ 429645 h 433357"/>
              <a:gd name="connsiteX3" fmla="*/ 513577 w 1131827"/>
              <a:gd name="connsiteY3" fmla="*/ 25 h 433357"/>
              <a:gd name="connsiteX4" fmla="*/ 670667 w 1131827"/>
              <a:gd name="connsiteY4" fmla="*/ 417921 h 433357"/>
              <a:gd name="connsiteX5" fmla="*/ 791412 w 1131827"/>
              <a:gd name="connsiteY5" fmla="*/ 209647 h 433357"/>
              <a:gd name="connsiteX6" fmla="*/ 1131828 w 1131827"/>
              <a:gd name="connsiteY6" fmla="*/ 187148 h 433357"/>
              <a:gd name="connsiteX0" fmla="*/ 0 w 1156376"/>
              <a:gd name="connsiteY0" fmla="*/ 169237 h 433357"/>
              <a:gd name="connsiteX1" fmla="*/ 239293 w 1156376"/>
              <a:gd name="connsiteY1" fmla="*/ 200513 h 433357"/>
              <a:gd name="connsiteX2" fmla="*/ 350460 w 1156376"/>
              <a:gd name="connsiteY2" fmla="*/ 429645 h 433357"/>
              <a:gd name="connsiteX3" fmla="*/ 513577 w 1156376"/>
              <a:gd name="connsiteY3" fmla="*/ 25 h 433357"/>
              <a:gd name="connsiteX4" fmla="*/ 670667 w 1156376"/>
              <a:gd name="connsiteY4" fmla="*/ 417921 h 433357"/>
              <a:gd name="connsiteX5" fmla="*/ 791412 w 1156376"/>
              <a:gd name="connsiteY5" fmla="*/ 209647 h 433357"/>
              <a:gd name="connsiteX6" fmla="*/ 1156375 w 1156376"/>
              <a:gd name="connsiteY6" fmla="*/ 187146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6376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10461" y="248109"/>
                  <a:pt x="791412" y="209647"/>
                </a:cubicBezTo>
                <a:cubicBezTo>
                  <a:pt x="872363" y="171185"/>
                  <a:pt x="1101051" y="191266"/>
                  <a:pt x="1156375" y="187146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9" name="Text Box 67">
            <a:extLst>
              <a:ext uri="{FF2B5EF4-FFF2-40B4-BE49-F238E27FC236}">
                <a16:creationId xmlns:a16="http://schemas.microsoft.com/office/drawing/2014/main" id="{6313F676-CA5E-3940-BFF8-37251EAB0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5332413"/>
            <a:ext cx="364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always radiationless (</a:t>
            </a:r>
            <a:r>
              <a:rPr lang="hu-HU" altLang="hu-HU" kern="0" dirty="0"/>
              <a:t>”</a:t>
            </a:r>
            <a:r>
              <a:rPr lang="en-GB" altLang="hu-HU" kern="0" dirty="0"/>
              <a:t>dark</a:t>
            </a:r>
            <a:r>
              <a:rPr lang="hu-HU" altLang="hu-HU" kern="0" dirty="0"/>
              <a:t>”</a:t>
            </a:r>
            <a:r>
              <a:rPr lang="en-GB" altLang="hu-HU" kern="0" dirty="0"/>
              <a:t>)</a:t>
            </a:r>
          </a:p>
        </p:txBody>
      </p:sp>
      <p:sp>
        <p:nvSpPr>
          <p:cNvPr id="140" name="Text Box 67">
            <a:extLst>
              <a:ext uri="{FF2B5EF4-FFF2-40B4-BE49-F238E27FC236}">
                <a16:creationId xmlns:a16="http://schemas.microsoft.com/office/drawing/2014/main" id="{1A641700-E133-D94A-A6B2-197A42A9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837238"/>
            <a:ext cx="4465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typically to vibrational ground state</a:t>
            </a:r>
          </a:p>
        </p:txBody>
      </p:sp>
    </p:spTree>
    <p:extLst>
      <p:ext uri="{BB962C8B-B14F-4D97-AF65-F5344CB8AC3E}">
        <p14:creationId xmlns:p14="http://schemas.microsoft.com/office/powerpoint/2010/main" val="5298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5">
            <a:extLst>
              <a:ext uri="{FF2B5EF4-FFF2-40B4-BE49-F238E27FC236}">
                <a16:creationId xmlns:a16="http://schemas.microsoft.com/office/drawing/2014/main" id="{273DE985-D6DD-BE4E-8639-7FE2CB65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341438"/>
            <a:ext cx="8280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Under high intensive radiation, absorption of multi-proton may occur.</a:t>
            </a:r>
          </a:p>
        </p:txBody>
      </p:sp>
      <p:sp>
        <p:nvSpPr>
          <p:cNvPr id="44035" name="Text Box 6">
            <a:extLst>
              <a:ext uri="{FF2B5EF4-FFF2-40B4-BE49-F238E27FC236}">
                <a16:creationId xmlns:a16="http://schemas.microsoft.com/office/drawing/2014/main" id="{7CFC0192-3C90-6749-8D0D-96CBD7C3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916114"/>
            <a:ext cx="3600450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+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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 A</a:t>
            </a:r>
            <a:r>
              <a:rPr kumimoji="1"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*</a:t>
            </a:r>
            <a:endParaRPr kumimoji="1"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itchFamily="2" charset="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kumimoji="1"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* 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</a:t>
            </a:r>
            <a:r>
              <a:rPr kumimoji="1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 A</a:t>
            </a:r>
            <a:r>
              <a:rPr kumimoji="1"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**</a:t>
            </a:r>
          </a:p>
        </p:txBody>
      </p:sp>
      <p:sp>
        <p:nvSpPr>
          <p:cNvPr id="44036" name="Text Box 7">
            <a:extLst>
              <a:ext uri="{FF2B5EF4-FFF2-40B4-BE49-F238E27FC236}">
                <a16:creationId xmlns:a16="http://schemas.microsoft.com/office/drawing/2014/main" id="{A12065AA-16D0-344D-ACE5-EB2B31941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138489"/>
            <a:ext cx="84661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Under ultra-high intensive radiation, SiF</a:t>
            </a:r>
            <a:r>
              <a:rPr kumimoji="1"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can absorb 20~ 40 protons.</a:t>
            </a:r>
          </a:p>
        </p:txBody>
      </p:sp>
      <p:sp>
        <p:nvSpPr>
          <p:cNvPr id="44037" name="Text Box 8">
            <a:extLst>
              <a:ext uri="{FF2B5EF4-FFF2-40B4-BE49-F238E27FC236}">
                <a16:creationId xmlns:a16="http://schemas.microsoft.com/office/drawing/2014/main" id="{0B05DB88-5161-F14B-9A03-3ADC2220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3933825"/>
            <a:ext cx="8351837" cy="2292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These multi-proton absorption occur only at </a:t>
            </a:r>
            <a:r>
              <a:rPr kumimoji="1" lang="en-US" altLang="zh-CN"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 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photon s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cm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life-time of the photoexcited species &gt; 10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 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s. 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Commonly, </a:t>
            </a:r>
            <a:r>
              <a:rPr kumimoji="1" lang="en-US" altLang="zh-CN"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~ 10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photon s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cm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life-time of A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10</a:t>
            </a:r>
            <a:r>
              <a:rPr kumimoji="1" lang="en-US" altLang="zh-CN" sz="22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s. The probability of multi-photon absorption is rare. </a:t>
            </a:r>
          </a:p>
        </p:txBody>
      </p:sp>
      <p:sp>
        <p:nvSpPr>
          <p:cNvPr id="44038" name="矩形 1">
            <a:extLst>
              <a:ext uri="{FF2B5EF4-FFF2-40B4-BE49-F238E27FC236}">
                <a16:creationId xmlns:a16="http://schemas.microsoft.com/office/drawing/2014/main" id="{1A1FE9A3-83E0-5A42-8F53-C541FAD4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549276"/>
            <a:ext cx="4306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absorption of multiple photons </a:t>
            </a:r>
            <a:endParaRPr lang="zh-CN" altLang="en-US" sz="24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6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F09B98BB-6D79-0444-BF4B-101E4C58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Singlet state deactivation channels</a:t>
            </a:r>
          </a:p>
        </p:txBody>
      </p:sp>
      <p:sp>
        <p:nvSpPr>
          <p:cNvPr id="135" name="Line 3">
            <a:extLst>
              <a:ext uri="{FF2B5EF4-FFF2-40B4-BE49-F238E27FC236}">
                <a16:creationId xmlns:a16="http://schemas.microsoft.com/office/drawing/2014/main" id="{C0574F5E-111F-0744-B824-BB022B027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" name="Text Box 4">
            <a:extLst>
              <a:ext uri="{FF2B5EF4-FFF2-40B4-BE49-F238E27FC236}">
                <a16:creationId xmlns:a16="http://schemas.microsoft.com/office/drawing/2014/main" id="{40ED94A1-F8EE-1D44-B7CC-CD86B1EF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137" name="Line 5">
            <a:extLst>
              <a:ext uri="{FF2B5EF4-FFF2-40B4-BE49-F238E27FC236}">
                <a16:creationId xmlns:a16="http://schemas.microsoft.com/office/drawing/2014/main" id="{A91DEB58-C57D-B449-A361-F36EFC555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100763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" name="Line 6">
            <a:extLst>
              <a:ext uri="{FF2B5EF4-FFF2-40B4-BE49-F238E27FC236}">
                <a16:creationId xmlns:a16="http://schemas.microsoft.com/office/drawing/2014/main" id="{DCA6D566-A056-EE45-9789-2EA0F5DD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72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" name="Line 7">
            <a:extLst>
              <a:ext uri="{FF2B5EF4-FFF2-40B4-BE49-F238E27FC236}">
                <a16:creationId xmlns:a16="http://schemas.microsoft.com/office/drawing/2014/main" id="{F2032516-CD50-DF4D-B827-E4B5010E0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43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" name="Line 8">
            <a:extLst>
              <a:ext uri="{FF2B5EF4-FFF2-40B4-BE49-F238E27FC236}">
                <a16:creationId xmlns:a16="http://schemas.microsoft.com/office/drawing/2014/main" id="{C6900D7B-0937-BD4E-A7F3-24420F387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414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" name="Line 9">
            <a:extLst>
              <a:ext uri="{FF2B5EF4-FFF2-40B4-BE49-F238E27FC236}">
                <a16:creationId xmlns:a16="http://schemas.microsoft.com/office/drawing/2014/main" id="{22016220-5CE8-EE4A-B2E9-CBCAE2E7F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86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" name="Line 10">
            <a:extLst>
              <a:ext uri="{FF2B5EF4-FFF2-40B4-BE49-F238E27FC236}">
                <a16:creationId xmlns:a16="http://schemas.microsoft.com/office/drawing/2014/main" id="{1BFD0A45-D970-B141-ADFC-26607278A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57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" name="Line 11">
            <a:extLst>
              <a:ext uri="{FF2B5EF4-FFF2-40B4-BE49-F238E27FC236}">
                <a16:creationId xmlns:a16="http://schemas.microsoft.com/office/drawing/2014/main" id="{3B5D2569-2DE1-A947-B1A8-7E8C4DF11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29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" name="Line 12">
            <a:extLst>
              <a:ext uri="{FF2B5EF4-FFF2-40B4-BE49-F238E27FC236}">
                <a16:creationId xmlns:a16="http://schemas.microsoft.com/office/drawing/2014/main" id="{83E95228-0EF8-DD4B-91D8-CCFA83AA0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500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5" name="Line 13">
            <a:extLst>
              <a:ext uri="{FF2B5EF4-FFF2-40B4-BE49-F238E27FC236}">
                <a16:creationId xmlns:a16="http://schemas.microsoft.com/office/drawing/2014/main" id="{E7D85048-B8E4-F444-93AF-5692A1385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71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6" name="Line 14">
            <a:extLst>
              <a:ext uri="{FF2B5EF4-FFF2-40B4-BE49-F238E27FC236}">
                <a16:creationId xmlns:a16="http://schemas.microsoft.com/office/drawing/2014/main" id="{14A008E7-7D77-A847-B98D-1E2144646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43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7" name="Line 15">
            <a:extLst>
              <a:ext uri="{FF2B5EF4-FFF2-40B4-BE49-F238E27FC236}">
                <a16:creationId xmlns:a16="http://schemas.microsoft.com/office/drawing/2014/main" id="{87EB4FCD-66A7-7748-8BCF-988D758F1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814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8" name="Line 16">
            <a:extLst>
              <a:ext uri="{FF2B5EF4-FFF2-40B4-BE49-F238E27FC236}">
                <a16:creationId xmlns:a16="http://schemas.microsoft.com/office/drawing/2014/main" id="{6139FD4E-4956-CA4B-92FD-B867F39D1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86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9" name="Line 17">
            <a:extLst>
              <a:ext uri="{FF2B5EF4-FFF2-40B4-BE49-F238E27FC236}">
                <a16:creationId xmlns:a16="http://schemas.microsoft.com/office/drawing/2014/main" id="{4B52C628-D857-FF4F-AD1F-924E6EDB8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57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0" name="Line 18">
            <a:extLst>
              <a:ext uri="{FF2B5EF4-FFF2-40B4-BE49-F238E27FC236}">
                <a16:creationId xmlns:a16="http://schemas.microsoft.com/office/drawing/2014/main" id="{92DF451D-F9EC-F545-8868-46C9599E9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1" name="Line 19">
            <a:extLst>
              <a:ext uri="{FF2B5EF4-FFF2-40B4-BE49-F238E27FC236}">
                <a16:creationId xmlns:a16="http://schemas.microsoft.com/office/drawing/2014/main" id="{613285E5-EB0B-E741-A470-BAF13D88E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" name="Line 20">
            <a:extLst>
              <a:ext uri="{FF2B5EF4-FFF2-40B4-BE49-F238E27FC236}">
                <a16:creationId xmlns:a16="http://schemas.microsoft.com/office/drawing/2014/main" id="{A600F128-610A-EC49-A7D2-0C87A1121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" name="Line 21">
            <a:extLst>
              <a:ext uri="{FF2B5EF4-FFF2-40B4-BE49-F238E27FC236}">
                <a16:creationId xmlns:a16="http://schemas.microsoft.com/office/drawing/2014/main" id="{43707181-04C8-F54F-AC0B-6056D308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" name="Line 22">
            <a:extLst>
              <a:ext uri="{FF2B5EF4-FFF2-40B4-BE49-F238E27FC236}">
                <a16:creationId xmlns:a16="http://schemas.microsoft.com/office/drawing/2014/main" id="{A6DCA922-83B3-534B-A6F7-F2AC14A7D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5" name="Line 23">
            <a:extLst>
              <a:ext uri="{FF2B5EF4-FFF2-40B4-BE49-F238E27FC236}">
                <a16:creationId xmlns:a16="http://schemas.microsoft.com/office/drawing/2014/main" id="{C9F4E819-B919-7F4B-A4F0-D1262EA48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6" name="Line 24">
            <a:extLst>
              <a:ext uri="{FF2B5EF4-FFF2-40B4-BE49-F238E27FC236}">
                <a16:creationId xmlns:a16="http://schemas.microsoft.com/office/drawing/2014/main" id="{25026092-B04F-934B-B1D5-B710B9B17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7" name="Line 25">
            <a:extLst>
              <a:ext uri="{FF2B5EF4-FFF2-40B4-BE49-F238E27FC236}">
                <a16:creationId xmlns:a16="http://schemas.microsoft.com/office/drawing/2014/main" id="{B23DCA5E-7E9E-934A-843E-4D5644D80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8" name="Line 26">
            <a:extLst>
              <a:ext uri="{FF2B5EF4-FFF2-40B4-BE49-F238E27FC236}">
                <a16:creationId xmlns:a16="http://schemas.microsoft.com/office/drawing/2014/main" id="{CE1BA215-E7BD-7846-8D89-3E0BF1EE7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" name="Line 27">
            <a:extLst>
              <a:ext uri="{FF2B5EF4-FFF2-40B4-BE49-F238E27FC236}">
                <a16:creationId xmlns:a16="http://schemas.microsoft.com/office/drawing/2014/main" id="{354F7B43-77A5-3946-B6FE-540FB2C26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" name="Line 28">
            <a:extLst>
              <a:ext uri="{FF2B5EF4-FFF2-40B4-BE49-F238E27FC236}">
                <a16:creationId xmlns:a16="http://schemas.microsoft.com/office/drawing/2014/main" id="{8C25B2B1-5B2F-0D43-8638-9BA44C410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" name="Line 29">
            <a:extLst>
              <a:ext uri="{FF2B5EF4-FFF2-40B4-BE49-F238E27FC236}">
                <a16:creationId xmlns:a16="http://schemas.microsoft.com/office/drawing/2014/main" id="{F7145189-FB0F-5242-8CB1-DC8FFC81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43CBC483-C6E0-FF4D-A4F8-92E98849C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844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" name="Line 31">
            <a:extLst>
              <a:ext uri="{FF2B5EF4-FFF2-40B4-BE49-F238E27FC236}">
                <a16:creationId xmlns:a16="http://schemas.microsoft.com/office/drawing/2014/main" id="{3AAF5EC8-5964-244C-A827-969EFEE8A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555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" name="Line 32">
            <a:extLst>
              <a:ext uri="{FF2B5EF4-FFF2-40B4-BE49-F238E27FC236}">
                <a16:creationId xmlns:a16="http://schemas.microsoft.com/office/drawing/2014/main" id="{C60D91F2-AD17-9549-810F-44922DF14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272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" name="Line 33">
            <a:extLst>
              <a:ext uri="{FF2B5EF4-FFF2-40B4-BE49-F238E27FC236}">
                <a16:creationId xmlns:a16="http://schemas.microsoft.com/office/drawing/2014/main" id="{148A1ED3-B83A-5944-AA32-0061C487D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0986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6" name="Line 34">
            <a:extLst>
              <a:ext uri="{FF2B5EF4-FFF2-40B4-BE49-F238E27FC236}">
                <a16:creationId xmlns:a16="http://schemas.microsoft.com/office/drawing/2014/main" id="{4278B616-FAAE-404A-81EF-0C32725AE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00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7" name="Line 35">
            <a:extLst>
              <a:ext uri="{FF2B5EF4-FFF2-40B4-BE49-F238E27FC236}">
                <a16:creationId xmlns:a16="http://schemas.microsoft.com/office/drawing/2014/main" id="{BA6B89AB-4710-584C-8267-4E96EDAD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6414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8" name="Line 36">
            <a:extLst>
              <a:ext uri="{FF2B5EF4-FFF2-40B4-BE49-F238E27FC236}">
                <a16:creationId xmlns:a16="http://schemas.microsoft.com/office/drawing/2014/main" id="{AB6FA9AC-F48C-9543-B20D-7A32302F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12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" name="Line 37">
            <a:extLst>
              <a:ext uri="{FF2B5EF4-FFF2-40B4-BE49-F238E27FC236}">
                <a16:creationId xmlns:a16="http://schemas.microsoft.com/office/drawing/2014/main" id="{6A1CE6E1-55AB-7143-A212-575F67131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995863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0" name="Line 38">
            <a:extLst>
              <a:ext uri="{FF2B5EF4-FFF2-40B4-BE49-F238E27FC236}">
                <a16:creationId xmlns:a16="http://schemas.microsoft.com/office/drawing/2014/main" id="{50CB85CB-00DA-274F-B143-81655B865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764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1" name="Line 39">
            <a:extLst>
              <a:ext uri="{FF2B5EF4-FFF2-40B4-BE49-F238E27FC236}">
                <a16:creationId xmlns:a16="http://schemas.microsoft.com/office/drawing/2014/main" id="{0841BE2C-BAA2-EB4C-9A73-852CDA611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535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2" name="Line 40">
            <a:extLst>
              <a:ext uri="{FF2B5EF4-FFF2-40B4-BE49-F238E27FC236}">
                <a16:creationId xmlns:a16="http://schemas.microsoft.com/office/drawing/2014/main" id="{FEAE80FC-7298-9A4A-B3D4-D01390291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306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3" name="Line 41">
            <a:extLst>
              <a:ext uri="{FF2B5EF4-FFF2-40B4-BE49-F238E27FC236}">
                <a16:creationId xmlns:a16="http://schemas.microsoft.com/office/drawing/2014/main" id="{9E1B21B9-760C-3F40-94B6-66DE4C6AA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078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" name="Line 42">
            <a:extLst>
              <a:ext uri="{FF2B5EF4-FFF2-40B4-BE49-F238E27FC236}">
                <a16:creationId xmlns:a16="http://schemas.microsoft.com/office/drawing/2014/main" id="{F40F81D5-93E4-C94E-ADA8-0B04F8AC7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849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5" name="Line 43">
            <a:extLst>
              <a:ext uri="{FF2B5EF4-FFF2-40B4-BE49-F238E27FC236}">
                <a16:creationId xmlns:a16="http://schemas.microsoft.com/office/drawing/2014/main" id="{80DA93FA-0226-544B-8D9C-1C545A5F6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621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6" name="Line 44">
            <a:extLst>
              <a:ext uri="{FF2B5EF4-FFF2-40B4-BE49-F238E27FC236}">
                <a16:creationId xmlns:a16="http://schemas.microsoft.com/office/drawing/2014/main" id="{FB45DEFF-241E-7E49-9094-C83510D9D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392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7" name="Line 45">
            <a:extLst>
              <a:ext uri="{FF2B5EF4-FFF2-40B4-BE49-F238E27FC236}">
                <a16:creationId xmlns:a16="http://schemas.microsoft.com/office/drawing/2014/main" id="{A1A8A67E-01BE-9442-89BF-99A651F2D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163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8" name="Line 46">
            <a:extLst>
              <a:ext uri="{FF2B5EF4-FFF2-40B4-BE49-F238E27FC236}">
                <a16:creationId xmlns:a16="http://schemas.microsoft.com/office/drawing/2014/main" id="{910BE83F-CC4E-A44E-973E-C66E1E520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935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9" name="Line 47">
            <a:extLst>
              <a:ext uri="{FF2B5EF4-FFF2-40B4-BE49-F238E27FC236}">
                <a16:creationId xmlns:a16="http://schemas.microsoft.com/office/drawing/2014/main" id="{6F81343A-2A5A-BC4E-9E2B-540254110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706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" name="Line 48">
            <a:extLst>
              <a:ext uri="{FF2B5EF4-FFF2-40B4-BE49-F238E27FC236}">
                <a16:creationId xmlns:a16="http://schemas.microsoft.com/office/drawing/2014/main" id="{F1957C76-5941-0D42-A0C5-EC8CBCDBF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478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1" name="Line 49">
            <a:extLst>
              <a:ext uri="{FF2B5EF4-FFF2-40B4-BE49-F238E27FC236}">
                <a16:creationId xmlns:a16="http://schemas.microsoft.com/office/drawing/2014/main" id="{72262B36-69FE-234E-8E1D-168F0425E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249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2" name="Line 50">
            <a:extLst>
              <a:ext uri="{FF2B5EF4-FFF2-40B4-BE49-F238E27FC236}">
                <a16:creationId xmlns:a16="http://schemas.microsoft.com/office/drawing/2014/main" id="{6239E392-D372-3346-B57F-80A185F15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448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3" name="Line 51">
            <a:extLst>
              <a:ext uri="{FF2B5EF4-FFF2-40B4-BE49-F238E27FC236}">
                <a16:creationId xmlns:a16="http://schemas.microsoft.com/office/drawing/2014/main" id="{131BEA8E-68BD-8746-A807-323E7F9CF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" name="Line 52">
            <a:extLst>
              <a:ext uri="{FF2B5EF4-FFF2-40B4-BE49-F238E27FC236}">
                <a16:creationId xmlns:a16="http://schemas.microsoft.com/office/drawing/2014/main" id="{9DD0DB79-D9E4-DE45-9128-2021D327D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" name="Line 53">
            <a:extLst>
              <a:ext uri="{FF2B5EF4-FFF2-40B4-BE49-F238E27FC236}">
                <a16:creationId xmlns:a16="http://schemas.microsoft.com/office/drawing/2014/main" id="{9F50592F-5E1D-C04D-B746-6CD2D87C2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6" name="Line 54">
            <a:extLst>
              <a:ext uri="{FF2B5EF4-FFF2-40B4-BE49-F238E27FC236}">
                <a16:creationId xmlns:a16="http://schemas.microsoft.com/office/drawing/2014/main" id="{2B209EA5-8BED-5B4A-976D-11E95572F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7" name="Line 55">
            <a:extLst>
              <a:ext uri="{FF2B5EF4-FFF2-40B4-BE49-F238E27FC236}">
                <a16:creationId xmlns:a16="http://schemas.microsoft.com/office/drawing/2014/main" id="{53AF33CB-B611-D044-9853-F82DC1657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8" name="Line 56">
            <a:extLst>
              <a:ext uri="{FF2B5EF4-FFF2-40B4-BE49-F238E27FC236}">
                <a16:creationId xmlns:a16="http://schemas.microsoft.com/office/drawing/2014/main" id="{90056D16-5444-5C4A-82C9-AC5CFEF80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9" name="Line 57">
            <a:extLst>
              <a:ext uri="{FF2B5EF4-FFF2-40B4-BE49-F238E27FC236}">
                <a16:creationId xmlns:a16="http://schemas.microsoft.com/office/drawing/2014/main" id="{F63FE752-3038-3D4B-8228-B0069C3D9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0" name="Line 58">
            <a:extLst>
              <a:ext uri="{FF2B5EF4-FFF2-40B4-BE49-F238E27FC236}">
                <a16:creationId xmlns:a16="http://schemas.microsoft.com/office/drawing/2014/main" id="{F30BB2BF-F29E-5C4D-BA83-4F59A913B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1" name="Rectangle 60">
            <a:extLst>
              <a:ext uri="{FF2B5EF4-FFF2-40B4-BE49-F238E27FC236}">
                <a16:creationId xmlns:a16="http://schemas.microsoft.com/office/drawing/2014/main" id="{553E2585-739A-6640-A4D4-6FA1796A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2" name="Rectangle 61">
            <a:extLst>
              <a:ext uri="{FF2B5EF4-FFF2-40B4-BE49-F238E27FC236}">
                <a16:creationId xmlns:a16="http://schemas.microsoft.com/office/drawing/2014/main" id="{31B81A79-7458-224B-BE08-EB606618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336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3" name="Rectangle 62">
            <a:extLst>
              <a:ext uri="{FF2B5EF4-FFF2-40B4-BE49-F238E27FC236}">
                <a16:creationId xmlns:a16="http://schemas.microsoft.com/office/drawing/2014/main" id="{66B02F7F-D35A-F546-82D4-E420A09F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4941889"/>
            <a:ext cx="47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" name="Rectangle 63">
            <a:extLst>
              <a:ext uri="{FF2B5EF4-FFF2-40B4-BE49-F238E27FC236}">
                <a16:creationId xmlns:a16="http://schemas.microsoft.com/office/drawing/2014/main" id="{7C2256C4-2200-7545-A968-584CDB07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50043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5" name="Rectangle 60">
            <a:extLst>
              <a:ext uri="{FF2B5EF4-FFF2-40B4-BE49-F238E27FC236}">
                <a16:creationId xmlns:a16="http://schemas.microsoft.com/office/drawing/2014/main" id="{BB2FEC91-2B50-CF49-AFFC-2E1B79B3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64251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96" name="Line 64">
            <a:extLst>
              <a:ext uri="{FF2B5EF4-FFF2-40B4-BE49-F238E27FC236}">
                <a16:creationId xmlns:a16="http://schemas.microsoft.com/office/drawing/2014/main" id="{D33513C0-EA74-924F-8E62-EEFC5F3E9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3544889"/>
            <a:ext cx="1368425" cy="255587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7" name="Text Box 67">
            <a:extLst>
              <a:ext uri="{FF2B5EF4-FFF2-40B4-BE49-F238E27FC236}">
                <a16:creationId xmlns:a16="http://schemas.microsoft.com/office/drawing/2014/main" id="{89DB1638-4FB3-D948-93B7-238665A0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981075"/>
            <a:ext cx="2595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Let us excite first…</a:t>
            </a:r>
          </a:p>
        </p:txBody>
      </p:sp>
      <p:sp>
        <p:nvSpPr>
          <p:cNvPr id="198" name="Szabadkézi sokszög 65">
            <a:extLst>
              <a:ext uri="{FF2B5EF4-FFF2-40B4-BE49-F238E27FC236}">
                <a16:creationId xmlns:a16="http://schemas.microsoft.com/office/drawing/2014/main" id="{8435D41D-D306-1F4C-8A92-8904DE6552D5}"/>
              </a:ext>
            </a:extLst>
          </p:cNvPr>
          <p:cNvSpPr/>
          <p:nvPr/>
        </p:nvSpPr>
        <p:spPr>
          <a:xfrm rot="5400000">
            <a:off x="4148139" y="37973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99" name="Text Box 67">
            <a:extLst>
              <a:ext uri="{FF2B5EF4-FFF2-40B4-BE49-F238E27FC236}">
                <a16:creationId xmlns:a16="http://schemas.microsoft.com/office/drawing/2014/main" id="{31C615A0-D2F0-4A4D-AFA9-526378EA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9" y="4822826"/>
            <a:ext cx="2376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the excited state</a:t>
            </a:r>
            <a:br>
              <a:rPr lang="en-GB" altLang="hu-HU" kern="0" dirty="0"/>
            </a:br>
            <a:r>
              <a:rPr lang="en-GB" altLang="hu-HU" kern="0" dirty="0"/>
              <a:t>  typically relaxes</a:t>
            </a:r>
          </a:p>
        </p:txBody>
      </p:sp>
    </p:spTree>
    <p:extLst>
      <p:ext uri="{BB962C8B-B14F-4D97-AF65-F5344CB8AC3E}">
        <p14:creationId xmlns:p14="http://schemas.microsoft.com/office/powerpoint/2010/main" val="19341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D203C6B1-C885-C342-94E7-E947AD20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Fluorescence: spin conserving emission</a:t>
            </a:r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1C675849-F6A1-534C-8F51-8B1E8C46D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Text Box 4">
            <a:extLst>
              <a:ext uri="{FF2B5EF4-FFF2-40B4-BE49-F238E27FC236}">
                <a16:creationId xmlns:a16="http://schemas.microsoft.com/office/drawing/2014/main" id="{4FF34033-76E6-DF44-84A7-FA8878826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9DF332B7-7DD1-D148-AE22-8AA88FD33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100763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A05A00A0-9947-AD4F-98EA-5F45D3FB4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72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" name="Line 7">
            <a:extLst>
              <a:ext uri="{FF2B5EF4-FFF2-40B4-BE49-F238E27FC236}">
                <a16:creationId xmlns:a16="http://schemas.microsoft.com/office/drawing/2014/main" id="{6D472DB9-9E22-C74E-8399-59F2B80A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43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D9EAADE8-0511-B546-A4A6-5B687AE79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414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D0DC2EA5-322B-9343-B2C6-54DED25EF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86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A1B9BFCD-BA9D-6D4E-8D39-EFDC2A476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57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" name="Line 11">
            <a:extLst>
              <a:ext uri="{FF2B5EF4-FFF2-40B4-BE49-F238E27FC236}">
                <a16:creationId xmlns:a16="http://schemas.microsoft.com/office/drawing/2014/main" id="{75C6E084-64FE-234B-935C-D360206D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29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B2E9731C-3C4D-4740-A59C-C9D857CB4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500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" name="Line 13">
            <a:extLst>
              <a:ext uri="{FF2B5EF4-FFF2-40B4-BE49-F238E27FC236}">
                <a16:creationId xmlns:a16="http://schemas.microsoft.com/office/drawing/2014/main" id="{AED827FC-63EE-CC49-B173-C70BC021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71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" name="Line 14">
            <a:extLst>
              <a:ext uri="{FF2B5EF4-FFF2-40B4-BE49-F238E27FC236}">
                <a16:creationId xmlns:a16="http://schemas.microsoft.com/office/drawing/2014/main" id="{7904061D-3B7D-5F46-AFFC-8214676B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43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9AC8C9B1-6ABC-964F-AC1B-6C3AD8B7E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814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DD8961BB-0995-9048-81A6-A89EC4A85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86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Line 17">
            <a:extLst>
              <a:ext uri="{FF2B5EF4-FFF2-40B4-BE49-F238E27FC236}">
                <a16:creationId xmlns:a16="http://schemas.microsoft.com/office/drawing/2014/main" id="{FD3BA4AC-F8F1-6C4D-924E-C16892BD0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57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Line 18">
            <a:extLst>
              <a:ext uri="{FF2B5EF4-FFF2-40B4-BE49-F238E27FC236}">
                <a16:creationId xmlns:a16="http://schemas.microsoft.com/office/drawing/2014/main" id="{17392D46-0010-C446-9F26-15EBDA896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" name="Line 19">
            <a:extLst>
              <a:ext uri="{FF2B5EF4-FFF2-40B4-BE49-F238E27FC236}">
                <a16:creationId xmlns:a16="http://schemas.microsoft.com/office/drawing/2014/main" id="{7F3D5E68-A0D1-D447-AEAE-B2182B78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" name="Line 20">
            <a:extLst>
              <a:ext uri="{FF2B5EF4-FFF2-40B4-BE49-F238E27FC236}">
                <a16:creationId xmlns:a16="http://schemas.microsoft.com/office/drawing/2014/main" id="{91E6194B-D6C9-A04C-89B5-049262070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Line 21">
            <a:extLst>
              <a:ext uri="{FF2B5EF4-FFF2-40B4-BE49-F238E27FC236}">
                <a16:creationId xmlns:a16="http://schemas.microsoft.com/office/drawing/2014/main" id="{7ACF8F62-83A0-E74D-850B-0C95D5F7C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Line 22">
            <a:extLst>
              <a:ext uri="{FF2B5EF4-FFF2-40B4-BE49-F238E27FC236}">
                <a16:creationId xmlns:a16="http://schemas.microsoft.com/office/drawing/2014/main" id="{EDB7958D-82FC-2048-AB03-8033D04CC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Line 23">
            <a:extLst>
              <a:ext uri="{FF2B5EF4-FFF2-40B4-BE49-F238E27FC236}">
                <a16:creationId xmlns:a16="http://schemas.microsoft.com/office/drawing/2014/main" id="{E090D8F4-88EC-CB43-83F2-81A7A4BB4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24">
            <a:extLst>
              <a:ext uri="{FF2B5EF4-FFF2-40B4-BE49-F238E27FC236}">
                <a16:creationId xmlns:a16="http://schemas.microsoft.com/office/drawing/2014/main" id="{C8CD9EA6-8DC8-B643-8F7F-9E256C554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AB820CB8-21B9-3E40-8134-58CF68DFA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Line 26">
            <a:extLst>
              <a:ext uri="{FF2B5EF4-FFF2-40B4-BE49-F238E27FC236}">
                <a16:creationId xmlns:a16="http://schemas.microsoft.com/office/drawing/2014/main" id="{3E2CBEFD-A420-E341-9F82-B15ADFD1E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Line 27">
            <a:extLst>
              <a:ext uri="{FF2B5EF4-FFF2-40B4-BE49-F238E27FC236}">
                <a16:creationId xmlns:a16="http://schemas.microsoft.com/office/drawing/2014/main" id="{3B126A92-9164-A741-B9CE-6F5429DB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Line 28">
            <a:extLst>
              <a:ext uri="{FF2B5EF4-FFF2-40B4-BE49-F238E27FC236}">
                <a16:creationId xmlns:a16="http://schemas.microsoft.com/office/drawing/2014/main" id="{BDFACA37-CF97-D341-B1A7-7C6786FC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Line 29">
            <a:extLst>
              <a:ext uri="{FF2B5EF4-FFF2-40B4-BE49-F238E27FC236}">
                <a16:creationId xmlns:a16="http://schemas.microsoft.com/office/drawing/2014/main" id="{0E1EEA01-89EC-3F49-B656-EF46FAD9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Line 30">
            <a:extLst>
              <a:ext uri="{FF2B5EF4-FFF2-40B4-BE49-F238E27FC236}">
                <a16:creationId xmlns:a16="http://schemas.microsoft.com/office/drawing/2014/main" id="{BDF80EAA-EF83-7A4C-B5E8-CB63C7FB4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844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" name="Line 31">
            <a:extLst>
              <a:ext uri="{FF2B5EF4-FFF2-40B4-BE49-F238E27FC236}">
                <a16:creationId xmlns:a16="http://schemas.microsoft.com/office/drawing/2014/main" id="{6E511490-04A0-2B4B-9DB2-59C23780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555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" name="Line 32">
            <a:extLst>
              <a:ext uri="{FF2B5EF4-FFF2-40B4-BE49-F238E27FC236}">
                <a16:creationId xmlns:a16="http://schemas.microsoft.com/office/drawing/2014/main" id="{537187FE-205C-464C-8AF2-B7FEC15A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272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Line 33">
            <a:extLst>
              <a:ext uri="{FF2B5EF4-FFF2-40B4-BE49-F238E27FC236}">
                <a16:creationId xmlns:a16="http://schemas.microsoft.com/office/drawing/2014/main" id="{A66DD185-D198-AE4A-BCB7-19E9384A8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0986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1C319A43-E7D4-BD45-A7E8-D36BE5DBF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00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12916456-7BAB-4143-B566-7ECEAFEE7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6414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881A9505-D67B-4D4C-BA1F-3BBDC9E16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12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7ECCBF42-F423-A74E-B9DB-BF87AB1E6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995863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4F857F1E-A14C-F441-81F6-954CFDCA3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764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E6A96E8A-316F-1B4B-9E8D-23A6D3328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535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" name="Line 40">
            <a:extLst>
              <a:ext uri="{FF2B5EF4-FFF2-40B4-BE49-F238E27FC236}">
                <a16:creationId xmlns:a16="http://schemas.microsoft.com/office/drawing/2014/main" id="{C1BA4777-5B37-9D4C-9C27-E249E9CCF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306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" name="Line 41">
            <a:extLst>
              <a:ext uri="{FF2B5EF4-FFF2-40B4-BE49-F238E27FC236}">
                <a16:creationId xmlns:a16="http://schemas.microsoft.com/office/drawing/2014/main" id="{E63A3130-3939-5343-B887-1E5948489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078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" name="Line 42">
            <a:extLst>
              <a:ext uri="{FF2B5EF4-FFF2-40B4-BE49-F238E27FC236}">
                <a16:creationId xmlns:a16="http://schemas.microsoft.com/office/drawing/2014/main" id="{A269EF3C-87F5-0D40-8F05-E191891C8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849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" name="Line 43">
            <a:extLst>
              <a:ext uri="{FF2B5EF4-FFF2-40B4-BE49-F238E27FC236}">
                <a16:creationId xmlns:a16="http://schemas.microsoft.com/office/drawing/2014/main" id="{6B69F04D-A816-4D46-9421-41644226E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621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" name="Line 44">
            <a:extLst>
              <a:ext uri="{FF2B5EF4-FFF2-40B4-BE49-F238E27FC236}">
                <a16:creationId xmlns:a16="http://schemas.microsoft.com/office/drawing/2014/main" id="{4AB649F9-A18F-554C-B4C5-0302F2A0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392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" name="Line 45">
            <a:extLst>
              <a:ext uri="{FF2B5EF4-FFF2-40B4-BE49-F238E27FC236}">
                <a16:creationId xmlns:a16="http://schemas.microsoft.com/office/drawing/2014/main" id="{66CB414C-A497-B14C-AD01-C4183838F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163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" name="Line 46">
            <a:extLst>
              <a:ext uri="{FF2B5EF4-FFF2-40B4-BE49-F238E27FC236}">
                <a16:creationId xmlns:a16="http://schemas.microsoft.com/office/drawing/2014/main" id="{A8BC9400-7719-9A49-8A76-FFB5B30F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935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D126A2FA-F3F5-D546-B640-860206F8F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706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64E60786-904D-B640-93ED-BF704FD0B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478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F32C7D54-8F55-3746-8C63-5E5057EE3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249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Line 50">
            <a:extLst>
              <a:ext uri="{FF2B5EF4-FFF2-40B4-BE49-F238E27FC236}">
                <a16:creationId xmlns:a16="http://schemas.microsoft.com/office/drawing/2014/main" id="{E4CE8CA9-73B1-094D-9EE0-5FCF0B7CA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448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Line 51">
            <a:extLst>
              <a:ext uri="{FF2B5EF4-FFF2-40B4-BE49-F238E27FC236}">
                <a16:creationId xmlns:a16="http://schemas.microsoft.com/office/drawing/2014/main" id="{EC7413D5-C67E-0D4B-AFB0-3F9FB215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000FB2B5-C13E-5A48-B22B-CBB7089FE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Line 53">
            <a:extLst>
              <a:ext uri="{FF2B5EF4-FFF2-40B4-BE49-F238E27FC236}">
                <a16:creationId xmlns:a16="http://schemas.microsoft.com/office/drawing/2014/main" id="{367EB44B-F7B5-1E44-B72A-0D6C36F7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0E8BD172-0322-9F48-B244-9A0EECE9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D845C50C-F0BB-374E-AFE6-F2567C1EB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0C74863A-61C6-9D41-85EF-CF0BFA066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" name="Line 57">
            <a:extLst>
              <a:ext uri="{FF2B5EF4-FFF2-40B4-BE49-F238E27FC236}">
                <a16:creationId xmlns:a16="http://schemas.microsoft.com/office/drawing/2014/main" id="{DC7E80CA-4C06-9242-B183-CE2F296D1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48F1635A-23FC-6D4D-B7C1-D1EF9847B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7" name="Rectangle 60">
            <a:extLst>
              <a:ext uri="{FF2B5EF4-FFF2-40B4-BE49-F238E27FC236}">
                <a16:creationId xmlns:a16="http://schemas.microsoft.com/office/drawing/2014/main" id="{1C058503-3A78-154A-901D-525A384F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8" name="Rectangle 61">
            <a:extLst>
              <a:ext uri="{FF2B5EF4-FFF2-40B4-BE49-F238E27FC236}">
                <a16:creationId xmlns:a16="http://schemas.microsoft.com/office/drawing/2014/main" id="{E78EB5A0-DE6E-8C41-ACA0-425C45BE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336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5CA5AC96-1E88-484B-88A2-FD8E47AF5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4941889"/>
            <a:ext cx="47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0" name="Rectangle 63">
            <a:extLst>
              <a:ext uri="{FF2B5EF4-FFF2-40B4-BE49-F238E27FC236}">
                <a16:creationId xmlns:a16="http://schemas.microsoft.com/office/drawing/2014/main" id="{FB36B2F5-771E-E842-9BC7-D9D0D147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50043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371B56CB-3EA0-9F41-8F00-20418AEC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64251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32" name="Line 64">
            <a:extLst>
              <a:ext uri="{FF2B5EF4-FFF2-40B4-BE49-F238E27FC236}">
                <a16:creationId xmlns:a16="http://schemas.microsoft.com/office/drawing/2014/main" id="{94AC1295-78B3-0B4B-8494-53C338F80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3544889"/>
            <a:ext cx="1368425" cy="2555875"/>
          </a:xfrm>
          <a:prstGeom prst="line">
            <a:avLst/>
          </a:prstGeom>
          <a:noFill/>
          <a:ln w="22225">
            <a:solidFill>
              <a:srgbClr val="000000">
                <a:lumMod val="65000"/>
                <a:lumOff val="35000"/>
              </a:srgb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" name="Szabadkézi sokszög 64">
            <a:extLst>
              <a:ext uri="{FF2B5EF4-FFF2-40B4-BE49-F238E27FC236}">
                <a16:creationId xmlns:a16="http://schemas.microsoft.com/office/drawing/2014/main" id="{B578BA38-3737-7943-987F-E7FABE8E0B69}"/>
              </a:ext>
            </a:extLst>
          </p:cNvPr>
          <p:cNvSpPr/>
          <p:nvPr/>
        </p:nvSpPr>
        <p:spPr>
          <a:xfrm rot="5400000">
            <a:off x="4148139" y="37973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8EB521F9-84DD-3B43-B26F-405EF8080DA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144839" y="4230689"/>
            <a:ext cx="1582737" cy="187007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" name="Line 64">
            <a:extLst>
              <a:ext uri="{FF2B5EF4-FFF2-40B4-BE49-F238E27FC236}">
                <a16:creationId xmlns:a16="http://schemas.microsoft.com/office/drawing/2014/main" id="{826F1A03-BD0D-CC49-B1A8-E4502CF4B2F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287713" y="4221163"/>
            <a:ext cx="1008062" cy="1422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" name="Text Box 67">
            <a:extLst>
              <a:ext uri="{FF2B5EF4-FFF2-40B4-BE49-F238E27FC236}">
                <a16:creationId xmlns:a16="http://schemas.microsoft.com/office/drawing/2014/main" id="{C44C5B19-C01D-6840-8F8E-5D990EF8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5516564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from the vibrational ground state</a:t>
            </a:r>
            <a:br>
              <a:rPr lang="en-GB" altLang="hu-HU" kern="0" dirty="0"/>
            </a:br>
            <a:r>
              <a:rPr lang="en-GB" altLang="hu-HU" kern="0" dirty="0"/>
              <a:t>to several vibrational states</a:t>
            </a:r>
          </a:p>
        </p:txBody>
      </p:sp>
    </p:spTree>
    <p:extLst>
      <p:ext uri="{BB962C8B-B14F-4D97-AF65-F5344CB8AC3E}">
        <p14:creationId xmlns:p14="http://schemas.microsoft.com/office/powerpoint/2010/main" val="417335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57F2DC55-CD4A-F648-B7A8-B5F3FD47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Internal conversion (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IC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77" name="Line 3">
            <a:extLst>
              <a:ext uri="{FF2B5EF4-FFF2-40B4-BE49-F238E27FC236}">
                <a16:creationId xmlns:a16="http://schemas.microsoft.com/office/drawing/2014/main" id="{BFC2D09F-A1F6-FD48-BC78-B0BE643DD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Text Box 4">
            <a:extLst>
              <a:ext uri="{FF2B5EF4-FFF2-40B4-BE49-F238E27FC236}">
                <a16:creationId xmlns:a16="http://schemas.microsoft.com/office/drawing/2014/main" id="{DF6FF1F0-F88D-7744-B17E-DC6F484A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11689FA1-4974-284A-9C79-D115EE45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0737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0DD55656-C076-7048-A658-C0A989438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451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" name="Line 7">
            <a:extLst>
              <a:ext uri="{FF2B5EF4-FFF2-40B4-BE49-F238E27FC236}">
                <a16:creationId xmlns:a16="http://schemas.microsoft.com/office/drawing/2014/main" id="{5AA8FCEE-852C-A841-B7E2-031D66288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165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" name="Line 8">
            <a:extLst>
              <a:ext uri="{FF2B5EF4-FFF2-40B4-BE49-F238E27FC236}">
                <a16:creationId xmlns:a16="http://schemas.microsoft.com/office/drawing/2014/main" id="{43660C7C-753F-544F-9BB7-0447A558E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3879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" name="Line 9">
            <a:extLst>
              <a:ext uri="{FF2B5EF4-FFF2-40B4-BE49-F238E27FC236}">
                <a16:creationId xmlns:a16="http://schemas.microsoft.com/office/drawing/2014/main" id="{549AD3F3-1572-684F-954C-6C5334AED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593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10">
            <a:extLst>
              <a:ext uri="{FF2B5EF4-FFF2-40B4-BE49-F238E27FC236}">
                <a16:creationId xmlns:a16="http://schemas.microsoft.com/office/drawing/2014/main" id="{F0BFE48D-F121-5743-BB41-365A883EC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307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Line 11">
            <a:extLst>
              <a:ext uri="{FF2B5EF4-FFF2-40B4-BE49-F238E27FC236}">
                <a16:creationId xmlns:a16="http://schemas.microsoft.com/office/drawing/2014/main" id="{A92E62FC-C0F3-6742-ABED-FD9C096F0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021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Line 12">
            <a:extLst>
              <a:ext uri="{FF2B5EF4-FFF2-40B4-BE49-F238E27FC236}">
                <a16:creationId xmlns:a16="http://schemas.microsoft.com/office/drawing/2014/main" id="{6802E06B-E70E-E54E-9BAC-7ECDADC94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4735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" name="Line 13">
            <a:extLst>
              <a:ext uri="{FF2B5EF4-FFF2-40B4-BE49-F238E27FC236}">
                <a16:creationId xmlns:a16="http://schemas.microsoft.com/office/drawing/2014/main" id="{1C11633C-3F2C-AC41-A3CE-E75DE3EF7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449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" name="Line 14">
            <a:extLst>
              <a:ext uri="{FF2B5EF4-FFF2-40B4-BE49-F238E27FC236}">
                <a16:creationId xmlns:a16="http://schemas.microsoft.com/office/drawing/2014/main" id="{F88AF90F-EEBA-E64E-9C02-4983B6942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163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879A1DB3-DD25-F54D-89F6-8FFFAF04F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7877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45491947-B192-6F45-8D35-F0DC5DD54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591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Line 17">
            <a:extLst>
              <a:ext uri="{FF2B5EF4-FFF2-40B4-BE49-F238E27FC236}">
                <a16:creationId xmlns:a16="http://schemas.microsoft.com/office/drawing/2014/main" id="{1A879DDE-2EDE-794D-850A-0632E35D9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305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18">
            <a:extLst>
              <a:ext uri="{FF2B5EF4-FFF2-40B4-BE49-F238E27FC236}">
                <a16:creationId xmlns:a16="http://schemas.microsoft.com/office/drawing/2014/main" id="{B5361968-0142-924B-A5E7-F1B66B50D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Line 19">
            <a:extLst>
              <a:ext uri="{FF2B5EF4-FFF2-40B4-BE49-F238E27FC236}">
                <a16:creationId xmlns:a16="http://schemas.microsoft.com/office/drawing/2014/main" id="{E7CF5366-5C02-DF42-864F-B7FFD974D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Line 20">
            <a:extLst>
              <a:ext uri="{FF2B5EF4-FFF2-40B4-BE49-F238E27FC236}">
                <a16:creationId xmlns:a16="http://schemas.microsoft.com/office/drawing/2014/main" id="{A00422F1-FD4A-EB42-AD46-7453128A2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Line 21">
            <a:extLst>
              <a:ext uri="{FF2B5EF4-FFF2-40B4-BE49-F238E27FC236}">
                <a16:creationId xmlns:a16="http://schemas.microsoft.com/office/drawing/2014/main" id="{8F130ECF-DC8D-444F-AC3D-8143766F6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Line 22">
            <a:extLst>
              <a:ext uri="{FF2B5EF4-FFF2-40B4-BE49-F238E27FC236}">
                <a16:creationId xmlns:a16="http://schemas.microsoft.com/office/drawing/2014/main" id="{0F0D52DE-1B2A-0E45-9FB6-B87E5FD15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604BBB78-642A-D849-93CB-49F63A227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Line 24">
            <a:extLst>
              <a:ext uri="{FF2B5EF4-FFF2-40B4-BE49-F238E27FC236}">
                <a16:creationId xmlns:a16="http://schemas.microsoft.com/office/drawing/2014/main" id="{8D52B593-38D0-054B-AC41-1A0568A92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" name="Line 25">
            <a:extLst>
              <a:ext uri="{FF2B5EF4-FFF2-40B4-BE49-F238E27FC236}">
                <a16:creationId xmlns:a16="http://schemas.microsoft.com/office/drawing/2014/main" id="{3050D89E-BB55-B74E-BC4F-C0838E223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" name="Line 26">
            <a:extLst>
              <a:ext uri="{FF2B5EF4-FFF2-40B4-BE49-F238E27FC236}">
                <a16:creationId xmlns:a16="http://schemas.microsoft.com/office/drawing/2014/main" id="{A9F2A1A9-348D-7547-9C34-DE7025DBB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Line 27">
            <a:extLst>
              <a:ext uri="{FF2B5EF4-FFF2-40B4-BE49-F238E27FC236}">
                <a16:creationId xmlns:a16="http://schemas.microsoft.com/office/drawing/2014/main" id="{83B2A321-AF1F-6449-AD9D-F8DAE302D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" name="Line 28">
            <a:extLst>
              <a:ext uri="{FF2B5EF4-FFF2-40B4-BE49-F238E27FC236}">
                <a16:creationId xmlns:a16="http://schemas.microsoft.com/office/drawing/2014/main" id="{58DB2F19-D57F-7644-B9B8-49C74C36D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" name="Line 29">
            <a:extLst>
              <a:ext uri="{FF2B5EF4-FFF2-40B4-BE49-F238E27FC236}">
                <a16:creationId xmlns:a16="http://schemas.microsoft.com/office/drawing/2014/main" id="{E4A5C8D0-6B8A-454D-A206-36FAADFBD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" name="Line 30">
            <a:extLst>
              <a:ext uri="{FF2B5EF4-FFF2-40B4-BE49-F238E27FC236}">
                <a16:creationId xmlns:a16="http://schemas.microsoft.com/office/drawing/2014/main" id="{DAC3AD60-B2F5-9C4C-9A96-1FE9F6616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8479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Line 31">
            <a:extLst>
              <a:ext uri="{FF2B5EF4-FFF2-40B4-BE49-F238E27FC236}">
                <a16:creationId xmlns:a16="http://schemas.microsoft.com/office/drawing/2014/main" id="{544D470D-DF11-0344-82EB-B74492A1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6193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" name="Line 32">
            <a:extLst>
              <a:ext uri="{FF2B5EF4-FFF2-40B4-BE49-F238E27FC236}">
                <a16:creationId xmlns:a16="http://schemas.microsoft.com/office/drawing/2014/main" id="{7BC5768B-AB1D-BD43-A35D-B02C9B112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907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" name="Line 33">
            <a:extLst>
              <a:ext uri="{FF2B5EF4-FFF2-40B4-BE49-F238E27FC236}">
                <a16:creationId xmlns:a16="http://schemas.microsoft.com/office/drawing/2014/main" id="{AD311E17-FA1D-9E47-9F06-959C92B3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1621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" name="Line 34">
            <a:extLst>
              <a:ext uri="{FF2B5EF4-FFF2-40B4-BE49-F238E27FC236}">
                <a16:creationId xmlns:a16="http://schemas.microsoft.com/office/drawing/2014/main" id="{52D4E0DB-BCDB-FE4A-B396-30866E027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9335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" name="Line 35">
            <a:extLst>
              <a:ext uri="{FF2B5EF4-FFF2-40B4-BE49-F238E27FC236}">
                <a16:creationId xmlns:a16="http://schemas.microsoft.com/office/drawing/2014/main" id="{02A15074-AF41-F048-8012-61C3423B7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7049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" name="Line 36">
            <a:extLst>
              <a:ext uri="{FF2B5EF4-FFF2-40B4-BE49-F238E27FC236}">
                <a16:creationId xmlns:a16="http://schemas.microsoft.com/office/drawing/2014/main" id="{EA39CB24-E166-0E45-839C-44FD8FEE5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763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" name="Line 37">
            <a:extLst>
              <a:ext uri="{FF2B5EF4-FFF2-40B4-BE49-F238E27FC236}">
                <a16:creationId xmlns:a16="http://schemas.microsoft.com/office/drawing/2014/main" id="{66EE7DED-555E-3141-9D35-1215DD3C8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995863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" name="Line 38">
            <a:extLst>
              <a:ext uri="{FF2B5EF4-FFF2-40B4-BE49-F238E27FC236}">
                <a16:creationId xmlns:a16="http://schemas.microsoft.com/office/drawing/2014/main" id="{295EDBC7-FEFB-334F-B0BC-BFCBC567C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764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2FC429D6-6C81-7740-AC75-F68680C2B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535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" name="Line 40">
            <a:extLst>
              <a:ext uri="{FF2B5EF4-FFF2-40B4-BE49-F238E27FC236}">
                <a16:creationId xmlns:a16="http://schemas.microsoft.com/office/drawing/2014/main" id="{046022EA-0A5B-9E46-8AB4-515B55E0D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306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" name="Line 41">
            <a:extLst>
              <a:ext uri="{FF2B5EF4-FFF2-40B4-BE49-F238E27FC236}">
                <a16:creationId xmlns:a16="http://schemas.microsoft.com/office/drawing/2014/main" id="{5060649D-5777-8B4D-BD6E-74C6CAE73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078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Line 42">
            <a:extLst>
              <a:ext uri="{FF2B5EF4-FFF2-40B4-BE49-F238E27FC236}">
                <a16:creationId xmlns:a16="http://schemas.microsoft.com/office/drawing/2014/main" id="{35C179DE-A088-9B48-81D8-2E64C5728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849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Line 43">
            <a:extLst>
              <a:ext uri="{FF2B5EF4-FFF2-40B4-BE49-F238E27FC236}">
                <a16:creationId xmlns:a16="http://schemas.microsoft.com/office/drawing/2014/main" id="{34767025-A91B-314C-BBC0-AC9E5F1F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621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Line 44">
            <a:extLst>
              <a:ext uri="{FF2B5EF4-FFF2-40B4-BE49-F238E27FC236}">
                <a16:creationId xmlns:a16="http://schemas.microsoft.com/office/drawing/2014/main" id="{5D1B781D-9492-C948-976F-68C9AA46E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392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Line 45">
            <a:extLst>
              <a:ext uri="{FF2B5EF4-FFF2-40B4-BE49-F238E27FC236}">
                <a16:creationId xmlns:a16="http://schemas.microsoft.com/office/drawing/2014/main" id="{7AFCC41F-85D3-044E-A3D4-4D2E4828E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163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Line 46">
            <a:extLst>
              <a:ext uri="{FF2B5EF4-FFF2-40B4-BE49-F238E27FC236}">
                <a16:creationId xmlns:a16="http://schemas.microsoft.com/office/drawing/2014/main" id="{03523057-7A72-0D4F-8A3A-562B96D39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935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Line 47">
            <a:extLst>
              <a:ext uri="{FF2B5EF4-FFF2-40B4-BE49-F238E27FC236}">
                <a16:creationId xmlns:a16="http://schemas.microsoft.com/office/drawing/2014/main" id="{91EF536B-7079-134E-8101-5336D7573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706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Line 48">
            <a:extLst>
              <a:ext uri="{FF2B5EF4-FFF2-40B4-BE49-F238E27FC236}">
                <a16:creationId xmlns:a16="http://schemas.microsoft.com/office/drawing/2014/main" id="{8329CEAF-E8BE-B443-B2FB-C8B17639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478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" name="Line 49">
            <a:extLst>
              <a:ext uri="{FF2B5EF4-FFF2-40B4-BE49-F238E27FC236}">
                <a16:creationId xmlns:a16="http://schemas.microsoft.com/office/drawing/2014/main" id="{BB444863-DB2E-E440-9A11-7D6443B0C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249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Line 50">
            <a:extLst>
              <a:ext uri="{FF2B5EF4-FFF2-40B4-BE49-F238E27FC236}">
                <a16:creationId xmlns:a16="http://schemas.microsoft.com/office/drawing/2014/main" id="{6F2659D0-196A-7C41-9920-9986F5B52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448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" name="Line 51">
            <a:extLst>
              <a:ext uri="{FF2B5EF4-FFF2-40B4-BE49-F238E27FC236}">
                <a16:creationId xmlns:a16="http://schemas.microsoft.com/office/drawing/2014/main" id="{EE9BB05F-B95F-3347-AA67-C2EF2606E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" name="Line 52">
            <a:extLst>
              <a:ext uri="{FF2B5EF4-FFF2-40B4-BE49-F238E27FC236}">
                <a16:creationId xmlns:a16="http://schemas.microsoft.com/office/drawing/2014/main" id="{437DAED5-4374-ED49-9671-0C9CCAD6E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7" name="Line 53">
            <a:extLst>
              <a:ext uri="{FF2B5EF4-FFF2-40B4-BE49-F238E27FC236}">
                <a16:creationId xmlns:a16="http://schemas.microsoft.com/office/drawing/2014/main" id="{FCE74501-5D3E-FB4B-B902-B3F988475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" name="Line 54">
            <a:extLst>
              <a:ext uri="{FF2B5EF4-FFF2-40B4-BE49-F238E27FC236}">
                <a16:creationId xmlns:a16="http://schemas.microsoft.com/office/drawing/2014/main" id="{8962EE96-3B57-B646-A69B-023805D5E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" name="Line 55">
            <a:extLst>
              <a:ext uri="{FF2B5EF4-FFF2-40B4-BE49-F238E27FC236}">
                <a16:creationId xmlns:a16="http://schemas.microsoft.com/office/drawing/2014/main" id="{F4C58139-6983-3847-B3F7-4EC1D4854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" name="Line 56">
            <a:extLst>
              <a:ext uri="{FF2B5EF4-FFF2-40B4-BE49-F238E27FC236}">
                <a16:creationId xmlns:a16="http://schemas.microsoft.com/office/drawing/2014/main" id="{7783FCD3-FD36-5441-BBAA-C4F3776C2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" name="Line 57">
            <a:extLst>
              <a:ext uri="{FF2B5EF4-FFF2-40B4-BE49-F238E27FC236}">
                <a16:creationId xmlns:a16="http://schemas.microsoft.com/office/drawing/2014/main" id="{CEF526D5-A1FD-834D-8C5C-503094E7F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" name="Line 58">
            <a:extLst>
              <a:ext uri="{FF2B5EF4-FFF2-40B4-BE49-F238E27FC236}">
                <a16:creationId xmlns:a16="http://schemas.microsoft.com/office/drawing/2014/main" id="{3DF5DC00-6A90-724C-AEA8-EFFC15009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" name="Rectangle 60">
            <a:extLst>
              <a:ext uri="{FF2B5EF4-FFF2-40B4-BE49-F238E27FC236}">
                <a16:creationId xmlns:a16="http://schemas.microsoft.com/office/drawing/2014/main" id="{4FB229A1-397E-F747-A6B2-A8905DAD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4" name="Rectangle 61">
            <a:extLst>
              <a:ext uri="{FF2B5EF4-FFF2-40B4-BE49-F238E27FC236}">
                <a16:creationId xmlns:a16="http://schemas.microsoft.com/office/drawing/2014/main" id="{CD4AEDA3-4F5F-0947-B944-3C246BFA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971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DBA8809C-C848-B24F-AF82-9656B45A6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4941889"/>
            <a:ext cx="474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6" name="Rectangle 63">
            <a:extLst>
              <a:ext uri="{FF2B5EF4-FFF2-40B4-BE49-F238E27FC236}">
                <a16:creationId xmlns:a16="http://schemas.microsoft.com/office/drawing/2014/main" id="{92B2BC64-3EBF-324F-A53C-EC8C00A9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50043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7" name="Rectangle 60">
            <a:extLst>
              <a:ext uri="{FF2B5EF4-FFF2-40B4-BE49-F238E27FC236}">
                <a16:creationId xmlns:a16="http://schemas.microsoft.com/office/drawing/2014/main" id="{5C6C8A42-6DBD-5042-AAD8-518B8EF0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37263"/>
            <a:ext cx="45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38" name="Line 64">
            <a:extLst>
              <a:ext uri="{FF2B5EF4-FFF2-40B4-BE49-F238E27FC236}">
                <a16:creationId xmlns:a16="http://schemas.microsoft.com/office/drawing/2014/main" id="{ECEEED6E-A7C4-554B-92E1-00288D37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3544889"/>
            <a:ext cx="1768475" cy="2528887"/>
          </a:xfrm>
          <a:prstGeom prst="line">
            <a:avLst/>
          </a:prstGeom>
          <a:noFill/>
          <a:ln w="22225">
            <a:solidFill>
              <a:srgbClr val="000000">
                <a:lumMod val="65000"/>
                <a:lumOff val="35000"/>
              </a:srgb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" name="Szabadkézi sokszög 64">
            <a:extLst>
              <a:ext uri="{FF2B5EF4-FFF2-40B4-BE49-F238E27FC236}">
                <a16:creationId xmlns:a16="http://schemas.microsoft.com/office/drawing/2014/main" id="{F96D1B2A-6161-5642-ACE5-4A077942A5C5}"/>
              </a:ext>
            </a:extLst>
          </p:cNvPr>
          <p:cNvSpPr/>
          <p:nvPr/>
        </p:nvSpPr>
        <p:spPr>
          <a:xfrm rot="5400000">
            <a:off x="4476751" y="37973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0" name="Line 64">
            <a:extLst>
              <a:ext uri="{FF2B5EF4-FFF2-40B4-BE49-F238E27FC236}">
                <a16:creationId xmlns:a16="http://schemas.microsoft.com/office/drawing/2014/main" id="{941942E8-876B-8D49-A674-3FD858976E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2847975"/>
            <a:ext cx="2735263" cy="3225800"/>
          </a:xfrm>
          <a:prstGeom prst="line">
            <a:avLst/>
          </a:prstGeom>
          <a:noFill/>
          <a:ln w="22225">
            <a:solidFill>
              <a:srgbClr val="000000">
                <a:lumMod val="65000"/>
                <a:lumOff val="35000"/>
              </a:srgb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" name="Szabadkézi sokszög 67">
            <a:extLst>
              <a:ext uri="{FF2B5EF4-FFF2-40B4-BE49-F238E27FC236}">
                <a16:creationId xmlns:a16="http://schemas.microsoft.com/office/drawing/2014/main" id="{2295509A-3D78-2B4D-9FA8-55AD5389F297}"/>
              </a:ext>
            </a:extLst>
          </p:cNvPr>
          <p:cNvSpPr/>
          <p:nvPr/>
        </p:nvSpPr>
        <p:spPr>
          <a:xfrm flipH="1">
            <a:off x="4295776" y="2776539"/>
            <a:ext cx="1152525" cy="166687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80792"/>
              <a:gd name="connsiteY0" fmla="*/ 268292 h 433741"/>
              <a:gd name="connsiteX1" fmla="*/ 174166 w 1980792"/>
              <a:gd name="connsiteY1" fmla="*/ 239493 h 433741"/>
              <a:gd name="connsiteX2" fmla="*/ 331319 w 1980792"/>
              <a:gd name="connsiteY2" fmla="*/ 12997 h 433741"/>
              <a:gd name="connsiteX3" fmla="*/ 517750 w 1980792"/>
              <a:gd name="connsiteY3" fmla="*/ 426520 h 433741"/>
              <a:gd name="connsiteX4" fmla="*/ 704865 w 1980792"/>
              <a:gd name="connsiteY4" fmla="*/ 3 h 433741"/>
              <a:gd name="connsiteX5" fmla="*/ 879560 w 1980792"/>
              <a:gd name="connsiteY5" fmla="*/ 433094 h 433741"/>
              <a:gd name="connsiteX6" fmla="*/ 1059666 w 1980792"/>
              <a:gd name="connsiteY6" fmla="*/ 9787 h 433741"/>
              <a:gd name="connsiteX7" fmla="*/ 1235657 w 1980792"/>
              <a:gd name="connsiteY7" fmla="*/ 433740 h 433741"/>
              <a:gd name="connsiteX8" fmla="*/ 1410048 w 1980792"/>
              <a:gd name="connsiteY8" fmla="*/ 4120 h 433741"/>
              <a:gd name="connsiteX9" fmla="*/ 1555864 w 1980792"/>
              <a:gd name="connsiteY9" fmla="*/ 422016 h 433741"/>
              <a:gd name="connsiteX10" fmla="*/ 1676609 w 1980792"/>
              <a:gd name="connsiteY10" fmla="*/ 213742 h 433741"/>
              <a:gd name="connsiteX11" fmla="*/ 1980792 w 1980792"/>
              <a:gd name="connsiteY11" fmla="*/ 197149 h 433741"/>
              <a:gd name="connsiteX0" fmla="*/ 0 w 1980792"/>
              <a:gd name="connsiteY0" fmla="*/ 268292 h 433741"/>
              <a:gd name="connsiteX1" fmla="*/ 178641 w 1980792"/>
              <a:gd name="connsiteY1" fmla="*/ 165600 h 433741"/>
              <a:gd name="connsiteX2" fmla="*/ 331319 w 1980792"/>
              <a:gd name="connsiteY2" fmla="*/ 12997 h 433741"/>
              <a:gd name="connsiteX3" fmla="*/ 517750 w 1980792"/>
              <a:gd name="connsiteY3" fmla="*/ 426520 h 433741"/>
              <a:gd name="connsiteX4" fmla="*/ 704865 w 1980792"/>
              <a:gd name="connsiteY4" fmla="*/ 3 h 433741"/>
              <a:gd name="connsiteX5" fmla="*/ 879560 w 1980792"/>
              <a:gd name="connsiteY5" fmla="*/ 433094 h 433741"/>
              <a:gd name="connsiteX6" fmla="*/ 1059666 w 1980792"/>
              <a:gd name="connsiteY6" fmla="*/ 9787 h 433741"/>
              <a:gd name="connsiteX7" fmla="*/ 1235657 w 1980792"/>
              <a:gd name="connsiteY7" fmla="*/ 433740 h 433741"/>
              <a:gd name="connsiteX8" fmla="*/ 1410048 w 1980792"/>
              <a:gd name="connsiteY8" fmla="*/ 4120 h 433741"/>
              <a:gd name="connsiteX9" fmla="*/ 1555864 w 1980792"/>
              <a:gd name="connsiteY9" fmla="*/ 422016 h 433741"/>
              <a:gd name="connsiteX10" fmla="*/ 1676609 w 1980792"/>
              <a:gd name="connsiteY10" fmla="*/ 213742 h 433741"/>
              <a:gd name="connsiteX11" fmla="*/ 1980792 w 1980792"/>
              <a:gd name="connsiteY11" fmla="*/ 197149 h 433741"/>
              <a:gd name="connsiteX0" fmla="*/ 0 w 2047904"/>
              <a:gd name="connsiteY0" fmla="*/ 182083 h 433741"/>
              <a:gd name="connsiteX1" fmla="*/ 245753 w 2047904"/>
              <a:gd name="connsiteY1" fmla="*/ 165600 h 433741"/>
              <a:gd name="connsiteX2" fmla="*/ 398431 w 2047904"/>
              <a:gd name="connsiteY2" fmla="*/ 12997 h 433741"/>
              <a:gd name="connsiteX3" fmla="*/ 584862 w 2047904"/>
              <a:gd name="connsiteY3" fmla="*/ 426520 h 433741"/>
              <a:gd name="connsiteX4" fmla="*/ 771977 w 2047904"/>
              <a:gd name="connsiteY4" fmla="*/ 3 h 433741"/>
              <a:gd name="connsiteX5" fmla="*/ 946672 w 2047904"/>
              <a:gd name="connsiteY5" fmla="*/ 433094 h 433741"/>
              <a:gd name="connsiteX6" fmla="*/ 1126778 w 2047904"/>
              <a:gd name="connsiteY6" fmla="*/ 9787 h 433741"/>
              <a:gd name="connsiteX7" fmla="*/ 1302769 w 2047904"/>
              <a:gd name="connsiteY7" fmla="*/ 433740 h 433741"/>
              <a:gd name="connsiteX8" fmla="*/ 1477160 w 2047904"/>
              <a:gd name="connsiteY8" fmla="*/ 4120 h 433741"/>
              <a:gd name="connsiteX9" fmla="*/ 1622976 w 2047904"/>
              <a:gd name="connsiteY9" fmla="*/ 422016 h 433741"/>
              <a:gd name="connsiteX10" fmla="*/ 1743721 w 2047904"/>
              <a:gd name="connsiteY10" fmla="*/ 213742 h 433741"/>
              <a:gd name="connsiteX11" fmla="*/ 2047904 w 2047904"/>
              <a:gd name="connsiteY11" fmla="*/ 197149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7904" h="433741">
                <a:moveTo>
                  <a:pt x="0" y="182083"/>
                </a:moveTo>
                <a:cubicBezTo>
                  <a:pt x="88035" y="180773"/>
                  <a:pt x="179348" y="193781"/>
                  <a:pt x="245753" y="165600"/>
                </a:cubicBezTo>
                <a:cubicBezTo>
                  <a:pt x="312158" y="137419"/>
                  <a:pt x="341913" y="-30490"/>
                  <a:pt x="398431" y="12997"/>
                </a:cubicBezTo>
                <a:cubicBezTo>
                  <a:pt x="454949" y="56484"/>
                  <a:pt x="522604" y="428686"/>
                  <a:pt x="584862" y="426520"/>
                </a:cubicBezTo>
                <a:cubicBezTo>
                  <a:pt x="647120" y="424354"/>
                  <a:pt x="696435" y="-1094"/>
                  <a:pt x="771977" y="3"/>
                </a:cubicBezTo>
                <a:cubicBezTo>
                  <a:pt x="847519" y="1100"/>
                  <a:pt x="887539" y="431463"/>
                  <a:pt x="946672" y="433094"/>
                </a:cubicBezTo>
                <a:cubicBezTo>
                  <a:pt x="1005805" y="434725"/>
                  <a:pt x="1044569" y="9680"/>
                  <a:pt x="1126778" y="9787"/>
                </a:cubicBezTo>
                <a:cubicBezTo>
                  <a:pt x="1208987" y="9894"/>
                  <a:pt x="1244372" y="434685"/>
                  <a:pt x="1302769" y="433740"/>
                </a:cubicBezTo>
                <a:cubicBezTo>
                  <a:pt x="1361166" y="432795"/>
                  <a:pt x="1400932" y="406"/>
                  <a:pt x="1477160" y="4120"/>
                </a:cubicBezTo>
                <a:cubicBezTo>
                  <a:pt x="1553388" y="7834"/>
                  <a:pt x="1578549" y="387079"/>
                  <a:pt x="1622976" y="422016"/>
                </a:cubicBezTo>
                <a:cubicBezTo>
                  <a:pt x="1667403" y="456953"/>
                  <a:pt x="1672900" y="251220"/>
                  <a:pt x="1743721" y="213742"/>
                </a:cubicBezTo>
                <a:cubicBezTo>
                  <a:pt x="1814542" y="176264"/>
                  <a:pt x="1992580" y="201269"/>
                  <a:pt x="2047904" y="197149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2" name="Szabadkézi sokszög 68">
            <a:extLst>
              <a:ext uri="{FF2B5EF4-FFF2-40B4-BE49-F238E27FC236}">
                <a16:creationId xmlns:a16="http://schemas.microsoft.com/office/drawing/2014/main" id="{302547BE-8D2E-D34B-8F56-3589DBC9932B}"/>
              </a:ext>
            </a:extLst>
          </p:cNvPr>
          <p:cNvSpPr/>
          <p:nvPr/>
        </p:nvSpPr>
        <p:spPr>
          <a:xfrm rot="5400000">
            <a:off x="3521076" y="3448051"/>
            <a:ext cx="13747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52543"/>
              <a:gd name="connsiteY0" fmla="*/ 268292 h 433741"/>
              <a:gd name="connsiteX1" fmla="*/ 174166 w 1952543"/>
              <a:gd name="connsiteY1" fmla="*/ 239493 h 433741"/>
              <a:gd name="connsiteX2" fmla="*/ 331319 w 1952543"/>
              <a:gd name="connsiteY2" fmla="*/ 12997 h 433741"/>
              <a:gd name="connsiteX3" fmla="*/ 517750 w 1952543"/>
              <a:gd name="connsiteY3" fmla="*/ 426520 h 433741"/>
              <a:gd name="connsiteX4" fmla="*/ 704865 w 1952543"/>
              <a:gd name="connsiteY4" fmla="*/ 3 h 433741"/>
              <a:gd name="connsiteX5" fmla="*/ 879560 w 1952543"/>
              <a:gd name="connsiteY5" fmla="*/ 433094 h 433741"/>
              <a:gd name="connsiteX6" fmla="*/ 1059666 w 1952543"/>
              <a:gd name="connsiteY6" fmla="*/ 9787 h 433741"/>
              <a:gd name="connsiteX7" fmla="*/ 1235657 w 1952543"/>
              <a:gd name="connsiteY7" fmla="*/ 433740 h 433741"/>
              <a:gd name="connsiteX8" fmla="*/ 1410048 w 1952543"/>
              <a:gd name="connsiteY8" fmla="*/ 4120 h 433741"/>
              <a:gd name="connsiteX9" fmla="*/ 1555864 w 1952543"/>
              <a:gd name="connsiteY9" fmla="*/ 422016 h 433741"/>
              <a:gd name="connsiteX10" fmla="*/ 1676609 w 1952543"/>
              <a:gd name="connsiteY10" fmla="*/ 213742 h 433741"/>
              <a:gd name="connsiteX11" fmla="*/ 1952543 w 1952543"/>
              <a:gd name="connsiteY11" fmla="*/ 191245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52543" h="433741">
                <a:moveTo>
                  <a:pt x="0" y="268292"/>
                </a:moveTo>
                <a:cubicBezTo>
                  <a:pt x="88035" y="266982"/>
                  <a:pt x="118946" y="282042"/>
                  <a:pt x="174166" y="239493"/>
                </a:cubicBezTo>
                <a:cubicBezTo>
                  <a:pt x="229386" y="196944"/>
                  <a:pt x="274055" y="-18174"/>
                  <a:pt x="331319" y="12997"/>
                </a:cubicBezTo>
                <a:cubicBezTo>
                  <a:pt x="388583" y="44168"/>
                  <a:pt x="455492" y="428686"/>
                  <a:pt x="517750" y="426520"/>
                </a:cubicBezTo>
                <a:cubicBezTo>
                  <a:pt x="580008" y="424354"/>
                  <a:pt x="629323" y="-1094"/>
                  <a:pt x="704865" y="3"/>
                </a:cubicBezTo>
                <a:cubicBezTo>
                  <a:pt x="780407" y="1100"/>
                  <a:pt x="820427" y="431463"/>
                  <a:pt x="879560" y="433094"/>
                </a:cubicBezTo>
                <a:cubicBezTo>
                  <a:pt x="938693" y="434725"/>
                  <a:pt x="977457" y="9680"/>
                  <a:pt x="1059666" y="9787"/>
                </a:cubicBezTo>
                <a:cubicBezTo>
                  <a:pt x="1141875" y="9894"/>
                  <a:pt x="1177260" y="434685"/>
                  <a:pt x="1235657" y="433740"/>
                </a:cubicBezTo>
                <a:cubicBezTo>
                  <a:pt x="1294054" y="432795"/>
                  <a:pt x="1333820" y="406"/>
                  <a:pt x="1410048" y="4120"/>
                </a:cubicBezTo>
                <a:cubicBezTo>
                  <a:pt x="1486276" y="7834"/>
                  <a:pt x="1511437" y="387079"/>
                  <a:pt x="1555864" y="422016"/>
                </a:cubicBezTo>
                <a:cubicBezTo>
                  <a:pt x="1600291" y="456953"/>
                  <a:pt x="1610496" y="252204"/>
                  <a:pt x="1676609" y="213742"/>
                </a:cubicBezTo>
                <a:cubicBezTo>
                  <a:pt x="1742722" y="175280"/>
                  <a:pt x="1897219" y="195365"/>
                  <a:pt x="1952543" y="191245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3" name="Szabadkézi sokszög 69">
            <a:extLst>
              <a:ext uri="{FF2B5EF4-FFF2-40B4-BE49-F238E27FC236}">
                <a16:creationId xmlns:a16="http://schemas.microsoft.com/office/drawing/2014/main" id="{E907C1D6-2020-C346-8E89-AC0DDF8DF09A}"/>
              </a:ext>
            </a:extLst>
          </p:cNvPr>
          <p:cNvSpPr/>
          <p:nvPr/>
        </p:nvSpPr>
        <p:spPr>
          <a:xfrm flipH="1">
            <a:off x="3000376" y="4160839"/>
            <a:ext cx="1089025" cy="16827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80792"/>
              <a:gd name="connsiteY0" fmla="*/ 268292 h 433741"/>
              <a:gd name="connsiteX1" fmla="*/ 174166 w 1980792"/>
              <a:gd name="connsiteY1" fmla="*/ 239493 h 433741"/>
              <a:gd name="connsiteX2" fmla="*/ 331319 w 1980792"/>
              <a:gd name="connsiteY2" fmla="*/ 12997 h 433741"/>
              <a:gd name="connsiteX3" fmla="*/ 517750 w 1980792"/>
              <a:gd name="connsiteY3" fmla="*/ 426520 h 433741"/>
              <a:gd name="connsiteX4" fmla="*/ 704865 w 1980792"/>
              <a:gd name="connsiteY4" fmla="*/ 3 h 433741"/>
              <a:gd name="connsiteX5" fmla="*/ 879560 w 1980792"/>
              <a:gd name="connsiteY5" fmla="*/ 433094 h 433741"/>
              <a:gd name="connsiteX6" fmla="*/ 1059666 w 1980792"/>
              <a:gd name="connsiteY6" fmla="*/ 9787 h 433741"/>
              <a:gd name="connsiteX7" fmla="*/ 1235657 w 1980792"/>
              <a:gd name="connsiteY7" fmla="*/ 433740 h 433741"/>
              <a:gd name="connsiteX8" fmla="*/ 1410048 w 1980792"/>
              <a:gd name="connsiteY8" fmla="*/ 4120 h 433741"/>
              <a:gd name="connsiteX9" fmla="*/ 1555864 w 1980792"/>
              <a:gd name="connsiteY9" fmla="*/ 422016 h 433741"/>
              <a:gd name="connsiteX10" fmla="*/ 1676609 w 1980792"/>
              <a:gd name="connsiteY10" fmla="*/ 213742 h 433741"/>
              <a:gd name="connsiteX11" fmla="*/ 1980792 w 1980792"/>
              <a:gd name="connsiteY11" fmla="*/ 197149 h 433741"/>
              <a:gd name="connsiteX0" fmla="*/ 0 w 1980792"/>
              <a:gd name="connsiteY0" fmla="*/ 268292 h 433741"/>
              <a:gd name="connsiteX1" fmla="*/ 178641 w 1980792"/>
              <a:gd name="connsiteY1" fmla="*/ 165600 h 433741"/>
              <a:gd name="connsiteX2" fmla="*/ 331319 w 1980792"/>
              <a:gd name="connsiteY2" fmla="*/ 12997 h 433741"/>
              <a:gd name="connsiteX3" fmla="*/ 517750 w 1980792"/>
              <a:gd name="connsiteY3" fmla="*/ 426520 h 433741"/>
              <a:gd name="connsiteX4" fmla="*/ 704865 w 1980792"/>
              <a:gd name="connsiteY4" fmla="*/ 3 h 433741"/>
              <a:gd name="connsiteX5" fmla="*/ 879560 w 1980792"/>
              <a:gd name="connsiteY5" fmla="*/ 433094 h 433741"/>
              <a:gd name="connsiteX6" fmla="*/ 1059666 w 1980792"/>
              <a:gd name="connsiteY6" fmla="*/ 9787 h 433741"/>
              <a:gd name="connsiteX7" fmla="*/ 1235657 w 1980792"/>
              <a:gd name="connsiteY7" fmla="*/ 433740 h 433741"/>
              <a:gd name="connsiteX8" fmla="*/ 1410048 w 1980792"/>
              <a:gd name="connsiteY8" fmla="*/ 4120 h 433741"/>
              <a:gd name="connsiteX9" fmla="*/ 1555864 w 1980792"/>
              <a:gd name="connsiteY9" fmla="*/ 422016 h 433741"/>
              <a:gd name="connsiteX10" fmla="*/ 1676609 w 1980792"/>
              <a:gd name="connsiteY10" fmla="*/ 213742 h 433741"/>
              <a:gd name="connsiteX11" fmla="*/ 1980792 w 1980792"/>
              <a:gd name="connsiteY11" fmla="*/ 197149 h 433741"/>
              <a:gd name="connsiteX0" fmla="*/ 0 w 2047904"/>
              <a:gd name="connsiteY0" fmla="*/ 182083 h 433741"/>
              <a:gd name="connsiteX1" fmla="*/ 245753 w 2047904"/>
              <a:gd name="connsiteY1" fmla="*/ 165600 h 433741"/>
              <a:gd name="connsiteX2" fmla="*/ 398431 w 2047904"/>
              <a:gd name="connsiteY2" fmla="*/ 12997 h 433741"/>
              <a:gd name="connsiteX3" fmla="*/ 584862 w 2047904"/>
              <a:gd name="connsiteY3" fmla="*/ 426520 h 433741"/>
              <a:gd name="connsiteX4" fmla="*/ 771977 w 2047904"/>
              <a:gd name="connsiteY4" fmla="*/ 3 h 433741"/>
              <a:gd name="connsiteX5" fmla="*/ 946672 w 2047904"/>
              <a:gd name="connsiteY5" fmla="*/ 433094 h 433741"/>
              <a:gd name="connsiteX6" fmla="*/ 1126778 w 2047904"/>
              <a:gd name="connsiteY6" fmla="*/ 9787 h 433741"/>
              <a:gd name="connsiteX7" fmla="*/ 1302769 w 2047904"/>
              <a:gd name="connsiteY7" fmla="*/ 433740 h 433741"/>
              <a:gd name="connsiteX8" fmla="*/ 1477160 w 2047904"/>
              <a:gd name="connsiteY8" fmla="*/ 4120 h 433741"/>
              <a:gd name="connsiteX9" fmla="*/ 1622976 w 2047904"/>
              <a:gd name="connsiteY9" fmla="*/ 422016 h 433741"/>
              <a:gd name="connsiteX10" fmla="*/ 1743721 w 2047904"/>
              <a:gd name="connsiteY10" fmla="*/ 213742 h 433741"/>
              <a:gd name="connsiteX11" fmla="*/ 2047904 w 2047904"/>
              <a:gd name="connsiteY11" fmla="*/ 197149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7904" h="433741">
                <a:moveTo>
                  <a:pt x="0" y="182083"/>
                </a:moveTo>
                <a:cubicBezTo>
                  <a:pt x="88035" y="180773"/>
                  <a:pt x="179348" y="193781"/>
                  <a:pt x="245753" y="165600"/>
                </a:cubicBezTo>
                <a:cubicBezTo>
                  <a:pt x="312158" y="137419"/>
                  <a:pt x="341913" y="-30490"/>
                  <a:pt x="398431" y="12997"/>
                </a:cubicBezTo>
                <a:cubicBezTo>
                  <a:pt x="454949" y="56484"/>
                  <a:pt x="522604" y="428686"/>
                  <a:pt x="584862" y="426520"/>
                </a:cubicBezTo>
                <a:cubicBezTo>
                  <a:pt x="647120" y="424354"/>
                  <a:pt x="696435" y="-1094"/>
                  <a:pt x="771977" y="3"/>
                </a:cubicBezTo>
                <a:cubicBezTo>
                  <a:pt x="847519" y="1100"/>
                  <a:pt x="887539" y="431463"/>
                  <a:pt x="946672" y="433094"/>
                </a:cubicBezTo>
                <a:cubicBezTo>
                  <a:pt x="1005805" y="434725"/>
                  <a:pt x="1044569" y="9680"/>
                  <a:pt x="1126778" y="9787"/>
                </a:cubicBezTo>
                <a:cubicBezTo>
                  <a:pt x="1208987" y="9894"/>
                  <a:pt x="1244372" y="434685"/>
                  <a:pt x="1302769" y="433740"/>
                </a:cubicBezTo>
                <a:cubicBezTo>
                  <a:pt x="1361166" y="432795"/>
                  <a:pt x="1400932" y="406"/>
                  <a:pt x="1477160" y="4120"/>
                </a:cubicBezTo>
                <a:cubicBezTo>
                  <a:pt x="1553388" y="7834"/>
                  <a:pt x="1578549" y="387079"/>
                  <a:pt x="1622976" y="422016"/>
                </a:cubicBezTo>
                <a:cubicBezTo>
                  <a:pt x="1667403" y="456953"/>
                  <a:pt x="1672900" y="251220"/>
                  <a:pt x="1743721" y="213742"/>
                </a:cubicBezTo>
                <a:cubicBezTo>
                  <a:pt x="1814542" y="176264"/>
                  <a:pt x="1992580" y="201269"/>
                  <a:pt x="2047904" y="197149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4" name="Szabadkézi sokszög 73">
            <a:extLst>
              <a:ext uri="{FF2B5EF4-FFF2-40B4-BE49-F238E27FC236}">
                <a16:creationId xmlns:a16="http://schemas.microsoft.com/office/drawing/2014/main" id="{8F9D7721-E156-2A49-BD18-3C95E23B34BE}"/>
              </a:ext>
            </a:extLst>
          </p:cNvPr>
          <p:cNvSpPr/>
          <p:nvPr/>
        </p:nvSpPr>
        <p:spPr>
          <a:xfrm rot="5400000">
            <a:off x="2020094" y="5080794"/>
            <a:ext cx="1816100" cy="144462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339557"/>
              <a:gd name="connsiteY0" fmla="*/ 175625 h 441997"/>
              <a:gd name="connsiteX1" fmla="*/ 207387 w 3339557"/>
              <a:gd name="connsiteY1" fmla="*/ 213815 h 441997"/>
              <a:gd name="connsiteX2" fmla="*/ 346193 w 3339557"/>
              <a:gd name="connsiteY2" fmla="*/ 434129 h 441997"/>
              <a:gd name="connsiteX3" fmla="*/ 545311 w 3339557"/>
              <a:gd name="connsiteY3" fmla="*/ 1 h 441997"/>
              <a:gd name="connsiteX4" fmla="*/ 742220 w 3339557"/>
              <a:gd name="connsiteY4" fmla="*/ 429625 h 441997"/>
              <a:gd name="connsiteX5" fmla="*/ 941339 w 3339557"/>
              <a:gd name="connsiteY5" fmla="*/ 5413 h 441997"/>
              <a:gd name="connsiteX6" fmla="*/ 1128417 w 3339557"/>
              <a:gd name="connsiteY6" fmla="*/ 441997 h 441997"/>
              <a:gd name="connsiteX7" fmla="*/ 1316449 w 3339557"/>
              <a:gd name="connsiteY7" fmla="*/ 9527 h 441997"/>
              <a:gd name="connsiteX8" fmla="*/ 1494002 w 3339557"/>
              <a:gd name="connsiteY8" fmla="*/ 434129 h 441997"/>
              <a:gd name="connsiteX9" fmla="*/ 1678260 w 3339557"/>
              <a:gd name="connsiteY9" fmla="*/ 14938 h 441997"/>
              <a:gd name="connsiteX10" fmla="*/ 1864691 w 3339557"/>
              <a:gd name="connsiteY10" fmla="*/ 428461 h 441997"/>
              <a:gd name="connsiteX11" fmla="*/ 2051806 w 3339557"/>
              <a:gd name="connsiteY11" fmla="*/ 1944 h 441997"/>
              <a:gd name="connsiteX12" fmla="*/ 2226501 w 3339557"/>
              <a:gd name="connsiteY12" fmla="*/ 435035 h 441997"/>
              <a:gd name="connsiteX13" fmla="*/ 2406607 w 3339557"/>
              <a:gd name="connsiteY13" fmla="*/ 11728 h 441997"/>
              <a:gd name="connsiteX14" fmla="*/ 2582598 w 3339557"/>
              <a:gd name="connsiteY14" fmla="*/ 435681 h 441997"/>
              <a:gd name="connsiteX15" fmla="*/ 2756989 w 3339557"/>
              <a:gd name="connsiteY15" fmla="*/ 6061 h 441997"/>
              <a:gd name="connsiteX16" fmla="*/ 2902805 w 3339557"/>
              <a:gd name="connsiteY16" fmla="*/ 423957 h 441997"/>
              <a:gd name="connsiteX17" fmla="*/ 3023550 w 3339557"/>
              <a:gd name="connsiteY17" fmla="*/ 215683 h 441997"/>
              <a:gd name="connsiteX18" fmla="*/ 3339557 w 3339557"/>
              <a:gd name="connsiteY18" fmla="*/ 199088 h 441997"/>
              <a:gd name="connsiteX0" fmla="*/ 0 w 3339557"/>
              <a:gd name="connsiteY0" fmla="*/ 175625 h 441997"/>
              <a:gd name="connsiteX1" fmla="*/ 207387 w 3339557"/>
              <a:gd name="connsiteY1" fmla="*/ 213815 h 441997"/>
              <a:gd name="connsiteX2" fmla="*/ 346193 w 3339557"/>
              <a:gd name="connsiteY2" fmla="*/ 434129 h 441997"/>
              <a:gd name="connsiteX3" fmla="*/ 545311 w 3339557"/>
              <a:gd name="connsiteY3" fmla="*/ 1 h 441997"/>
              <a:gd name="connsiteX4" fmla="*/ 742220 w 3339557"/>
              <a:gd name="connsiteY4" fmla="*/ 429625 h 441997"/>
              <a:gd name="connsiteX5" fmla="*/ 941339 w 3339557"/>
              <a:gd name="connsiteY5" fmla="*/ 5413 h 441997"/>
              <a:gd name="connsiteX6" fmla="*/ 1128417 w 3339557"/>
              <a:gd name="connsiteY6" fmla="*/ 441997 h 441997"/>
              <a:gd name="connsiteX7" fmla="*/ 1316449 w 3339557"/>
              <a:gd name="connsiteY7" fmla="*/ 9527 h 441997"/>
              <a:gd name="connsiteX8" fmla="*/ 1494002 w 3339557"/>
              <a:gd name="connsiteY8" fmla="*/ 434129 h 441997"/>
              <a:gd name="connsiteX9" fmla="*/ 1678260 w 3339557"/>
              <a:gd name="connsiteY9" fmla="*/ 14938 h 441997"/>
              <a:gd name="connsiteX10" fmla="*/ 1864691 w 3339557"/>
              <a:gd name="connsiteY10" fmla="*/ 428461 h 441997"/>
              <a:gd name="connsiteX11" fmla="*/ 2051806 w 3339557"/>
              <a:gd name="connsiteY11" fmla="*/ 1944 h 441997"/>
              <a:gd name="connsiteX12" fmla="*/ 2226501 w 3339557"/>
              <a:gd name="connsiteY12" fmla="*/ 435035 h 441997"/>
              <a:gd name="connsiteX13" fmla="*/ 2406607 w 3339557"/>
              <a:gd name="connsiteY13" fmla="*/ 11728 h 441997"/>
              <a:gd name="connsiteX14" fmla="*/ 2582598 w 3339557"/>
              <a:gd name="connsiteY14" fmla="*/ 435681 h 441997"/>
              <a:gd name="connsiteX15" fmla="*/ 2756989 w 3339557"/>
              <a:gd name="connsiteY15" fmla="*/ 6061 h 441997"/>
              <a:gd name="connsiteX16" fmla="*/ 2902805 w 3339557"/>
              <a:gd name="connsiteY16" fmla="*/ 423957 h 441997"/>
              <a:gd name="connsiteX17" fmla="*/ 3023550 w 3339557"/>
              <a:gd name="connsiteY17" fmla="*/ 230298 h 441997"/>
              <a:gd name="connsiteX18" fmla="*/ 3339557 w 3339557"/>
              <a:gd name="connsiteY18" fmla="*/ 199088 h 441997"/>
              <a:gd name="connsiteX0" fmla="*/ 0 w 3352487"/>
              <a:gd name="connsiteY0" fmla="*/ 175625 h 441997"/>
              <a:gd name="connsiteX1" fmla="*/ 207387 w 3352487"/>
              <a:gd name="connsiteY1" fmla="*/ 213815 h 441997"/>
              <a:gd name="connsiteX2" fmla="*/ 346193 w 3352487"/>
              <a:gd name="connsiteY2" fmla="*/ 434129 h 441997"/>
              <a:gd name="connsiteX3" fmla="*/ 545311 w 3352487"/>
              <a:gd name="connsiteY3" fmla="*/ 1 h 441997"/>
              <a:gd name="connsiteX4" fmla="*/ 742220 w 3352487"/>
              <a:gd name="connsiteY4" fmla="*/ 429625 h 441997"/>
              <a:gd name="connsiteX5" fmla="*/ 941339 w 3352487"/>
              <a:gd name="connsiteY5" fmla="*/ 5413 h 441997"/>
              <a:gd name="connsiteX6" fmla="*/ 1128417 w 3352487"/>
              <a:gd name="connsiteY6" fmla="*/ 441997 h 441997"/>
              <a:gd name="connsiteX7" fmla="*/ 1316449 w 3352487"/>
              <a:gd name="connsiteY7" fmla="*/ 9527 h 441997"/>
              <a:gd name="connsiteX8" fmla="*/ 1494002 w 3352487"/>
              <a:gd name="connsiteY8" fmla="*/ 434129 h 441997"/>
              <a:gd name="connsiteX9" fmla="*/ 1678260 w 3352487"/>
              <a:gd name="connsiteY9" fmla="*/ 14938 h 441997"/>
              <a:gd name="connsiteX10" fmla="*/ 1864691 w 3352487"/>
              <a:gd name="connsiteY10" fmla="*/ 428461 h 441997"/>
              <a:gd name="connsiteX11" fmla="*/ 2051806 w 3352487"/>
              <a:gd name="connsiteY11" fmla="*/ 1944 h 441997"/>
              <a:gd name="connsiteX12" fmla="*/ 2226501 w 3352487"/>
              <a:gd name="connsiteY12" fmla="*/ 435035 h 441997"/>
              <a:gd name="connsiteX13" fmla="*/ 2406607 w 3352487"/>
              <a:gd name="connsiteY13" fmla="*/ 11728 h 441997"/>
              <a:gd name="connsiteX14" fmla="*/ 2582598 w 3352487"/>
              <a:gd name="connsiteY14" fmla="*/ 435681 h 441997"/>
              <a:gd name="connsiteX15" fmla="*/ 2756989 w 3352487"/>
              <a:gd name="connsiteY15" fmla="*/ 6061 h 441997"/>
              <a:gd name="connsiteX16" fmla="*/ 2902805 w 3352487"/>
              <a:gd name="connsiteY16" fmla="*/ 423957 h 441997"/>
              <a:gd name="connsiteX17" fmla="*/ 3023550 w 3352487"/>
              <a:gd name="connsiteY17" fmla="*/ 230298 h 441997"/>
              <a:gd name="connsiteX18" fmla="*/ 3352487 w 3352487"/>
              <a:gd name="connsiteY18" fmla="*/ 213706 h 441997"/>
              <a:gd name="connsiteX0" fmla="*/ 0 w 3352487"/>
              <a:gd name="connsiteY0" fmla="*/ 175625 h 441997"/>
              <a:gd name="connsiteX1" fmla="*/ 207387 w 3352487"/>
              <a:gd name="connsiteY1" fmla="*/ 213815 h 441997"/>
              <a:gd name="connsiteX2" fmla="*/ 346193 w 3352487"/>
              <a:gd name="connsiteY2" fmla="*/ 434129 h 441997"/>
              <a:gd name="connsiteX3" fmla="*/ 545311 w 3352487"/>
              <a:gd name="connsiteY3" fmla="*/ 1 h 441997"/>
              <a:gd name="connsiteX4" fmla="*/ 742220 w 3352487"/>
              <a:gd name="connsiteY4" fmla="*/ 429625 h 441997"/>
              <a:gd name="connsiteX5" fmla="*/ 941339 w 3352487"/>
              <a:gd name="connsiteY5" fmla="*/ 5413 h 441997"/>
              <a:gd name="connsiteX6" fmla="*/ 1128417 w 3352487"/>
              <a:gd name="connsiteY6" fmla="*/ 441997 h 441997"/>
              <a:gd name="connsiteX7" fmla="*/ 1316449 w 3352487"/>
              <a:gd name="connsiteY7" fmla="*/ 9527 h 441997"/>
              <a:gd name="connsiteX8" fmla="*/ 1494002 w 3352487"/>
              <a:gd name="connsiteY8" fmla="*/ 434129 h 441997"/>
              <a:gd name="connsiteX9" fmla="*/ 1678260 w 3352487"/>
              <a:gd name="connsiteY9" fmla="*/ 14938 h 441997"/>
              <a:gd name="connsiteX10" fmla="*/ 1864691 w 3352487"/>
              <a:gd name="connsiteY10" fmla="*/ 428461 h 441997"/>
              <a:gd name="connsiteX11" fmla="*/ 2051806 w 3352487"/>
              <a:gd name="connsiteY11" fmla="*/ 1944 h 441997"/>
              <a:gd name="connsiteX12" fmla="*/ 2226501 w 3352487"/>
              <a:gd name="connsiteY12" fmla="*/ 435035 h 441997"/>
              <a:gd name="connsiteX13" fmla="*/ 2406607 w 3352487"/>
              <a:gd name="connsiteY13" fmla="*/ 11728 h 441997"/>
              <a:gd name="connsiteX14" fmla="*/ 2582598 w 3352487"/>
              <a:gd name="connsiteY14" fmla="*/ 435681 h 441997"/>
              <a:gd name="connsiteX15" fmla="*/ 2756989 w 3352487"/>
              <a:gd name="connsiteY15" fmla="*/ 6061 h 441997"/>
              <a:gd name="connsiteX16" fmla="*/ 2902805 w 3352487"/>
              <a:gd name="connsiteY16" fmla="*/ 423957 h 441997"/>
              <a:gd name="connsiteX17" fmla="*/ 3023550 w 3352487"/>
              <a:gd name="connsiteY17" fmla="*/ 230298 h 441997"/>
              <a:gd name="connsiteX18" fmla="*/ 3352487 w 3352487"/>
              <a:gd name="connsiteY18" fmla="*/ 213706 h 4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2487" h="441997">
                <a:moveTo>
                  <a:pt x="0" y="175625"/>
                </a:moveTo>
                <a:cubicBezTo>
                  <a:pt x="145963" y="172286"/>
                  <a:pt x="149688" y="170731"/>
                  <a:pt x="207387" y="213815"/>
                </a:cubicBezTo>
                <a:cubicBezTo>
                  <a:pt x="265086" y="256899"/>
                  <a:pt x="289872" y="469765"/>
                  <a:pt x="346193" y="434129"/>
                </a:cubicBezTo>
                <a:cubicBezTo>
                  <a:pt x="402514" y="398493"/>
                  <a:pt x="479307" y="752"/>
                  <a:pt x="545311" y="1"/>
                </a:cubicBezTo>
                <a:cubicBezTo>
                  <a:pt x="611315" y="-750"/>
                  <a:pt x="676215" y="428723"/>
                  <a:pt x="742220" y="429625"/>
                </a:cubicBezTo>
                <a:cubicBezTo>
                  <a:pt x="808225" y="430527"/>
                  <a:pt x="876973" y="3351"/>
                  <a:pt x="941339" y="5413"/>
                </a:cubicBezTo>
                <a:cubicBezTo>
                  <a:pt x="1005705" y="7475"/>
                  <a:pt x="1050659" y="441311"/>
                  <a:pt x="1128417" y="441997"/>
                </a:cubicBezTo>
                <a:cubicBezTo>
                  <a:pt x="1206175" y="442683"/>
                  <a:pt x="1255518" y="10838"/>
                  <a:pt x="1316449" y="9527"/>
                </a:cubicBezTo>
                <a:cubicBezTo>
                  <a:pt x="1377380" y="8216"/>
                  <a:pt x="1414650" y="427559"/>
                  <a:pt x="1494002" y="434129"/>
                </a:cubicBezTo>
                <a:cubicBezTo>
                  <a:pt x="1573354" y="440699"/>
                  <a:pt x="1616479" y="15883"/>
                  <a:pt x="1678260" y="14938"/>
                </a:cubicBezTo>
                <a:cubicBezTo>
                  <a:pt x="1740041" y="13993"/>
                  <a:pt x="1802433" y="430627"/>
                  <a:pt x="1864691" y="428461"/>
                </a:cubicBezTo>
                <a:cubicBezTo>
                  <a:pt x="1926949" y="426295"/>
                  <a:pt x="1976264" y="847"/>
                  <a:pt x="2051806" y="1944"/>
                </a:cubicBezTo>
                <a:cubicBezTo>
                  <a:pt x="2127348" y="3041"/>
                  <a:pt x="2167368" y="433404"/>
                  <a:pt x="2226501" y="435035"/>
                </a:cubicBezTo>
                <a:cubicBezTo>
                  <a:pt x="2285634" y="436666"/>
                  <a:pt x="2324398" y="11621"/>
                  <a:pt x="2406607" y="11728"/>
                </a:cubicBezTo>
                <a:cubicBezTo>
                  <a:pt x="2488816" y="11835"/>
                  <a:pt x="2524201" y="436626"/>
                  <a:pt x="2582598" y="435681"/>
                </a:cubicBezTo>
                <a:cubicBezTo>
                  <a:pt x="2640995" y="434736"/>
                  <a:pt x="2680761" y="2347"/>
                  <a:pt x="2756989" y="6061"/>
                </a:cubicBezTo>
                <a:cubicBezTo>
                  <a:pt x="2833217" y="9775"/>
                  <a:pt x="2841138" y="423125"/>
                  <a:pt x="2902805" y="423957"/>
                </a:cubicBezTo>
                <a:cubicBezTo>
                  <a:pt x="2964472" y="424789"/>
                  <a:pt x="2948603" y="265340"/>
                  <a:pt x="3023550" y="230298"/>
                </a:cubicBezTo>
                <a:cubicBezTo>
                  <a:pt x="3098497" y="195256"/>
                  <a:pt x="3297163" y="217826"/>
                  <a:pt x="3352487" y="213706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5" name="Téglalap 1">
            <a:extLst>
              <a:ext uri="{FF2B5EF4-FFF2-40B4-BE49-F238E27FC236}">
                <a16:creationId xmlns:a16="http://schemas.microsoft.com/office/drawing/2014/main" id="{9702D376-E00A-3344-BFEA-20E513BB59DB}"/>
              </a:ext>
            </a:extLst>
          </p:cNvPr>
          <p:cNvSpPr/>
          <p:nvPr/>
        </p:nvSpPr>
        <p:spPr>
          <a:xfrm>
            <a:off x="4926013" y="2874963"/>
            <a:ext cx="4572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IC</a:t>
            </a:r>
            <a:endParaRPr lang="hu-HU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6" name="Téglalap 74">
            <a:extLst>
              <a:ext uri="{FF2B5EF4-FFF2-40B4-BE49-F238E27FC236}">
                <a16:creationId xmlns:a16="http://schemas.microsoft.com/office/drawing/2014/main" id="{DE6BD1D7-DEF6-9B46-8162-95F40B64BE66}"/>
              </a:ext>
            </a:extLst>
          </p:cNvPr>
          <p:cNvSpPr/>
          <p:nvPr/>
        </p:nvSpPr>
        <p:spPr>
          <a:xfrm>
            <a:off x="3565525" y="4264026"/>
            <a:ext cx="4572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IC</a:t>
            </a:r>
            <a:endParaRPr lang="hu-HU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7" name="Text Box 67">
            <a:extLst>
              <a:ext uri="{FF2B5EF4-FFF2-40B4-BE49-F238E27FC236}">
                <a16:creationId xmlns:a16="http://schemas.microsoft.com/office/drawing/2014/main" id="{D97BF18E-5B19-A348-9E59-90332342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621338"/>
            <a:ext cx="2239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spin conservation</a:t>
            </a:r>
          </a:p>
        </p:txBody>
      </p:sp>
    </p:spTree>
    <p:extLst>
      <p:ext uri="{BB962C8B-B14F-4D97-AF65-F5344CB8AC3E}">
        <p14:creationId xmlns:p14="http://schemas.microsoft.com/office/powerpoint/2010/main" val="15367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3D79959C-C27C-3B4A-87DF-A16C31FD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nter</a:t>
            </a:r>
            <a:r>
              <a:rPr lang="en-GB" altLang="hu-HU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ystem </a:t>
            </a:r>
            <a:r>
              <a:rPr lang="en-GB" altLang="hu-HU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rossing (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ISC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75" name="Line 3">
            <a:extLst>
              <a:ext uri="{FF2B5EF4-FFF2-40B4-BE49-F238E27FC236}">
                <a16:creationId xmlns:a16="http://schemas.microsoft.com/office/drawing/2014/main" id="{79071C91-197F-2E4E-8E13-CE5A1C38B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C1B23334-6508-F243-BC5E-D58E4A55D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EC198701-91B2-9A4C-BB2F-7755D3C88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100763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4B835108-644B-E546-AF17-56BCC8E71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72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" name="Line 7">
            <a:extLst>
              <a:ext uri="{FF2B5EF4-FFF2-40B4-BE49-F238E27FC236}">
                <a16:creationId xmlns:a16="http://schemas.microsoft.com/office/drawing/2014/main" id="{EEFC2A8D-8D28-DA44-8AB7-7A524492F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43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1125A441-34DC-8F45-A80D-8979D429E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414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" name="Line 9">
            <a:extLst>
              <a:ext uri="{FF2B5EF4-FFF2-40B4-BE49-F238E27FC236}">
                <a16:creationId xmlns:a16="http://schemas.microsoft.com/office/drawing/2014/main" id="{872B6F61-0067-014B-9D68-B3D2214ED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86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id="{6A884032-3F71-EE4A-AFB7-84E306F3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57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" name="Line 11">
            <a:extLst>
              <a:ext uri="{FF2B5EF4-FFF2-40B4-BE49-F238E27FC236}">
                <a16:creationId xmlns:a16="http://schemas.microsoft.com/office/drawing/2014/main" id="{61DB1F63-DBD2-6B4C-8BAF-7D3AF0EF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29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12">
            <a:extLst>
              <a:ext uri="{FF2B5EF4-FFF2-40B4-BE49-F238E27FC236}">
                <a16:creationId xmlns:a16="http://schemas.microsoft.com/office/drawing/2014/main" id="{E67F7E13-12BF-3842-BBD7-2938F6A59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500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Line 13">
            <a:extLst>
              <a:ext uri="{FF2B5EF4-FFF2-40B4-BE49-F238E27FC236}">
                <a16:creationId xmlns:a16="http://schemas.microsoft.com/office/drawing/2014/main" id="{01744EBF-69E7-DB40-A980-20139A22C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71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B010C009-C1E4-EF4F-BBA3-AD92413B9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43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4B039D8A-FE6C-C34E-B7B2-849F00DA0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814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0720F1B8-1320-E04F-A00A-81FB19066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86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Line 17">
            <a:extLst>
              <a:ext uri="{FF2B5EF4-FFF2-40B4-BE49-F238E27FC236}">
                <a16:creationId xmlns:a16="http://schemas.microsoft.com/office/drawing/2014/main" id="{A5269505-1B57-7846-AB97-8E9A4FF7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57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9BD12AE0-9767-024E-8560-8D1501DA4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8F71D1A7-2D8C-474C-87FD-FC5F52C94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DB07106B-4BD7-A348-8B6F-4DFD0DF36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Line 21">
            <a:extLst>
              <a:ext uri="{FF2B5EF4-FFF2-40B4-BE49-F238E27FC236}">
                <a16:creationId xmlns:a16="http://schemas.microsoft.com/office/drawing/2014/main" id="{E6A20A70-E420-BF44-9728-C4716750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90C30FCD-491A-3F46-82FC-A8A4A6DC2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Line 23">
            <a:extLst>
              <a:ext uri="{FF2B5EF4-FFF2-40B4-BE49-F238E27FC236}">
                <a16:creationId xmlns:a16="http://schemas.microsoft.com/office/drawing/2014/main" id="{F1E46B58-6FB5-934E-8524-B1894C139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69207A9B-A25E-CA48-82A5-0D26C6C33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Line 25">
            <a:extLst>
              <a:ext uri="{FF2B5EF4-FFF2-40B4-BE49-F238E27FC236}">
                <a16:creationId xmlns:a16="http://schemas.microsoft.com/office/drawing/2014/main" id="{8DA63855-1AFF-5D45-82F4-C550403CE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Line 26">
            <a:extLst>
              <a:ext uri="{FF2B5EF4-FFF2-40B4-BE49-F238E27FC236}">
                <a16:creationId xmlns:a16="http://schemas.microsoft.com/office/drawing/2014/main" id="{51E4030B-C741-A84E-B9BB-20837438C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" name="Line 27">
            <a:extLst>
              <a:ext uri="{FF2B5EF4-FFF2-40B4-BE49-F238E27FC236}">
                <a16:creationId xmlns:a16="http://schemas.microsoft.com/office/drawing/2014/main" id="{ABAF495A-BB67-C241-B8DE-E12421B48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" name="Line 28">
            <a:extLst>
              <a:ext uri="{FF2B5EF4-FFF2-40B4-BE49-F238E27FC236}">
                <a16:creationId xmlns:a16="http://schemas.microsoft.com/office/drawing/2014/main" id="{F3F33536-3582-9E41-80DD-772BA44E7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Line 29">
            <a:extLst>
              <a:ext uri="{FF2B5EF4-FFF2-40B4-BE49-F238E27FC236}">
                <a16:creationId xmlns:a16="http://schemas.microsoft.com/office/drawing/2014/main" id="{40F7183E-8EE7-4A49-8B46-07152EB0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" name="Line 30">
            <a:extLst>
              <a:ext uri="{FF2B5EF4-FFF2-40B4-BE49-F238E27FC236}">
                <a16:creationId xmlns:a16="http://schemas.microsoft.com/office/drawing/2014/main" id="{B8C4B5F2-F65A-D347-A4D9-1DCBC0D28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844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" name="Line 31">
            <a:extLst>
              <a:ext uri="{FF2B5EF4-FFF2-40B4-BE49-F238E27FC236}">
                <a16:creationId xmlns:a16="http://schemas.microsoft.com/office/drawing/2014/main" id="{7D3C9C0C-8C6C-EF41-AE7E-6A818E5F7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555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" name="Line 32">
            <a:extLst>
              <a:ext uri="{FF2B5EF4-FFF2-40B4-BE49-F238E27FC236}">
                <a16:creationId xmlns:a16="http://schemas.microsoft.com/office/drawing/2014/main" id="{0CF20BC9-9C6E-ED49-8FB2-BCBF6E470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272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7EC7335-C220-A84A-B8D4-EE5BF7E4E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0986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" name="Line 34">
            <a:extLst>
              <a:ext uri="{FF2B5EF4-FFF2-40B4-BE49-F238E27FC236}">
                <a16:creationId xmlns:a16="http://schemas.microsoft.com/office/drawing/2014/main" id="{AF08A3AA-46A4-DA48-A8D0-EC81ED44F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00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3110460A-8923-264F-B2AC-F1E191B3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6414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" name="Line 36">
            <a:extLst>
              <a:ext uri="{FF2B5EF4-FFF2-40B4-BE49-F238E27FC236}">
                <a16:creationId xmlns:a16="http://schemas.microsoft.com/office/drawing/2014/main" id="{DCD935BA-73F7-934C-AB7A-986DBA795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12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" name="Line 37">
            <a:extLst>
              <a:ext uri="{FF2B5EF4-FFF2-40B4-BE49-F238E27FC236}">
                <a16:creationId xmlns:a16="http://schemas.microsoft.com/office/drawing/2014/main" id="{13B91994-B735-8F47-8B28-31F82B321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932363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" name="Line 38">
            <a:extLst>
              <a:ext uri="{FF2B5EF4-FFF2-40B4-BE49-F238E27FC236}">
                <a16:creationId xmlns:a16="http://schemas.microsoft.com/office/drawing/2014/main" id="{F4A1085E-AD99-184F-9369-DFF78914C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7021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706184E2-BC40-AA43-9F3D-F47EAC08A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4735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" name="Line 40">
            <a:extLst>
              <a:ext uri="{FF2B5EF4-FFF2-40B4-BE49-F238E27FC236}">
                <a16:creationId xmlns:a16="http://schemas.microsoft.com/office/drawing/2014/main" id="{66B77DD2-4A2B-D442-AF69-D5AC342DF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2449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" name="Line 41">
            <a:extLst>
              <a:ext uri="{FF2B5EF4-FFF2-40B4-BE49-F238E27FC236}">
                <a16:creationId xmlns:a16="http://schemas.microsoft.com/office/drawing/2014/main" id="{51ADEBDD-5B40-8A4A-BE45-62A8A89A0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40163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" name="Line 42">
            <a:extLst>
              <a:ext uri="{FF2B5EF4-FFF2-40B4-BE49-F238E27FC236}">
                <a16:creationId xmlns:a16="http://schemas.microsoft.com/office/drawing/2014/main" id="{92A918F8-6DDB-F547-8216-F7AD4F4F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7877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" name="Line 43">
            <a:extLst>
              <a:ext uri="{FF2B5EF4-FFF2-40B4-BE49-F238E27FC236}">
                <a16:creationId xmlns:a16="http://schemas.microsoft.com/office/drawing/2014/main" id="{2D67F072-C115-484F-B6BB-9DC28D203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5591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Line 44">
            <a:extLst>
              <a:ext uri="{FF2B5EF4-FFF2-40B4-BE49-F238E27FC236}">
                <a16:creationId xmlns:a16="http://schemas.microsoft.com/office/drawing/2014/main" id="{6248665A-007D-7A49-B638-58DBF6FAD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3305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Line 45">
            <a:extLst>
              <a:ext uri="{FF2B5EF4-FFF2-40B4-BE49-F238E27FC236}">
                <a16:creationId xmlns:a16="http://schemas.microsoft.com/office/drawing/2014/main" id="{52FC205E-FAB5-FB49-B55E-5491316B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31019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Line 46">
            <a:extLst>
              <a:ext uri="{FF2B5EF4-FFF2-40B4-BE49-F238E27FC236}">
                <a16:creationId xmlns:a16="http://schemas.microsoft.com/office/drawing/2014/main" id="{20D8AB36-5CF2-7A4B-84FD-5C917D333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8733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Line 47">
            <a:extLst>
              <a:ext uri="{FF2B5EF4-FFF2-40B4-BE49-F238E27FC236}">
                <a16:creationId xmlns:a16="http://schemas.microsoft.com/office/drawing/2014/main" id="{C83E3D7C-EAB5-4649-8BEA-25DE762D5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6447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Line 48">
            <a:extLst>
              <a:ext uri="{FF2B5EF4-FFF2-40B4-BE49-F238E27FC236}">
                <a16:creationId xmlns:a16="http://schemas.microsoft.com/office/drawing/2014/main" id="{329A08BF-E5D0-1441-9310-E80235449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4161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Line 49">
            <a:extLst>
              <a:ext uri="{FF2B5EF4-FFF2-40B4-BE49-F238E27FC236}">
                <a16:creationId xmlns:a16="http://schemas.microsoft.com/office/drawing/2014/main" id="{D6B2D555-6C2B-B041-983C-D00B5612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4" y="21875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Line 50">
            <a:extLst>
              <a:ext uri="{FF2B5EF4-FFF2-40B4-BE49-F238E27FC236}">
                <a16:creationId xmlns:a16="http://schemas.microsoft.com/office/drawing/2014/main" id="{E262799A-0CC7-5E4D-8E58-D2BE9DF24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5448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" name="Line 51">
            <a:extLst>
              <a:ext uri="{FF2B5EF4-FFF2-40B4-BE49-F238E27FC236}">
                <a16:creationId xmlns:a16="http://schemas.microsoft.com/office/drawing/2014/main" id="{69F15EBC-A643-F645-8D5E-8DEBFE1B7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Line 52">
            <a:extLst>
              <a:ext uri="{FF2B5EF4-FFF2-40B4-BE49-F238E27FC236}">
                <a16:creationId xmlns:a16="http://schemas.microsoft.com/office/drawing/2014/main" id="{E4A35318-5553-4C47-BCE9-2C87699DD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" name="Line 53">
            <a:extLst>
              <a:ext uri="{FF2B5EF4-FFF2-40B4-BE49-F238E27FC236}">
                <a16:creationId xmlns:a16="http://schemas.microsoft.com/office/drawing/2014/main" id="{A28839BA-6D2B-9D4D-9919-724CBAF01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" name="Line 54">
            <a:extLst>
              <a:ext uri="{FF2B5EF4-FFF2-40B4-BE49-F238E27FC236}">
                <a16:creationId xmlns:a16="http://schemas.microsoft.com/office/drawing/2014/main" id="{2919AB85-BE2C-124A-822A-2206A4858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7" name="Line 55">
            <a:extLst>
              <a:ext uri="{FF2B5EF4-FFF2-40B4-BE49-F238E27FC236}">
                <a16:creationId xmlns:a16="http://schemas.microsoft.com/office/drawing/2014/main" id="{1A9978A1-4996-634D-B8CD-1389064B9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" name="Line 56">
            <a:extLst>
              <a:ext uri="{FF2B5EF4-FFF2-40B4-BE49-F238E27FC236}">
                <a16:creationId xmlns:a16="http://schemas.microsoft.com/office/drawing/2014/main" id="{B8EA097D-F2E6-1941-8095-967A0829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" name="Line 57">
            <a:extLst>
              <a:ext uri="{FF2B5EF4-FFF2-40B4-BE49-F238E27FC236}">
                <a16:creationId xmlns:a16="http://schemas.microsoft.com/office/drawing/2014/main" id="{AFB83FFB-6A00-FA4B-A27E-7C5486008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" name="Line 58">
            <a:extLst>
              <a:ext uri="{FF2B5EF4-FFF2-40B4-BE49-F238E27FC236}">
                <a16:creationId xmlns:a16="http://schemas.microsoft.com/office/drawing/2014/main" id="{3522565F-52F0-2442-A314-2A7D497C4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E3948B6B-B7D1-0347-B06E-B2CB5DE6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2" name="Rectangle 61">
            <a:extLst>
              <a:ext uri="{FF2B5EF4-FFF2-40B4-BE49-F238E27FC236}">
                <a16:creationId xmlns:a16="http://schemas.microsoft.com/office/drawing/2014/main" id="{FA68CAC5-349C-0B43-B4EC-6A065B5B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336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" name="Rectangle 62">
            <a:extLst>
              <a:ext uri="{FF2B5EF4-FFF2-40B4-BE49-F238E27FC236}">
                <a16:creationId xmlns:a16="http://schemas.microsoft.com/office/drawing/2014/main" id="{9779C1FE-76CB-B34C-9BB8-5072FCF1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1" y="4932363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4" name="Rectangle 63">
            <a:extLst>
              <a:ext uri="{FF2B5EF4-FFF2-40B4-BE49-F238E27FC236}">
                <a16:creationId xmlns:a16="http://schemas.microsoft.com/office/drawing/2014/main" id="{CFE91F00-51AD-DE4F-BC5F-44D95A87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500438"/>
            <a:ext cx="47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C5A5A8A9-9FB3-FA40-A6CE-61CC3EA1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64251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36" name="Line 64">
            <a:extLst>
              <a:ext uri="{FF2B5EF4-FFF2-40B4-BE49-F238E27FC236}">
                <a16:creationId xmlns:a16="http://schemas.microsoft.com/office/drawing/2014/main" id="{4405C689-071B-604B-AC2F-109EAAFC3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3544889"/>
            <a:ext cx="1223963" cy="2555875"/>
          </a:xfrm>
          <a:prstGeom prst="line">
            <a:avLst/>
          </a:prstGeom>
          <a:noFill/>
          <a:ln w="22225">
            <a:solidFill>
              <a:srgbClr val="000000">
                <a:lumMod val="65000"/>
                <a:lumOff val="35000"/>
              </a:srgb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" name="Szabadkézi sokszög 64">
            <a:extLst>
              <a:ext uri="{FF2B5EF4-FFF2-40B4-BE49-F238E27FC236}">
                <a16:creationId xmlns:a16="http://schemas.microsoft.com/office/drawing/2014/main" id="{7594B3F4-2987-6840-B3FA-174062023445}"/>
              </a:ext>
            </a:extLst>
          </p:cNvPr>
          <p:cNvSpPr/>
          <p:nvPr/>
        </p:nvSpPr>
        <p:spPr>
          <a:xfrm rot="5400000">
            <a:off x="4148139" y="37973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8" name="Szabadkézi sokszög 65">
            <a:extLst>
              <a:ext uri="{FF2B5EF4-FFF2-40B4-BE49-F238E27FC236}">
                <a16:creationId xmlns:a16="http://schemas.microsoft.com/office/drawing/2014/main" id="{10C67F36-9506-9744-A382-77ED758471CC}"/>
              </a:ext>
            </a:extLst>
          </p:cNvPr>
          <p:cNvSpPr/>
          <p:nvPr/>
        </p:nvSpPr>
        <p:spPr>
          <a:xfrm>
            <a:off x="4937125" y="4160838"/>
            <a:ext cx="2573338" cy="177800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23550 w 3366451"/>
              <a:gd name="connsiteY17" fmla="*/ 215683 h 441997"/>
              <a:gd name="connsiteX18" fmla="*/ 3366451 w 3366451"/>
              <a:gd name="connsiteY18" fmla="*/ 204993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45736 w 3366451"/>
              <a:gd name="connsiteY17" fmla="*/ 209780 h 441997"/>
              <a:gd name="connsiteX18" fmla="*/ 3366451 w 3366451"/>
              <a:gd name="connsiteY18" fmla="*/ 204993 h 4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6451" h="441997">
                <a:moveTo>
                  <a:pt x="0" y="175625"/>
                </a:moveTo>
                <a:cubicBezTo>
                  <a:pt x="145963" y="172286"/>
                  <a:pt x="149688" y="170731"/>
                  <a:pt x="207387" y="213815"/>
                </a:cubicBezTo>
                <a:cubicBezTo>
                  <a:pt x="265086" y="256899"/>
                  <a:pt x="289872" y="469765"/>
                  <a:pt x="346193" y="434129"/>
                </a:cubicBezTo>
                <a:cubicBezTo>
                  <a:pt x="402514" y="398493"/>
                  <a:pt x="479307" y="752"/>
                  <a:pt x="545311" y="1"/>
                </a:cubicBezTo>
                <a:cubicBezTo>
                  <a:pt x="611315" y="-750"/>
                  <a:pt x="676215" y="428723"/>
                  <a:pt x="742220" y="429625"/>
                </a:cubicBezTo>
                <a:cubicBezTo>
                  <a:pt x="808225" y="430527"/>
                  <a:pt x="876973" y="3351"/>
                  <a:pt x="941339" y="5413"/>
                </a:cubicBezTo>
                <a:cubicBezTo>
                  <a:pt x="1005705" y="7475"/>
                  <a:pt x="1050659" y="441311"/>
                  <a:pt x="1128417" y="441997"/>
                </a:cubicBezTo>
                <a:cubicBezTo>
                  <a:pt x="1206175" y="442683"/>
                  <a:pt x="1255518" y="10838"/>
                  <a:pt x="1316449" y="9527"/>
                </a:cubicBezTo>
                <a:cubicBezTo>
                  <a:pt x="1377380" y="8216"/>
                  <a:pt x="1414650" y="427559"/>
                  <a:pt x="1494002" y="434129"/>
                </a:cubicBezTo>
                <a:cubicBezTo>
                  <a:pt x="1573354" y="440699"/>
                  <a:pt x="1616479" y="15883"/>
                  <a:pt x="1678260" y="14938"/>
                </a:cubicBezTo>
                <a:cubicBezTo>
                  <a:pt x="1740041" y="13993"/>
                  <a:pt x="1802433" y="430627"/>
                  <a:pt x="1864691" y="428461"/>
                </a:cubicBezTo>
                <a:cubicBezTo>
                  <a:pt x="1926949" y="426295"/>
                  <a:pt x="1976264" y="847"/>
                  <a:pt x="2051806" y="1944"/>
                </a:cubicBezTo>
                <a:cubicBezTo>
                  <a:pt x="2127348" y="3041"/>
                  <a:pt x="2167368" y="433404"/>
                  <a:pt x="2226501" y="435035"/>
                </a:cubicBezTo>
                <a:cubicBezTo>
                  <a:pt x="2285634" y="436666"/>
                  <a:pt x="2324398" y="11621"/>
                  <a:pt x="2406607" y="11728"/>
                </a:cubicBezTo>
                <a:cubicBezTo>
                  <a:pt x="2488816" y="11835"/>
                  <a:pt x="2524201" y="436626"/>
                  <a:pt x="2582598" y="435681"/>
                </a:cubicBezTo>
                <a:cubicBezTo>
                  <a:pt x="2640995" y="434736"/>
                  <a:pt x="2680761" y="2347"/>
                  <a:pt x="2756989" y="6061"/>
                </a:cubicBezTo>
                <a:cubicBezTo>
                  <a:pt x="2833217" y="9775"/>
                  <a:pt x="2854681" y="390004"/>
                  <a:pt x="2902805" y="423957"/>
                </a:cubicBezTo>
                <a:cubicBezTo>
                  <a:pt x="2950929" y="457910"/>
                  <a:pt x="2968462" y="246274"/>
                  <a:pt x="3045736" y="209780"/>
                </a:cubicBezTo>
                <a:cubicBezTo>
                  <a:pt x="3123010" y="173286"/>
                  <a:pt x="3311127" y="209113"/>
                  <a:pt x="3366451" y="204993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9" name="Szabadkézi sokszög 66">
            <a:extLst>
              <a:ext uri="{FF2B5EF4-FFF2-40B4-BE49-F238E27FC236}">
                <a16:creationId xmlns:a16="http://schemas.microsoft.com/office/drawing/2014/main" id="{D1CC2037-B402-9A4E-8607-B970F8006554}"/>
              </a:ext>
            </a:extLst>
          </p:cNvPr>
          <p:cNvSpPr/>
          <p:nvPr/>
        </p:nvSpPr>
        <p:spPr>
          <a:xfrm flipH="1">
            <a:off x="3584575" y="4868863"/>
            <a:ext cx="3930650" cy="177800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23550 w 3366451"/>
              <a:gd name="connsiteY17" fmla="*/ 215683 h 441997"/>
              <a:gd name="connsiteX18" fmla="*/ 3366451 w 3366451"/>
              <a:gd name="connsiteY18" fmla="*/ 204993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45736 w 3366451"/>
              <a:gd name="connsiteY17" fmla="*/ 209780 h 441997"/>
              <a:gd name="connsiteX18" fmla="*/ 3366451 w 3366451"/>
              <a:gd name="connsiteY18" fmla="*/ 204993 h 441997"/>
              <a:gd name="connsiteX0" fmla="*/ 0 w 3366451"/>
              <a:gd name="connsiteY0" fmla="*/ 175625 h 441997"/>
              <a:gd name="connsiteX1" fmla="*/ 205344 w 3366451"/>
              <a:gd name="connsiteY1" fmla="*/ 17839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45736 w 3366451"/>
              <a:gd name="connsiteY17" fmla="*/ 209780 h 441997"/>
              <a:gd name="connsiteX18" fmla="*/ 3366451 w 3366451"/>
              <a:gd name="connsiteY18" fmla="*/ 204993 h 441997"/>
              <a:gd name="connsiteX0" fmla="*/ 0 w 3370536"/>
              <a:gd name="connsiteY0" fmla="*/ 146106 h 441997"/>
              <a:gd name="connsiteX1" fmla="*/ 209429 w 3370536"/>
              <a:gd name="connsiteY1" fmla="*/ 178395 h 441997"/>
              <a:gd name="connsiteX2" fmla="*/ 350278 w 3370536"/>
              <a:gd name="connsiteY2" fmla="*/ 434129 h 441997"/>
              <a:gd name="connsiteX3" fmla="*/ 549396 w 3370536"/>
              <a:gd name="connsiteY3" fmla="*/ 1 h 441997"/>
              <a:gd name="connsiteX4" fmla="*/ 746305 w 3370536"/>
              <a:gd name="connsiteY4" fmla="*/ 429625 h 441997"/>
              <a:gd name="connsiteX5" fmla="*/ 945424 w 3370536"/>
              <a:gd name="connsiteY5" fmla="*/ 5413 h 441997"/>
              <a:gd name="connsiteX6" fmla="*/ 1132502 w 3370536"/>
              <a:gd name="connsiteY6" fmla="*/ 441997 h 441997"/>
              <a:gd name="connsiteX7" fmla="*/ 1320534 w 3370536"/>
              <a:gd name="connsiteY7" fmla="*/ 9527 h 441997"/>
              <a:gd name="connsiteX8" fmla="*/ 1498087 w 3370536"/>
              <a:gd name="connsiteY8" fmla="*/ 434129 h 441997"/>
              <a:gd name="connsiteX9" fmla="*/ 1682345 w 3370536"/>
              <a:gd name="connsiteY9" fmla="*/ 14938 h 441997"/>
              <a:gd name="connsiteX10" fmla="*/ 1868776 w 3370536"/>
              <a:gd name="connsiteY10" fmla="*/ 428461 h 441997"/>
              <a:gd name="connsiteX11" fmla="*/ 2055891 w 3370536"/>
              <a:gd name="connsiteY11" fmla="*/ 1944 h 441997"/>
              <a:gd name="connsiteX12" fmla="*/ 2230586 w 3370536"/>
              <a:gd name="connsiteY12" fmla="*/ 435035 h 441997"/>
              <a:gd name="connsiteX13" fmla="*/ 2410692 w 3370536"/>
              <a:gd name="connsiteY13" fmla="*/ 11728 h 441997"/>
              <a:gd name="connsiteX14" fmla="*/ 2586683 w 3370536"/>
              <a:gd name="connsiteY14" fmla="*/ 435681 h 441997"/>
              <a:gd name="connsiteX15" fmla="*/ 2761074 w 3370536"/>
              <a:gd name="connsiteY15" fmla="*/ 6061 h 441997"/>
              <a:gd name="connsiteX16" fmla="*/ 2906890 w 3370536"/>
              <a:gd name="connsiteY16" fmla="*/ 423957 h 441997"/>
              <a:gd name="connsiteX17" fmla="*/ 3049821 w 3370536"/>
              <a:gd name="connsiteY17" fmla="*/ 209780 h 441997"/>
              <a:gd name="connsiteX18" fmla="*/ 3370536 w 3370536"/>
              <a:gd name="connsiteY18" fmla="*/ 204993 h 4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0536" h="441997">
                <a:moveTo>
                  <a:pt x="0" y="146106"/>
                </a:moveTo>
                <a:cubicBezTo>
                  <a:pt x="145963" y="142767"/>
                  <a:pt x="151049" y="130391"/>
                  <a:pt x="209429" y="178395"/>
                </a:cubicBezTo>
                <a:cubicBezTo>
                  <a:pt x="267809" y="226399"/>
                  <a:pt x="293617" y="463861"/>
                  <a:pt x="350278" y="434129"/>
                </a:cubicBezTo>
                <a:cubicBezTo>
                  <a:pt x="406939" y="404397"/>
                  <a:pt x="483392" y="752"/>
                  <a:pt x="549396" y="1"/>
                </a:cubicBezTo>
                <a:cubicBezTo>
                  <a:pt x="615400" y="-750"/>
                  <a:pt x="680300" y="428723"/>
                  <a:pt x="746305" y="429625"/>
                </a:cubicBezTo>
                <a:cubicBezTo>
                  <a:pt x="812310" y="430527"/>
                  <a:pt x="881058" y="3351"/>
                  <a:pt x="945424" y="5413"/>
                </a:cubicBezTo>
                <a:cubicBezTo>
                  <a:pt x="1009790" y="7475"/>
                  <a:pt x="1054744" y="441311"/>
                  <a:pt x="1132502" y="441997"/>
                </a:cubicBezTo>
                <a:cubicBezTo>
                  <a:pt x="1210260" y="442683"/>
                  <a:pt x="1259603" y="10838"/>
                  <a:pt x="1320534" y="9527"/>
                </a:cubicBezTo>
                <a:cubicBezTo>
                  <a:pt x="1381465" y="8216"/>
                  <a:pt x="1418735" y="427559"/>
                  <a:pt x="1498087" y="434129"/>
                </a:cubicBezTo>
                <a:cubicBezTo>
                  <a:pt x="1577439" y="440699"/>
                  <a:pt x="1620564" y="15883"/>
                  <a:pt x="1682345" y="14938"/>
                </a:cubicBezTo>
                <a:cubicBezTo>
                  <a:pt x="1744126" y="13993"/>
                  <a:pt x="1806518" y="430627"/>
                  <a:pt x="1868776" y="428461"/>
                </a:cubicBezTo>
                <a:cubicBezTo>
                  <a:pt x="1931034" y="426295"/>
                  <a:pt x="1980349" y="847"/>
                  <a:pt x="2055891" y="1944"/>
                </a:cubicBezTo>
                <a:cubicBezTo>
                  <a:pt x="2131433" y="3041"/>
                  <a:pt x="2171453" y="433404"/>
                  <a:pt x="2230586" y="435035"/>
                </a:cubicBezTo>
                <a:cubicBezTo>
                  <a:pt x="2289719" y="436666"/>
                  <a:pt x="2328483" y="11621"/>
                  <a:pt x="2410692" y="11728"/>
                </a:cubicBezTo>
                <a:cubicBezTo>
                  <a:pt x="2492901" y="11835"/>
                  <a:pt x="2528286" y="436626"/>
                  <a:pt x="2586683" y="435681"/>
                </a:cubicBezTo>
                <a:cubicBezTo>
                  <a:pt x="2645080" y="434736"/>
                  <a:pt x="2684846" y="2347"/>
                  <a:pt x="2761074" y="6061"/>
                </a:cubicBezTo>
                <a:cubicBezTo>
                  <a:pt x="2837302" y="9775"/>
                  <a:pt x="2858766" y="390004"/>
                  <a:pt x="2906890" y="423957"/>
                </a:cubicBezTo>
                <a:cubicBezTo>
                  <a:pt x="2955014" y="457910"/>
                  <a:pt x="2972547" y="246274"/>
                  <a:pt x="3049821" y="209780"/>
                </a:cubicBezTo>
                <a:cubicBezTo>
                  <a:pt x="3127095" y="173286"/>
                  <a:pt x="3315212" y="209113"/>
                  <a:pt x="3370536" y="204993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0" name="Szabadkézi sokszög 67">
            <a:extLst>
              <a:ext uri="{FF2B5EF4-FFF2-40B4-BE49-F238E27FC236}">
                <a16:creationId xmlns:a16="http://schemas.microsoft.com/office/drawing/2014/main" id="{3BE6B25E-BED3-D249-927A-5C03B0BE5962}"/>
              </a:ext>
            </a:extLst>
          </p:cNvPr>
          <p:cNvSpPr/>
          <p:nvPr/>
        </p:nvSpPr>
        <p:spPr>
          <a:xfrm rot="5400000">
            <a:off x="7542214" y="44958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1" name="Szabadkézi sokszög 68">
            <a:extLst>
              <a:ext uri="{FF2B5EF4-FFF2-40B4-BE49-F238E27FC236}">
                <a16:creationId xmlns:a16="http://schemas.microsoft.com/office/drawing/2014/main" id="{FA28774B-AB5F-BC4C-9A9E-FAEAAAEB269C}"/>
              </a:ext>
            </a:extLst>
          </p:cNvPr>
          <p:cNvSpPr/>
          <p:nvPr/>
        </p:nvSpPr>
        <p:spPr>
          <a:xfrm rot="5400000">
            <a:off x="2350294" y="5431632"/>
            <a:ext cx="1123950" cy="176212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52543"/>
              <a:gd name="connsiteY0" fmla="*/ 268292 h 433741"/>
              <a:gd name="connsiteX1" fmla="*/ 174166 w 1952543"/>
              <a:gd name="connsiteY1" fmla="*/ 239493 h 433741"/>
              <a:gd name="connsiteX2" fmla="*/ 331319 w 1952543"/>
              <a:gd name="connsiteY2" fmla="*/ 12997 h 433741"/>
              <a:gd name="connsiteX3" fmla="*/ 517750 w 1952543"/>
              <a:gd name="connsiteY3" fmla="*/ 426520 h 433741"/>
              <a:gd name="connsiteX4" fmla="*/ 704865 w 1952543"/>
              <a:gd name="connsiteY4" fmla="*/ 3 h 433741"/>
              <a:gd name="connsiteX5" fmla="*/ 879560 w 1952543"/>
              <a:gd name="connsiteY5" fmla="*/ 433094 h 433741"/>
              <a:gd name="connsiteX6" fmla="*/ 1059666 w 1952543"/>
              <a:gd name="connsiteY6" fmla="*/ 9787 h 433741"/>
              <a:gd name="connsiteX7" fmla="*/ 1235657 w 1952543"/>
              <a:gd name="connsiteY7" fmla="*/ 433740 h 433741"/>
              <a:gd name="connsiteX8" fmla="*/ 1410048 w 1952543"/>
              <a:gd name="connsiteY8" fmla="*/ 4120 h 433741"/>
              <a:gd name="connsiteX9" fmla="*/ 1555864 w 1952543"/>
              <a:gd name="connsiteY9" fmla="*/ 422016 h 433741"/>
              <a:gd name="connsiteX10" fmla="*/ 1676609 w 1952543"/>
              <a:gd name="connsiteY10" fmla="*/ 213742 h 433741"/>
              <a:gd name="connsiteX11" fmla="*/ 1952543 w 1952543"/>
              <a:gd name="connsiteY11" fmla="*/ 191245 h 43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52543" h="433741">
                <a:moveTo>
                  <a:pt x="0" y="268292"/>
                </a:moveTo>
                <a:cubicBezTo>
                  <a:pt x="88035" y="266982"/>
                  <a:pt x="118946" y="282042"/>
                  <a:pt x="174166" y="239493"/>
                </a:cubicBezTo>
                <a:cubicBezTo>
                  <a:pt x="229386" y="196944"/>
                  <a:pt x="274055" y="-18174"/>
                  <a:pt x="331319" y="12997"/>
                </a:cubicBezTo>
                <a:cubicBezTo>
                  <a:pt x="388583" y="44168"/>
                  <a:pt x="455492" y="428686"/>
                  <a:pt x="517750" y="426520"/>
                </a:cubicBezTo>
                <a:cubicBezTo>
                  <a:pt x="580008" y="424354"/>
                  <a:pt x="629323" y="-1094"/>
                  <a:pt x="704865" y="3"/>
                </a:cubicBezTo>
                <a:cubicBezTo>
                  <a:pt x="780407" y="1100"/>
                  <a:pt x="820427" y="431463"/>
                  <a:pt x="879560" y="433094"/>
                </a:cubicBezTo>
                <a:cubicBezTo>
                  <a:pt x="938693" y="434725"/>
                  <a:pt x="977457" y="9680"/>
                  <a:pt x="1059666" y="9787"/>
                </a:cubicBezTo>
                <a:cubicBezTo>
                  <a:pt x="1141875" y="9894"/>
                  <a:pt x="1177260" y="434685"/>
                  <a:pt x="1235657" y="433740"/>
                </a:cubicBezTo>
                <a:cubicBezTo>
                  <a:pt x="1294054" y="432795"/>
                  <a:pt x="1333820" y="406"/>
                  <a:pt x="1410048" y="4120"/>
                </a:cubicBezTo>
                <a:cubicBezTo>
                  <a:pt x="1486276" y="7834"/>
                  <a:pt x="1511437" y="387079"/>
                  <a:pt x="1555864" y="422016"/>
                </a:cubicBezTo>
                <a:cubicBezTo>
                  <a:pt x="1600291" y="456953"/>
                  <a:pt x="1610496" y="252204"/>
                  <a:pt x="1676609" y="213742"/>
                </a:cubicBezTo>
                <a:cubicBezTo>
                  <a:pt x="1742722" y="175280"/>
                  <a:pt x="1897219" y="195365"/>
                  <a:pt x="1952543" y="191245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2" name="Téglalap 1">
            <a:extLst>
              <a:ext uri="{FF2B5EF4-FFF2-40B4-BE49-F238E27FC236}">
                <a16:creationId xmlns:a16="http://schemas.microsoft.com/office/drawing/2014/main" id="{D6E587E3-9F85-664E-8231-90446B8D6CA0}"/>
              </a:ext>
            </a:extLst>
          </p:cNvPr>
          <p:cNvSpPr/>
          <p:nvPr/>
        </p:nvSpPr>
        <p:spPr>
          <a:xfrm>
            <a:off x="5775326" y="3716338"/>
            <a:ext cx="6080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ISC</a:t>
            </a:r>
            <a:endParaRPr lang="hu-HU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3" name="Téglalap 72">
            <a:extLst>
              <a:ext uri="{FF2B5EF4-FFF2-40B4-BE49-F238E27FC236}">
                <a16:creationId xmlns:a16="http://schemas.microsoft.com/office/drawing/2014/main" id="{24F3CF52-265D-7B4D-B394-06711770DA95}"/>
              </a:ext>
            </a:extLst>
          </p:cNvPr>
          <p:cNvSpPr/>
          <p:nvPr/>
        </p:nvSpPr>
        <p:spPr>
          <a:xfrm>
            <a:off x="5672138" y="5013326"/>
            <a:ext cx="6080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ISC</a:t>
            </a:r>
            <a:endParaRPr lang="hu-HU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4" name="Text Box 67">
            <a:extLst>
              <a:ext uri="{FF2B5EF4-FFF2-40B4-BE49-F238E27FC236}">
                <a16:creationId xmlns:a16="http://schemas.microsoft.com/office/drawing/2014/main" id="{C90ACBE8-400D-254D-95C5-9A5ADDF8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1" y="5765800"/>
            <a:ext cx="163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spin change </a:t>
            </a:r>
          </a:p>
        </p:txBody>
      </p:sp>
    </p:spTree>
    <p:extLst>
      <p:ext uri="{BB962C8B-B14F-4D97-AF65-F5344CB8AC3E}">
        <p14:creationId xmlns:p14="http://schemas.microsoft.com/office/powerpoint/2010/main" val="11148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>
            <a:extLst>
              <a:ext uri="{FF2B5EF4-FFF2-40B4-BE49-F238E27FC236}">
                <a16:creationId xmlns:a16="http://schemas.microsoft.com/office/drawing/2014/main" id="{62CC6B48-D9DB-804F-8253-D0E92707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Phosphorescence: emission with spin change</a:t>
            </a:r>
          </a:p>
        </p:txBody>
      </p:sp>
      <p:sp>
        <p:nvSpPr>
          <p:cNvPr id="75" name="Line 3">
            <a:extLst>
              <a:ext uri="{FF2B5EF4-FFF2-40B4-BE49-F238E27FC236}">
                <a16:creationId xmlns:a16="http://schemas.microsoft.com/office/drawing/2014/main" id="{C9FEC98B-6B28-794D-8227-F66E2FF2B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0288" y="1341438"/>
            <a:ext cx="0" cy="4794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4C660AFB-7ABE-E140-820F-54874C1F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16114"/>
            <a:ext cx="476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sz="4000" i="1" dirty="0">
                <a:solidFill>
                  <a:srgbClr val="000000"/>
                </a:solidFill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F96C293D-677D-604F-8A77-5200CAB6F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6100763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D4E2EDCA-1D99-2047-95CD-464028156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872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" name="Line 7">
            <a:extLst>
              <a:ext uri="{FF2B5EF4-FFF2-40B4-BE49-F238E27FC236}">
                <a16:creationId xmlns:a16="http://schemas.microsoft.com/office/drawing/2014/main" id="{30C2A9B8-4255-4241-81C9-3842C99CB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643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0BB72174-8283-824F-A632-B6B7F0A0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414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" name="Line 9">
            <a:extLst>
              <a:ext uri="{FF2B5EF4-FFF2-40B4-BE49-F238E27FC236}">
                <a16:creationId xmlns:a16="http://schemas.microsoft.com/office/drawing/2014/main" id="{A93BDD4A-07B9-9543-A4B9-FC1E46274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186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id="{26FE928E-63EF-5549-A701-1828F5CCA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957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" name="Line 11">
            <a:extLst>
              <a:ext uri="{FF2B5EF4-FFF2-40B4-BE49-F238E27FC236}">
                <a16:creationId xmlns:a16="http://schemas.microsoft.com/office/drawing/2014/main" id="{C75FAF86-8609-DD4D-97C0-71355B17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729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" name="Line 12">
            <a:extLst>
              <a:ext uri="{FF2B5EF4-FFF2-40B4-BE49-F238E27FC236}">
                <a16:creationId xmlns:a16="http://schemas.microsoft.com/office/drawing/2014/main" id="{22182CDD-21EB-404B-8EF3-FA8E189AC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500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Line 13">
            <a:extLst>
              <a:ext uri="{FF2B5EF4-FFF2-40B4-BE49-F238E27FC236}">
                <a16:creationId xmlns:a16="http://schemas.microsoft.com/office/drawing/2014/main" id="{EAB48A52-EB60-1144-87D2-68E9B5BF7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2719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" name="Line 14">
            <a:extLst>
              <a:ext uri="{FF2B5EF4-FFF2-40B4-BE49-F238E27FC236}">
                <a16:creationId xmlns:a16="http://schemas.microsoft.com/office/drawing/2014/main" id="{1BAD4001-254D-D143-BE5D-055BFC02F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40433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8F134B45-59C3-0A41-A054-E6D1C5534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8147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B9328931-888D-6647-BB41-667DB4273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5861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" name="Line 17">
            <a:extLst>
              <a:ext uri="{FF2B5EF4-FFF2-40B4-BE49-F238E27FC236}">
                <a16:creationId xmlns:a16="http://schemas.microsoft.com/office/drawing/2014/main" id="{9D2AB7FB-8B10-8A45-99C2-17514C2BD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3357563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E7EF53C6-4AB5-5A4D-B69C-833064615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230688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256AA000-98AF-064B-812B-9A30E4A25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4002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E5D7749C-D343-3B4E-A753-7632897CD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773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" name="Line 21">
            <a:extLst>
              <a:ext uri="{FF2B5EF4-FFF2-40B4-BE49-F238E27FC236}">
                <a16:creationId xmlns:a16="http://schemas.microsoft.com/office/drawing/2014/main" id="{0AF5452B-5D66-254A-B47C-2A3A7858E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544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83CC252A-83AA-734B-A8C8-A45EF1DA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316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" name="Line 23">
            <a:extLst>
              <a:ext uri="{FF2B5EF4-FFF2-40B4-BE49-F238E27FC236}">
                <a16:creationId xmlns:a16="http://schemas.microsoft.com/office/drawing/2014/main" id="{6C463040-8AD4-7445-A3A0-E83DB96D0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3087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F12AB6DE-D4F9-0C47-B810-6089243BC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859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" name="Line 25">
            <a:extLst>
              <a:ext uri="{FF2B5EF4-FFF2-40B4-BE49-F238E27FC236}">
                <a16:creationId xmlns:a16="http://schemas.microsoft.com/office/drawing/2014/main" id="{F09D4097-F9D3-DC4A-B50B-717F9CDE6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6304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" name="Line 26">
            <a:extLst>
              <a:ext uri="{FF2B5EF4-FFF2-40B4-BE49-F238E27FC236}">
                <a16:creationId xmlns:a16="http://schemas.microsoft.com/office/drawing/2014/main" id="{FF5646CA-7730-D645-9211-CC60CD76B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4018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" name="Line 27">
            <a:extLst>
              <a:ext uri="{FF2B5EF4-FFF2-40B4-BE49-F238E27FC236}">
                <a16:creationId xmlns:a16="http://schemas.microsoft.com/office/drawing/2014/main" id="{2429167D-6AF2-B748-8388-3A8D762B9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21732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" name="Line 28">
            <a:extLst>
              <a:ext uri="{FF2B5EF4-FFF2-40B4-BE49-F238E27FC236}">
                <a16:creationId xmlns:a16="http://schemas.microsoft.com/office/drawing/2014/main" id="{3796EE43-7AD4-544C-9D4B-29665051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9446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" name="Line 29">
            <a:extLst>
              <a:ext uri="{FF2B5EF4-FFF2-40B4-BE49-F238E27FC236}">
                <a16:creationId xmlns:a16="http://schemas.microsoft.com/office/drawing/2014/main" id="{7544D188-9433-604D-867C-276C3369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9" y="1716088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" name="Line 30">
            <a:extLst>
              <a:ext uri="{FF2B5EF4-FFF2-40B4-BE49-F238E27FC236}">
                <a16:creationId xmlns:a16="http://schemas.microsoft.com/office/drawing/2014/main" id="{FC20E729-4BBB-A941-8570-9864E80FF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784475"/>
            <a:ext cx="9159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" name="Line 31">
            <a:extLst>
              <a:ext uri="{FF2B5EF4-FFF2-40B4-BE49-F238E27FC236}">
                <a16:creationId xmlns:a16="http://schemas.microsoft.com/office/drawing/2014/main" id="{11ABBB7C-E4E1-B44E-BAC9-2548D0BB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555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" name="Line 32">
            <a:extLst>
              <a:ext uri="{FF2B5EF4-FFF2-40B4-BE49-F238E27FC236}">
                <a16:creationId xmlns:a16="http://schemas.microsoft.com/office/drawing/2014/main" id="{984EB7C3-311B-8241-9BED-DBD264C44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3272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E3643BB9-6288-4B4C-93A6-CD264477A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0986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" name="Line 34">
            <a:extLst>
              <a:ext uri="{FF2B5EF4-FFF2-40B4-BE49-F238E27FC236}">
                <a16:creationId xmlns:a16="http://schemas.microsoft.com/office/drawing/2014/main" id="{3E756C31-F75B-7749-810C-80AF5EC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8700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772E9E4B-49C2-A547-A7B4-337512AB3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6414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" name="Line 36">
            <a:extLst>
              <a:ext uri="{FF2B5EF4-FFF2-40B4-BE49-F238E27FC236}">
                <a16:creationId xmlns:a16="http://schemas.microsoft.com/office/drawing/2014/main" id="{5FC1FA8E-41DB-7F45-A8B4-9477757C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12875"/>
            <a:ext cx="915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" name="Line 37">
            <a:extLst>
              <a:ext uri="{FF2B5EF4-FFF2-40B4-BE49-F238E27FC236}">
                <a16:creationId xmlns:a16="http://schemas.microsoft.com/office/drawing/2014/main" id="{8BB356D9-4286-EB49-B97B-C76439499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4933950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" name="Line 38">
            <a:extLst>
              <a:ext uri="{FF2B5EF4-FFF2-40B4-BE49-F238E27FC236}">
                <a16:creationId xmlns:a16="http://schemas.microsoft.com/office/drawing/2014/main" id="{34A13D45-C48F-B441-9957-544CA62F8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47037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3990FE2D-8FA9-7048-8555-B780EFAFE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44751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" name="Line 40">
            <a:extLst>
              <a:ext uri="{FF2B5EF4-FFF2-40B4-BE49-F238E27FC236}">
                <a16:creationId xmlns:a16="http://schemas.microsoft.com/office/drawing/2014/main" id="{63869BF3-DF80-9A4A-A3BD-8B061D3B9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42465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" name="Line 41">
            <a:extLst>
              <a:ext uri="{FF2B5EF4-FFF2-40B4-BE49-F238E27FC236}">
                <a16:creationId xmlns:a16="http://schemas.microsoft.com/office/drawing/2014/main" id="{7448BC2B-1499-7744-95F7-F0D2CAA87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40179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" name="Line 42">
            <a:extLst>
              <a:ext uri="{FF2B5EF4-FFF2-40B4-BE49-F238E27FC236}">
                <a16:creationId xmlns:a16="http://schemas.microsoft.com/office/drawing/2014/main" id="{8531967A-A9F4-4B45-A509-C5959AC3F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37893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" name="Line 43">
            <a:extLst>
              <a:ext uri="{FF2B5EF4-FFF2-40B4-BE49-F238E27FC236}">
                <a16:creationId xmlns:a16="http://schemas.microsoft.com/office/drawing/2014/main" id="{ADE2FBC4-39E6-094E-9FF9-4F86C750B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35607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" name="Line 44">
            <a:extLst>
              <a:ext uri="{FF2B5EF4-FFF2-40B4-BE49-F238E27FC236}">
                <a16:creationId xmlns:a16="http://schemas.microsoft.com/office/drawing/2014/main" id="{CCF644E8-9A89-B24C-823C-3BFABED8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33321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" name="Line 45">
            <a:extLst>
              <a:ext uri="{FF2B5EF4-FFF2-40B4-BE49-F238E27FC236}">
                <a16:creationId xmlns:a16="http://schemas.microsoft.com/office/drawing/2014/main" id="{C0E8DA34-795E-5644-8570-1A9B314D3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31035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" name="Line 46">
            <a:extLst>
              <a:ext uri="{FF2B5EF4-FFF2-40B4-BE49-F238E27FC236}">
                <a16:creationId xmlns:a16="http://schemas.microsoft.com/office/drawing/2014/main" id="{73D0B12F-127D-BA4E-BA5F-82ECD9188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28749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" name="Line 47">
            <a:extLst>
              <a:ext uri="{FF2B5EF4-FFF2-40B4-BE49-F238E27FC236}">
                <a16:creationId xmlns:a16="http://schemas.microsoft.com/office/drawing/2014/main" id="{0A6A9532-F1CF-EB4E-A1F8-570187B6E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26463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" name="Line 48">
            <a:extLst>
              <a:ext uri="{FF2B5EF4-FFF2-40B4-BE49-F238E27FC236}">
                <a16:creationId xmlns:a16="http://schemas.microsoft.com/office/drawing/2014/main" id="{B0F53EC8-1085-6C44-BD03-B189476B8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24177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" name="Line 49">
            <a:extLst>
              <a:ext uri="{FF2B5EF4-FFF2-40B4-BE49-F238E27FC236}">
                <a16:creationId xmlns:a16="http://schemas.microsoft.com/office/drawing/2014/main" id="{2CFD7AAC-0B9C-1C4A-B130-C41655FE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2189163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" name="Line 50">
            <a:extLst>
              <a:ext uri="{FF2B5EF4-FFF2-40B4-BE49-F238E27FC236}">
                <a16:creationId xmlns:a16="http://schemas.microsoft.com/office/drawing/2014/main" id="{239605E8-3FBB-914A-A28F-C4816EBAF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457575"/>
            <a:ext cx="9159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" name="Line 51">
            <a:extLst>
              <a:ext uri="{FF2B5EF4-FFF2-40B4-BE49-F238E27FC236}">
                <a16:creationId xmlns:a16="http://schemas.microsoft.com/office/drawing/2014/main" id="{2A8F0401-25D9-7847-9C39-421C08E44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2289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" name="Line 52">
            <a:extLst>
              <a:ext uri="{FF2B5EF4-FFF2-40B4-BE49-F238E27FC236}">
                <a16:creationId xmlns:a16="http://schemas.microsoft.com/office/drawing/2014/main" id="{0C0D64D5-05FD-4145-9D14-4FD01E814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30003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" name="Line 53">
            <a:extLst>
              <a:ext uri="{FF2B5EF4-FFF2-40B4-BE49-F238E27FC236}">
                <a16:creationId xmlns:a16="http://schemas.microsoft.com/office/drawing/2014/main" id="{B38197A5-A0CE-4E44-8839-E725B053E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7717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" name="Line 54">
            <a:extLst>
              <a:ext uri="{FF2B5EF4-FFF2-40B4-BE49-F238E27FC236}">
                <a16:creationId xmlns:a16="http://schemas.microsoft.com/office/drawing/2014/main" id="{F94CB901-9BEB-D643-B53B-2B57BE637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5431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7" name="Line 55">
            <a:extLst>
              <a:ext uri="{FF2B5EF4-FFF2-40B4-BE49-F238E27FC236}">
                <a16:creationId xmlns:a16="http://schemas.microsoft.com/office/drawing/2014/main" id="{C78A3140-A336-EA49-A420-C11260C4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3145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" name="Line 56">
            <a:extLst>
              <a:ext uri="{FF2B5EF4-FFF2-40B4-BE49-F238E27FC236}">
                <a16:creationId xmlns:a16="http://schemas.microsoft.com/office/drawing/2014/main" id="{83802908-98D5-0E45-9208-A8BB2B3E9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20859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" name="Line 57">
            <a:extLst>
              <a:ext uri="{FF2B5EF4-FFF2-40B4-BE49-F238E27FC236}">
                <a16:creationId xmlns:a16="http://schemas.microsoft.com/office/drawing/2014/main" id="{EF9B4F63-5434-434B-94C2-1D401D7D9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8573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" name="Line 58">
            <a:extLst>
              <a:ext uri="{FF2B5EF4-FFF2-40B4-BE49-F238E27FC236}">
                <a16:creationId xmlns:a16="http://schemas.microsoft.com/office/drawing/2014/main" id="{CA637545-5DBB-B747-8568-DAF86CDA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1628775"/>
            <a:ext cx="915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DAE065CD-68B7-8C4B-98BF-B1BE4780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175126"/>
            <a:ext cx="458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2" name="Rectangle 61">
            <a:extLst>
              <a:ext uri="{FF2B5EF4-FFF2-40B4-BE49-F238E27FC236}">
                <a16:creationId xmlns:a16="http://schemas.microsoft.com/office/drawing/2014/main" id="{0BA44333-3DE8-2245-A513-F2434597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33676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" name="Rectangle 62">
            <a:extLst>
              <a:ext uri="{FF2B5EF4-FFF2-40B4-BE49-F238E27FC236}">
                <a16:creationId xmlns:a16="http://schemas.microsoft.com/office/drawing/2014/main" id="{FFEDED90-26CE-4940-A3C9-71D61090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6" y="4879976"/>
            <a:ext cx="47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4" name="Rectangle 63">
            <a:extLst>
              <a:ext uri="{FF2B5EF4-FFF2-40B4-BE49-F238E27FC236}">
                <a16:creationId xmlns:a16="http://schemas.microsoft.com/office/drawing/2014/main" id="{2F3C1576-126E-C644-AEE7-1FDDCCF0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413126"/>
            <a:ext cx="47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T</a:t>
            </a:r>
            <a:r>
              <a:rPr lang="en-US" altLang="hu-HU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705B7CBD-4F75-C143-B29D-755A1D80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6064251"/>
            <a:ext cx="4587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hu-HU" kern="0" dirty="0">
                <a:solidFill>
                  <a:srgbClr val="000000"/>
                </a:solidFill>
              </a:rPr>
              <a:t>S</a:t>
            </a:r>
            <a:r>
              <a:rPr lang="hu-HU" altLang="hu-HU" kern="0" baseline="-25000" dirty="0">
                <a:solidFill>
                  <a:srgbClr val="000000"/>
                </a:solidFill>
              </a:rPr>
              <a:t>0</a:t>
            </a:r>
            <a:endParaRPr lang="en-US" altLang="hu-HU" kern="0" baseline="-25000" dirty="0">
              <a:solidFill>
                <a:srgbClr val="000000"/>
              </a:solidFill>
            </a:endParaRPr>
          </a:p>
        </p:txBody>
      </p:sp>
      <p:sp>
        <p:nvSpPr>
          <p:cNvPr id="136" name="Line 64">
            <a:extLst>
              <a:ext uri="{FF2B5EF4-FFF2-40B4-BE49-F238E27FC236}">
                <a16:creationId xmlns:a16="http://schemas.microsoft.com/office/drawing/2014/main" id="{8001D8BD-A082-F047-9A40-343657281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3544889"/>
            <a:ext cx="1368425" cy="2555875"/>
          </a:xfrm>
          <a:prstGeom prst="line">
            <a:avLst/>
          </a:prstGeom>
          <a:noFill/>
          <a:ln w="22225">
            <a:solidFill>
              <a:srgbClr val="000000">
                <a:lumMod val="65000"/>
                <a:lumOff val="35000"/>
              </a:srgb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" name="Szabadkézi sokszög 64">
            <a:extLst>
              <a:ext uri="{FF2B5EF4-FFF2-40B4-BE49-F238E27FC236}">
                <a16:creationId xmlns:a16="http://schemas.microsoft.com/office/drawing/2014/main" id="{928C46CF-98E2-9447-9EF7-D67ADDEF3678}"/>
              </a:ext>
            </a:extLst>
          </p:cNvPr>
          <p:cNvSpPr/>
          <p:nvPr/>
        </p:nvSpPr>
        <p:spPr>
          <a:xfrm rot="5400000">
            <a:off x="4148139" y="37973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38" name="Text Box 67">
            <a:extLst>
              <a:ext uri="{FF2B5EF4-FFF2-40B4-BE49-F238E27FC236}">
                <a16:creationId xmlns:a16="http://schemas.microsoft.com/office/drawing/2014/main" id="{177E1505-0EE6-9548-914D-78FA172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5673726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/>
              <a:t>from the vibrational ground state</a:t>
            </a:r>
            <a:br>
              <a:rPr lang="en-GB" altLang="hu-HU" kern="0" dirty="0"/>
            </a:br>
            <a:r>
              <a:rPr lang="en-GB" altLang="hu-HU" kern="0" dirty="0"/>
              <a:t>to several vibrational states</a:t>
            </a:r>
          </a:p>
        </p:txBody>
      </p:sp>
      <p:sp>
        <p:nvSpPr>
          <p:cNvPr id="139" name="Szabadkézi sokszög 68">
            <a:extLst>
              <a:ext uri="{FF2B5EF4-FFF2-40B4-BE49-F238E27FC236}">
                <a16:creationId xmlns:a16="http://schemas.microsoft.com/office/drawing/2014/main" id="{B807B372-11E3-EB41-929C-4622ED96185E}"/>
              </a:ext>
            </a:extLst>
          </p:cNvPr>
          <p:cNvSpPr/>
          <p:nvPr/>
        </p:nvSpPr>
        <p:spPr>
          <a:xfrm>
            <a:off x="4937125" y="4160838"/>
            <a:ext cx="2573338" cy="177800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23550 w 3366451"/>
              <a:gd name="connsiteY17" fmla="*/ 215683 h 441997"/>
              <a:gd name="connsiteX18" fmla="*/ 3366451 w 3366451"/>
              <a:gd name="connsiteY18" fmla="*/ 204993 h 441997"/>
              <a:gd name="connsiteX0" fmla="*/ 0 w 3366451"/>
              <a:gd name="connsiteY0" fmla="*/ 175625 h 441997"/>
              <a:gd name="connsiteX1" fmla="*/ 207387 w 3366451"/>
              <a:gd name="connsiteY1" fmla="*/ 213815 h 441997"/>
              <a:gd name="connsiteX2" fmla="*/ 346193 w 3366451"/>
              <a:gd name="connsiteY2" fmla="*/ 434129 h 441997"/>
              <a:gd name="connsiteX3" fmla="*/ 545311 w 3366451"/>
              <a:gd name="connsiteY3" fmla="*/ 1 h 441997"/>
              <a:gd name="connsiteX4" fmla="*/ 742220 w 3366451"/>
              <a:gd name="connsiteY4" fmla="*/ 429625 h 441997"/>
              <a:gd name="connsiteX5" fmla="*/ 941339 w 3366451"/>
              <a:gd name="connsiteY5" fmla="*/ 5413 h 441997"/>
              <a:gd name="connsiteX6" fmla="*/ 1128417 w 3366451"/>
              <a:gd name="connsiteY6" fmla="*/ 441997 h 441997"/>
              <a:gd name="connsiteX7" fmla="*/ 1316449 w 3366451"/>
              <a:gd name="connsiteY7" fmla="*/ 9527 h 441997"/>
              <a:gd name="connsiteX8" fmla="*/ 1494002 w 3366451"/>
              <a:gd name="connsiteY8" fmla="*/ 434129 h 441997"/>
              <a:gd name="connsiteX9" fmla="*/ 1678260 w 3366451"/>
              <a:gd name="connsiteY9" fmla="*/ 14938 h 441997"/>
              <a:gd name="connsiteX10" fmla="*/ 1864691 w 3366451"/>
              <a:gd name="connsiteY10" fmla="*/ 428461 h 441997"/>
              <a:gd name="connsiteX11" fmla="*/ 2051806 w 3366451"/>
              <a:gd name="connsiteY11" fmla="*/ 1944 h 441997"/>
              <a:gd name="connsiteX12" fmla="*/ 2226501 w 3366451"/>
              <a:gd name="connsiteY12" fmla="*/ 435035 h 441997"/>
              <a:gd name="connsiteX13" fmla="*/ 2406607 w 3366451"/>
              <a:gd name="connsiteY13" fmla="*/ 11728 h 441997"/>
              <a:gd name="connsiteX14" fmla="*/ 2582598 w 3366451"/>
              <a:gd name="connsiteY14" fmla="*/ 435681 h 441997"/>
              <a:gd name="connsiteX15" fmla="*/ 2756989 w 3366451"/>
              <a:gd name="connsiteY15" fmla="*/ 6061 h 441997"/>
              <a:gd name="connsiteX16" fmla="*/ 2902805 w 3366451"/>
              <a:gd name="connsiteY16" fmla="*/ 423957 h 441997"/>
              <a:gd name="connsiteX17" fmla="*/ 3045736 w 3366451"/>
              <a:gd name="connsiteY17" fmla="*/ 209780 h 441997"/>
              <a:gd name="connsiteX18" fmla="*/ 3366451 w 3366451"/>
              <a:gd name="connsiteY18" fmla="*/ 204993 h 44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6451" h="441997">
                <a:moveTo>
                  <a:pt x="0" y="175625"/>
                </a:moveTo>
                <a:cubicBezTo>
                  <a:pt x="145963" y="172286"/>
                  <a:pt x="149688" y="170731"/>
                  <a:pt x="207387" y="213815"/>
                </a:cubicBezTo>
                <a:cubicBezTo>
                  <a:pt x="265086" y="256899"/>
                  <a:pt x="289872" y="469765"/>
                  <a:pt x="346193" y="434129"/>
                </a:cubicBezTo>
                <a:cubicBezTo>
                  <a:pt x="402514" y="398493"/>
                  <a:pt x="479307" y="752"/>
                  <a:pt x="545311" y="1"/>
                </a:cubicBezTo>
                <a:cubicBezTo>
                  <a:pt x="611315" y="-750"/>
                  <a:pt x="676215" y="428723"/>
                  <a:pt x="742220" y="429625"/>
                </a:cubicBezTo>
                <a:cubicBezTo>
                  <a:pt x="808225" y="430527"/>
                  <a:pt x="876973" y="3351"/>
                  <a:pt x="941339" y="5413"/>
                </a:cubicBezTo>
                <a:cubicBezTo>
                  <a:pt x="1005705" y="7475"/>
                  <a:pt x="1050659" y="441311"/>
                  <a:pt x="1128417" y="441997"/>
                </a:cubicBezTo>
                <a:cubicBezTo>
                  <a:pt x="1206175" y="442683"/>
                  <a:pt x="1255518" y="10838"/>
                  <a:pt x="1316449" y="9527"/>
                </a:cubicBezTo>
                <a:cubicBezTo>
                  <a:pt x="1377380" y="8216"/>
                  <a:pt x="1414650" y="427559"/>
                  <a:pt x="1494002" y="434129"/>
                </a:cubicBezTo>
                <a:cubicBezTo>
                  <a:pt x="1573354" y="440699"/>
                  <a:pt x="1616479" y="15883"/>
                  <a:pt x="1678260" y="14938"/>
                </a:cubicBezTo>
                <a:cubicBezTo>
                  <a:pt x="1740041" y="13993"/>
                  <a:pt x="1802433" y="430627"/>
                  <a:pt x="1864691" y="428461"/>
                </a:cubicBezTo>
                <a:cubicBezTo>
                  <a:pt x="1926949" y="426295"/>
                  <a:pt x="1976264" y="847"/>
                  <a:pt x="2051806" y="1944"/>
                </a:cubicBezTo>
                <a:cubicBezTo>
                  <a:pt x="2127348" y="3041"/>
                  <a:pt x="2167368" y="433404"/>
                  <a:pt x="2226501" y="435035"/>
                </a:cubicBezTo>
                <a:cubicBezTo>
                  <a:pt x="2285634" y="436666"/>
                  <a:pt x="2324398" y="11621"/>
                  <a:pt x="2406607" y="11728"/>
                </a:cubicBezTo>
                <a:cubicBezTo>
                  <a:pt x="2488816" y="11835"/>
                  <a:pt x="2524201" y="436626"/>
                  <a:pt x="2582598" y="435681"/>
                </a:cubicBezTo>
                <a:cubicBezTo>
                  <a:pt x="2640995" y="434736"/>
                  <a:pt x="2680761" y="2347"/>
                  <a:pt x="2756989" y="6061"/>
                </a:cubicBezTo>
                <a:cubicBezTo>
                  <a:pt x="2833217" y="9775"/>
                  <a:pt x="2854681" y="390004"/>
                  <a:pt x="2902805" y="423957"/>
                </a:cubicBezTo>
                <a:cubicBezTo>
                  <a:pt x="2950929" y="457910"/>
                  <a:pt x="2968462" y="246274"/>
                  <a:pt x="3045736" y="209780"/>
                </a:cubicBezTo>
                <a:cubicBezTo>
                  <a:pt x="3123010" y="173286"/>
                  <a:pt x="3311127" y="209113"/>
                  <a:pt x="3366451" y="204993"/>
                </a:cubicBezTo>
              </a:path>
            </a:pathLst>
          </a:custGeom>
          <a:noFill/>
          <a:ln w="317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0" name="Szabadkézi sokszög 69">
            <a:extLst>
              <a:ext uri="{FF2B5EF4-FFF2-40B4-BE49-F238E27FC236}">
                <a16:creationId xmlns:a16="http://schemas.microsoft.com/office/drawing/2014/main" id="{0561B9A0-8C26-DE49-936D-4CC6B3A7E401}"/>
              </a:ext>
            </a:extLst>
          </p:cNvPr>
          <p:cNvSpPr/>
          <p:nvPr/>
        </p:nvSpPr>
        <p:spPr>
          <a:xfrm rot="5400000">
            <a:off x="7542214" y="4495801"/>
            <a:ext cx="676275" cy="174625"/>
          </a:xfrm>
          <a:custGeom>
            <a:avLst/>
            <a:gdLst>
              <a:gd name="connsiteX0" fmla="*/ 0 w 3320249"/>
              <a:gd name="connsiteY0" fmla="*/ 390618 h 418863"/>
              <a:gd name="connsiteX1" fmla="*/ 186431 w 3320249"/>
              <a:gd name="connsiteY1" fmla="*/ 35511 h 418863"/>
              <a:gd name="connsiteX2" fmla="*/ 372862 w 3320249"/>
              <a:gd name="connsiteY2" fmla="*/ 408373 h 418863"/>
              <a:gd name="connsiteX3" fmla="*/ 568171 w 3320249"/>
              <a:gd name="connsiteY3" fmla="*/ 26633 h 418863"/>
              <a:gd name="connsiteX4" fmla="*/ 754602 w 3320249"/>
              <a:gd name="connsiteY4" fmla="*/ 417251 h 418863"/>
              <a:gd name="connsiteX5" fmla="*/ 949911 w 3320249"/>
              <a:gd name="connsiteY5" fmla="*/ 17756 h 418863"/>
              <a:gd name="connsiteX6" fmla="*/ 1127464 w 3320249"/>
              <a:gd name="connsiteY6" fmla="*/ 390618 h 418863"/>
              <a:gd name="connsiteX7" fmla="*/ 1305018 w 3320249"/>
              <a:gd name="connsiteY7" fmla="*/ 26633 h 418863"/>
              <a:gd name="connsiteX8" fmla="*/ 1482571 w 3320249"/>
              <a:gd name="connsiteY8" fmla="*/ 408373 h 418863"/>
              <a:gd name="connsiteX9" fmla="*/ 1633492 w 3320249"/>
              <a:gd name="connsiteY9" fmla="*/ 17756 h 418863"/>
              <a:gd name="connsiteX10" fmla="*/ 1819923 w 3320249"/>
              <a:gd name="connsiteY10" fmla="*/ 408373 h 418863"/>
              <a:gd name="connsiteX11" fmla="*/ 1970843 w 3320249"/>
              <a:gd name="connsiteY11" fmla="*/ 0 h 418863"/>
              <a:gd name="connsiteX12" fmla="*/ 2148396 w 3320249"/>
              <a:gd name="connsiteY12" fmla="*/ 408373 h 418863"/>
              <a:gd name="connsiteX13" fmla="*/ 2317072 w 3320249"/>
              <a:gd name="connsiteY13" fmla="*/ 8878 h 418863"/>
              <a:gd name="connsiteX14" fmla="*/ 2476870 w 3320249"/>
              <a:gd name="connsiteY14" fmla="*/ 399495 h 418863"/>
              <a:gd name="connsiteX15" fmla="*/ 2645546 w 3320249"/>
              <a:gd name="connsiteY15" fmla="*/ 8878 h 418863"/>
              <a:gd name="connsiteX16" fmla="*/ 2814222 w 3320249"/>
              <a:gd name="connsiteY16" fmla="*/ 417251 h 418863"/>
              <a:gd name="connsiteX17" fmla="*/ 2974020 w 3320249"/>
              <a:gd name="connsiteY17" fmla="*/ 150921 h 418863"/>
              <a:gd name="connsiteX18" fmla="*/ 3222594 w 3320249"/>
              <a:gd name="connsiteY18" fmla="*/ 142043 h 418863"/>
              <a:gd name="connsiteX19" fmla="*/ 3320249 w 3320249"/>
              <a:gd name="connsiteY19" fmla="*/ 150921 h 418863"/>
              <a:gd name="connsiteX0" fmla="*/ 0 w 3320249"/>
              <a:gd name="connsiteY0" fmla="*/ 397999 h 426244"/>
              <a:gd name="connsiteX1" fmla="*/ 191194 w 3320249"/>
              <a:gd name="connsiteY1" fmla="*/ 29 h 426244"/>
              <a:gd name="connsiteX2" fmla="*/ 372862 w 3320249"/>
              <a:gd name="connsiteY2" fmla="*/ 415754 h 426244"/>
              <a:gd name="connsiteX3" fmla="*/ 568171 w 3320249"/>
              <a:gd name="connsiteY3" fmla="*/ 34014 h 426244"/>
              <a:gd name="connsiteX4" fmla="*/ 754602 w 3320249"/>
              <a:gd name="connsiteY4" fmla="*/ 424632 h 426244"/>
              <a:gd name="connsiteX5" fmla="*/ 949911 w 3320249"/>
              <a:gd name="connsiteY5" fmla="*/ 25137 h 426244"/>
              <a:gd name="connsiteX6" fmla="*/ 1127464 w 3320249"/>
              <a:gd name="connsiteY6" fmla="*/ 397999 h 426244"/>
              <a:gd name="connsiteX7" fmla="*/ 1305018 w 3320249"/>
              <a:gd name="connsiteY7" fmla="*/ 34014 h 426244"/>
              <a:gd name="connsiteX8" fmla="*/ 1482571 w 3320249"/>
              <a:gd name="connsiteY8" fmla="*/ 415754 h 426244"/>
              <a:gd name="connsiteX9" fmla="*/ 1633492 w 3320249"/>
              <a:gd name="connsiteY9" fmla="*/ 25137 h 426244"/>
              <a:gd name="connsiteX10" fmla="*/ 1819923 w 3320249"/>
              <a:gd name="connsiteY10" fmla="*/ 415754 h 426244"/>
              <a:gd name="connsiteX11" fmla="*/ 1970843 w 3320249"/>
              <a:gd name="connsiteY11" fmla="*/ 7381 h 426244"/>
              <a:gd name="connsiteX12" fmla="*/ 2148396 w 3320249"/>
              <a:gd name="connsiteY12" fmla="*/ 415754 h 426244"/>
              <a:gd name="connsiteX13" fmla="*/ 2317072 w 3320249"/>
              <a:gd name="connsiteY13" fmla="*/ 16259 h 426244"/>
              <a:gd name="connsiteX14" fmla="*/ 2476870 w 3320249"/>
              <a:gd name="connsiteY14" fmla="*/ 406876 h 426244"/>
              <a:gd name="connsiteX15" fmla="*/ 2645546 w 3320249"/>
              <a:gd name="connsiteY15" fmla="*/ 16259 h 426244"/>
              <a:gd name="connsiteX16" fmla="*/ 2814222 w 3320249"/>
              <a:gd name="connsiteY16" fmla="*/ 424632 h 426244"/>
              <a:gd name="connsiteX17" fmla="*/ 2974020 w 3320249"/>
              <a:gd name="connsiteY17" fmla="*/ 158302 h 426244"/>
              <a:gd name="connsiteX18" fmla="*/ 3222594 w 3320249"/>
              <a:gd name="connsiteY18" fmla="*/ 149424 h 426244"/>
              <a:gd name="connsiteX19" fmla="*/ 3320249 w 3320249"/>
              <a:gd name="connsiteY19" fmla="*/ 158302 h 426244"/>
              <a:gd name="connsiteX0" fmla="*/ 0 w 3334537"/>
              <a:gd name="connsiteY0" fmla="*/ 426551 h 426551"/>
              <a:gd name="connsiteX1" fmla="*/ 205482 w 3334537"/>
              <a:gd name="connsiteY1" fmla="*/ 6 h 426551"/>
              <a:gd name="connsiteX2" fmla="*/ 387150 w 3334537"/>
              <a:gd name="connsiteY2" fmla="*/ 415731 h 426551"/>
              <a:gd name="connsiteX3" fmla="*/ 582459 w 3334537"/>
              <a:gd name="connsiteY3" fmla="*/ 33991 h 426551"/>
              <a:gd name="connsiteX4" fmla="*/ 768890 w 3334537"/>
              <a:gd name="connsiteY4" fmla="*/ 424609 h 426551"/>
              <a:gd name="connsiteX5" fmla="*/ 964199 w 3334537"/>
              <a:gd name="connsiteY5" fmla="*/ 25114 h 426551"/>
              <a:gd name="connsiteX6" fmla="*/ 1141752 w 3334537"/>
              <a:gd name="connsiteY6" fmla="*/ 397976 h 426551"/>
              <a:gd name="connsiteX7" fmla="*/ 1319306 w 3334537"/>
              <a:gd name="connsiteY7" fmla="*/ 33991 h 426551"/>
              <a:gd name="connsiteX8" fmla="*/ 1496859 w 3334537"/>
              <a:gd name="connsiteY8" fmla="*/ 415731 h 426551"/>
              <a:gd name="connsiteX9" fmla="*/ 1647780 w 3334537"/>
              <a:gd name="connsiteY9" fmla="*/ 25114 h 426551"/>
              <a:gd name="connsiteX10" fmla="*/ 1834211 w 3334537"/>
              <a:gd name="connsiteY10" fmla="*/ 415731 h 426551"/>
              <a:gd name="connsiteX11" fmla="*/ 1985131 w 3334537"/>
              <a:gd name="connsiteY11" fmla="*/ 7358 h 426551"/>
              <a:gd name="connsiteX12" fmla="*/ 2162684 w 3334537"/>
              <a:gd name="connsiteY12" fmla="*/ 415731 h 426551"/>
              <a:gd name="connsiteX13" fmla="*/ 2331360 w 3334537"/>
              <a:gd name="connsiteY13" fmla="*/ 16236 h 426551"/>
              <a:gd name="connsiteX14" fmla="*/ 2491158 w 3334537"/>
              <a:gd name="connsiteY14" fmla="*/ 406853 h 426551"/>
              <a:gd name="connsiteX15" fmla="*/ 2659834 w 3334537"/>
              <a:gd name="connsiteY15" fmla="*/ 16236 h 426551"/>
              <a:gd name="connsiteX16" fmla="*/ 2828510 w 3334537"/>
              <a:gd name="connsiteY16" fmla="*/ 424609 h 426551"/>
              <a:gd name="connsiteX17" fmla="*/ 2988308 w 3334537"/>
              <a:gd name="connsiteY17" fmla="*/ 158279 h 426551"/>
              <a:gd name="connsiteX18" fmla="*/ 3236882 w 3334537"/>
              <a:gd name="connsiteY18" fmla="*/ 149401 h 426551"/>
              <a:gd name="connsiteX19" fmla="*/ 3334537 w 3334537"/>
              <a:gd name="connsiteY19" fmla="*/ 158279 h 426551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406200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26547 h 430073"/>
              <a:gd name="connsiteX1" fmla="*/ 205482 w 3334537"/>
              <a:gd name="connsiteY1" fmla="*/ 2 h 430073"/>
              <a:gd name="connsiteX2" fmla="*/ 372863 w 3334537"/>
              <a:gd name="connsiteY2" fmla="*/ 430014 h 430073"/>
              <a:gd name="connsiteX3" fmla="*/ 582459 w 3334537"/>
              <a:gd name="connsiteY3" fmla="*/ 33987 h 430073"/>
              <a:gd name="connsiteX4" fmla="*/ 768890 w 3334537"/>
              <a:gd name="connsiteY4" fmla="*/ 424605 h 430073"/>
              <a:gd name="connsiteX5" fmla="*/ 964199 w 3334537"/>
              <a:gd name="connsiteY5" fmla="*/ 25110 h 430073"/>
              <a:gd name="connsiteX6" fmla="*/ 1141752 w 3334537"/>
              <a:gd name="connsiteY6" fmla="*/ 397972 h 430073"/>
              <a:gd name="connsiteX7" fmla="*/ 1319306 w 3334537"/>
              <a:gd name="connsiteY7" fmla="*/ 33987 h 430073"/>
              <a:gd name="connsiteX8" fmla="*/ 1496859 w 3334537"/>
              <a:gd name="connsiteY8" fmla="*/ 415727 h 430073"/>
              <a:gd name="connsiteX9" fmla="*/ 1647780 w 3334537"/>
              <a:gd name="connsiteY9" fmla="*/ 25110 h 430073"/>
              <a:gd name="connsiteX10" fmla="*/ 1834211 w 3334537"/>
              <a:gd name="connsiteY10" fmla="*/ 415727 h 430073"/>
              <a:gd name="connsiteX11" fmla="*/ 1985131 w 3334537"/>
              <a:gd name="connsiteY11" fmla="*/ 7354 h 430073"/>
              <a:gd name="connsiteX12" fmla="*/ 2162684 w 3334537"/>
              <a:gd name="connsiteY12" fmla="*/ 415727 h 430073"/>
              <a:gd name="connsiteX13" fmla="*/ 2331360 w 3334537"/>
              <a:gd name="connsiteY13" fmla="*/ 16232 h 430073"/>
              <a:gd name="connsiteX14" fmla="*/ 2491158 w 3334537"/>
              <a:gd name="connsiteY14" fmla="*/ 406849 h 430073"/>
              <a:gd name="connsiteX15" fmla="*/ 2659834 w 3334537"/>
              <a:gd name="connsiteY15" fmla="*/ 16232 h 430073"/>
              <a:gd name="connsiteX16" fmla="*/ 2828510 w 3334537"/>
              <a:gd name="connsiteY16" fmla="*/ 424605 h 430073"/>
              <a:gd name="connsiteX17" fmla="*/ 2988308 w 3334537"/>
              <a:gd name="connsiteY17" fmla="*/ 158275 h 430073"/>
              <a:gd name="connsiteX18" fmla="*/ 3236882 w 3334537"/>
              <a:gd name="connsiteY18" fmla="*/ 149397 h 430073"/>
              <a:gd name="connsiteX19" fmla="*/ 3334537 w 3334537"/>
              <a:gd name="connsiteY19" fmla="*/ 158275 h 430073"/>
              <a:gd name="connsiteX0" fmla="*/ 0 w 3334537"/>
              <a:gd name="connsiteY0" fmla="*/ 430661 h 434128"/>
              <a:gd name="connsiteX1" fmla="*/ 205482 w 3334537"/>
              <a:gd name="connsiteY1" fmla="*/ 4116 h 434128"/>
              <a:gd name="connsiteX2" fmla="*/ 372863 w 3334537"/>
              <a:gd name="connsiteY2" fmla="*/ 434128 h 434128"/>
              <a:gd name="connsiteX3" fmla="*/ 587221 w 3334537"/>
              <a:gd name="connsiteY3" fmla="*/ 1 h 434128"/>
              <a:gd name="connsiteX4" fmla="*/ 768890 w 3334537"/>
              <a:gd name="connsiteY4" fmla="*/ 428719 h 434128"/>
              <a:gd name="connsiteX5" fmla="*/ 964199 w 3334537"/>
              <a:gd name="connsiteY5" fmla="*/ 29224 h 434128"/>
              <a:gd name="connsiteX6" fmla="*/ 1141752 w 3334537"/>
              <a:gd name="connsiteY6" fmla="*/ 402086 h 434128"/>
              <a:gd name="connsiteX7" fmla="*/ 1319306 w 3334537"/>
              <a:gd name="connsiteY7" fmla="*/ 38101 h 434128"/>
              <a:gd name="connsiteX8" fmla="*/ 1496859 w 3334537"/>
              <a:gd name="connsiteY8" fmla="*/ 419841 h 434128"/>
              <a:gd name="connsiteX9" fmla="*/ 1647780 w 3334537"/>
              <a:gd name="connsiteY9" fmla="*/ 29224 h 434128"/>
              <a:gd name="connsiteX10" fmla="*/ 1834211 w 3334537"/>
              <a:gd name="connsiteY10" fmla="*/ 419841 h 434128"/>
              <a:gd name="connsiteX11" fmla="*/ 1985131 w 3334537"/>
              <a:gd name="connsiteY11" fmla="*/ 11468 h 434128"/>
              <a:gd name="connsiteX12" fmla="*/ 2162684 w 3334537"/>
              <a:gd name="connsiteY12" fmla="*/ 419841 h 434128"/>
              <a:gd name="connsiteX13" fmla="*/ 2331360 w 3334537"/>
              <a:gd name="connsiteY13" fmla="*/ 20346 h 434128"/>
              <a:gd name="connsiteX14" fmla="*/ 2491158 w 3334537"/>
              <a:gd name="connsiteY14" fmla="*/ 410963 h 434128"/>
              <a:gd name="connsiteX15" fmla="*/ 2659834 w 3334537"/>
              <a:gd name="connsiteY15" fmla="*/ 20346 h 434128"/>
              <a:gd name="connsiteX16" fmla="*/ 2828510 w 3334537"/>
              <a:gd name="connsiteY16" fmla="*/ 428719 h 434128"/>
              <a:gd name="connsiteX17" fmla="*/ 2988308 w 3334537"/>
              <a:gd name="connsiteY17" fmla="*/ 162389 h 434128"/>
              <a:gd name="connsiteX18" fmla="*/ 3236882 w 3334537"/>
              <a:gd name="connsiteY18" fmla="*/ 153511 h 434128"/>
              <a:gd name="connsiteX19" fmla="*/ 3334537 w 3334537"/>
              <a:gd name="connsiteY19" fmla="*/ 162389 h 434128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64199 w 3334537"/>
              <a:gd name="connsiteY5" fmla="*/ 29228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41752 w 3334537"/>
              <a:gd name="connsiteY6" fmla="*/ 402090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19306 w 3334537"/>
              <a:gd name="connsiteY7" fmla="*/ 38105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32"/>
              <a:gd name="connsiteX1" fmla="*/ 205482 w 3334537"/>
              <a:gd name="connsiteY1" fmla="*/ 4120 h 434132"/>
              <a:gd name="connsiteX2" fmla="*/ 372863 w 3334537"/>
              <a:gd name="connsiteY2" fmla="*/ 434132 h 434132"/>
              <a:gd name="connsiteX3" fmla="*/ 587221 w 3334537"/>
              <a:gd name="connsiteY3" fmla="*/ 5 h 434132"/>
              <a:gd name="connsiteX4" fmla="*/ 787940 w 3334537"/>
              <a:gd name="connsiteY4" fmla="*/ 423961 h 434132"/>
              <a:gd name="connsiteX5" fmla="*/ 983249 w 3334537"/>
              <a:gd name="connsiteY5" fmla="*/ 5416 h 434132"/>
              <a:gd name="connsiteX6" fmla="*/ 1151277 w 3334537"/>
              <a:gd name="connsiteY6" fmla="*/ 430665 h 434132"/>
              <a:gd name="connsiteX7" fmla="*/ 1343119 w 3334537"/>
              <a:gd name="connsiteY7" fmla="*/ 9530 h 434132"/>
              <a:gd name="connsiteX8" fmla="*/ 1496859 w 3334537"/>
              <a:gd name="connsiteY8" fmla="*/ 419845 h 434132"/>
              <a:gd name="connsiteX9" fmla="*/ 1647780 w 3334537"/>
              <a:gd name="connsiteY9" fmla="*/ 29228 h 434132"/>
              <a:gd name="connsiteX10" fmla="*/ 1834211 w 3334537"/>
              <a:gd name="connsiteY10" fmla="*/ 419845 h 434132"/>
              <a:gd name="connsiteX11" fmla="*/ 1985131 w 3334537"/>
              <a:gd name="connsiteY11" fmla="*/ 11472 h 434132"/>
              <a:gd name="connsiteX12" fmla="*/ 2162684 w 3334537"/>
              <a:gd name="connsiteY12" fmla="*/ 419845 h 434132"/>
              <a:gd name="connsiteX13" fmla="*/ 2331360 w 3334537"/>
              <a:gd name="connsiteY13" fmla="*/ 20350 h 434132"/>
              <a:gd name="connsiteX14" fmla="*/ 2491158 w 3334537"/>
              <a:gd name="connsiteY14" fmla="*/ 410967 h 434132"/>
              <a:gd name="connsiteX15" fmla="*/ 2659834 w 3334537"/>
              <a:gd name="connsiteY15" fmla="*/ 20350 h 434132"/>
              <a:gd name="connsiteX16" fmla="*/ 2828510 w 3334537"/>
              <a:gd name="connsiteY16" fmla="*/ 428723 h 434132"/>
              <a:gd name="connsiteX17" fmla="*/ 2988308 w 3334537"/>
              <a:gd name="connsiteY17" fmla="*/ 162393 h 434132"/>
              <a:gd name="connsiteX18" fmla="*/ 3236882 w 3334537"/>
              <a:gd name="connsiteY18" fmla="*/ 153515 h 434132"/>
              <a:gd name="connsiteX19" fmla="*/ 3334537 w 3334537"/>
              <a:gd name="connsiteY19" fmla="*/ 162393 h 434132"/>
              <a:gd name="connsiteX0" fmla="*/ 0 w 3334537"/>
              <a:gd name="connsiteY0" fmla="*/ 430665 h 434151"/>
              <a:gd name="connsiteX1" fmla="*/ 205482 w 3334537"/>
              <a:gd name="connsiteY1" fmla="*/ 4120 h 434151"/>
              <a:gd name="connsiteX2" fmla="*/ 372863 w 3334537"/>
              <a:gd name="connsiteY2" fmla="*/ 434132 h 434151"/>
              <a:gd name="connsiteX3" fmla="*/ 587221 w 3334537"/>
              <a:gd name="connsiteY3" fmla="*/ 5 h 434151"/>
              <a:gd name="connsiteX4" fmla="*/ 787940 w 3334537"/>
              <a:gd name="connsiteY4" fmla="*/ 423961 h 434151"/>
              <a:gd name="connsiteX5" fmla="*/ 983249 w 3334537"/>
              <a:gd name="connsiteY5" fmla="*/ 5416 h 434151"/>
              <a:gd name="connsiteX6" fmla="*/ 1151277 w 3334537"/>
              <a:gd name="connsiteY6" fmla="*/ 430665 h 434151"/>
              <a:gd name="connsiteX7" fmla="*/ 1343119 w 3334537"/>
              <a:gd name="connsiteY7" fmla="*/ 9530 h 434151"/>
              <a:gd name="connsiteX8" fmla="*/ 1520672 w 3334537"/>
              <a:gd name="connsiteY8" fmla="*/ 434132 h 434151"/>
              <a:gd name="connsiteX9" fmla="*/ 1647780 w 3334537"/>
              <a:gd name="connsiteY9" fmla="*/ 29228 h 434151"/>
              <a:gd name="connsiteX10" fmla="*/ 1834211 w 3334537"/>
              <a:gd name="connsiteY10" fmla="*/ 419845 h 434151"/>
              <a:gd name="connsiteX11" fmla="*/ 1985131 w 3334537"/>
              <a:gd name="connsiteY11" fmla="*/ 11472 h 434151"/>
              <a:gd name="connsiteX12" fmla="*/ 2162684 w 3334537"/>
              <a:gd name="connsiteY12" fmla="*/ 419845 h 434151"/>
              <a:gd name="connsiteX13" fmla="*/ 2331360 w 3334537"/>
              <a:gd name="connsiteY13" fmla="*/ 20350 h 434151"/>
              <a:gd name="connsiteX14" fmla="*/ 2491158 w 3334537"/>
              <a:gd name="connsiteY14" fmla="*/ 410967 h 434151"/>
              <a:gd name="connsiteX15" fmla="*/ 2659834 w 3334537"/>
              <a:gd name="connsiteY15" fmla="*/ 20350 h 434151"/>
              <a:gd name="connsiteX16" fmla="*/ 2828510 w 3334537"/>
              <a:gd name="connsiteY16" fmla="*/ 428723 h 434151"/>
              <a:gd name="connsiteX17" fmla="*/ 2988308 w 3334537"/>
              <a:gd name="connsiteY17" fmla="*/ 162393 h 434151"/>
              <a:gd name="connsiteX18" fmla="*/ 3236882 w 3334537"/>
              <a:gd name="connsiteY18" fmla="*/ 153515 h 434151"/>
              <a:gd name="connsiteX19" fmla="*/ 3334537 w 3334537"/>
              <a:gd name="connsiteY19" fmla="*/ 162393 h 434151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34211 w 3334537"/>
              <a:gd name="connsiteY10" fmla="*/ 419845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33"/>
              <a:gd name="connsiteX1" fmla="*/ 205482 w 3334537"/>
              <a:gd name="connsiteY1" fmla="*/ 4120 h 434133"/>
              <a:gd name="connsiteX2" fmla="*/ 372863 w 3334537"/>
              <a:gd name="connsiteY2" fmla="*/ 434132 h 434133"/>
              <a:gd name="connsiteX3" fmla="*/ 587221 w 3334537"/>
              <a:gd name="connsiteY3" fmla="*/ 5 h 434133"/>
              <a:gd name="connsiteX4" fmla="*/ 787940 w 3334537"/>
              <a:gd name="connsiteY4" fmla="*/ 423961 h 434133"/>
              <a:gd name="connsiteX5" fmla="*/ 983249 w 3334537"/>
              <a:gd name="connsiteY5" fmla="*/ 5416 h 434133"/>
              <a:gd name="connsiteX6" fmla="*/ 1151277 w 3334537"/>
              <a:gd name="connsiteY6" fmla="*/ 430665 h 434133"/>
              <a:gd name="connsiteX7" fmla="*/ 1343119 w 3334537"/>
              <a:gd name="connsiteY7" fmla="*/ 9530 h 434133"/>
              <a:gd name="connsiteX8" fmla="*/ 1520672 w 3334537"/>
              <a:gd name="connsiteY8" fmla="*/ 434132 h 434133"/>
              <a:gd name="connsiteX9" fmla="*/ 1704930 w 3334537"/>
              <a:gd name="connsiteY9" fmla="*/ 14941 h 434133"/>
              <a:gd name="connsiteX10" fmla="*/ 1872311 w 3334537"/>
              <a:gd name="connsiteY10" fmla="*/ 434132 h 434133"/>
              <a:gd name="connsiteX11" fmla="*/ 1985131 w 3334537"/>
              <a:gd name="connsiteY11" fmla="*/ 11472 h 434133"/>
              <a:gd name="connsiteX12" fmla="*/ 2162684 w 3334537"/>
              <a:gd name="connsiteY12" fmla="*/ 419845 h 434133"/>
              <a:gd name="connsiteX13" fmla="*/ 2331360 w 3334537"/>
              <a:gd name="connsiteY13" fmla="*/ 20350 h 434133"/>
              <a:gd name="connsiteX14" fmla="*/ 2491158 w 3334537"/>
              <a:gd name="connsiteY14" fmla="*/ 410967 h 434133"/>
              <a:gd name="connsiteX15" fmla="*/ 2659834 w 3334537"/>
              <a:gd name="connsiteY15" fmla="*/ 20350 h 434133"/>
              <a:gd name="connsiteX16" fmla="*/ 2828510 w 3334537"/>
              <a:gd name="connsiteY16" fmla="*/ 428723 h 434133"/>
              <a:gd name="connsiteX17" fmla="*/ 2988308 w 3334537"/>
              <a:gd name="connsiteY17" fmla="*/ 162393 h 434133"/>
              <a:gd name="connsiteX18" fmla="*/ 3236882 w 3334537"/>
              <a:gd name="connsiteY18" fmla="*/ 153515 h 434133"/>
              <a:gd name="connsiteX19" fmla="*/ 3334537 w 3334537"/>
              <a:gd name="connsiteY19" fmla="*/ 162393 h 434133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162684 w 3334537"/>
              <a:gd name="connsiteY12" fmla="*/ 419845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331360 w 3334537"/>
              <a:gd name="connsiteY13" fmla="*/ 20350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491158 w 3334537"/>
              <a:gd name="connsiteY14" fmla="*/ 41096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659834 w 3334537"/>
              <a:gd name="connsiteY15" fmla="*/ 20350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28510 w 3334537"/>
              <a:gd name="connsiteY16" fmla="*/ 428723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36882 w 3334537"/>
              <a:gd name="connsiteY18" fmla="*/ 153515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2988308 w 3334537"/>
              <a:gd name="connsiteY17" fmla="*/ 162393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29702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6883 w 3334537"/>
              <a:gd name="connsiteY17" fmla="*/ 195731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34537"/>
              <a:gd name="connsiteY0" fmla="*/ 430665 h 434140"/>
              <a:gd name="connsiteX1" fmla="*/ 205482 w 3334537"/>
              <a:gd name="connsiteY1" fmla="*/ 4120 h 434140"/>
              <a:gd name="connsiteX2" fmla="*/ 372863 w 3334537"/>
              <a:gd name="connsiteY2" fmla="*/ 434132 h 434140"/>
              <a:gd name="connsiteX3" fmla="*/ 587221 w 3334537"/>
              <a:gd name="connsiteY3" fmla="*/ 5 h 434140"/>
              <a:gd name="connsiteX4" fmla="*/ 787940 w 3334537"/>
              <a:gd name="connsiteY4" fmla="*/ 423961 h 434140"/>
              <a:gd name="connsiteX5" fmla="*/ 983249 w 3334537"/>
              <a:gd name="connsiteY5" fmla="*/ 5416 h 434140"/>
              <a:gd name="connsiteX6" fmla="*/ 1151277 w 3334537"/>
              <a:gd name="connsiteY6" fmla="*/ 430665 h 434140"/>
              <a:gd name="connsiteX7" fmla="*/ 1343119 w 3334537"/>
              <a:gd name="connsiteY7" fmla="*/ 9530 h 434140"/>
              <a:gd name="connsiteX8" fmla="*/ 1520672 w 3334537"/>
              <a:gd name="connsiteY8" fmla="*/ 434132 h 434140"/>
              <a:gd name="connsiteX9" fmla="*/ 1704930 w 3334537"/>
              <a:gd name="connsiteY9" fmla="*/ 14941 h 434140"/>
              <a:gd name="connsiteX10" fmla="*/ 1872311 w 3334537"/>
              <a:gd name="connsiteY10" fmla="*/ 434132 h 434140"/>
              <a:gd name="connsiteX11" fmla="*/ 2051806 w 3334537"/>
              <a:gd name="connsiteY11" fmla="*/ 1947 h 434140"/>
              <a:gd name="connsiteX12" fmla="*/ 2234121 w 3334537"/>
              <a:gd name="connsiteY12" fmla="*/ 429370 h 434140"/>
              <a:gd name="connsiteX13" fmla="*/ 2402797 w 3334537"/>
              <a:gd name="connsiteY13" fmla="*/ 6063 h 434140"/>
              <a:gd name="connsiteX14" fmla="*/ 2567358 w 3334537"/>
              <a:gd name="connsiteY14" fmla="*/ 430017 h 434140"/>
              <a:gd name="connsiteX15" fmla="*/ 2726509 w 3334537"/>
              <a:gd name="connsiteY15" fmla="*/ 6063 h 434140"/>
              <a:gd name="connsiteX16" fmla="*/ 2876135 w 3334537"/>
              <a:gd name="connsiteY16" fmla="*/ 423961 h 434140"/>
              <a:gd name="connsiteX17" fmla="*/ 3012120 w 3334537"/>
              <a:gd name="connsiteY17" fmla="*/ 210018 h 434140"/>
              <a:gd name="connsiteX18" fmla="*/ 3251170 w 3334537"/>
              <a:gd name="connsiteY18" fmla="*/ 182089 h 434140"/>
              <a:gd name="connsiteX19" fmla="*/ 3334537 w 3334537"/>
              <a:gd name="connsiteY19" fmla="*/ 162393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205482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60"/>
              <a:gd name="connsiteX1" fmla="*/ 205482 w 3382162"/>
              <a:gd name="connsiteY1" fmla="*/ 4120 h 434160"/>
              <a:gd name="connsiteX2" fmla="*/ 372863 w 3382162"/>
              <a:gd name="connsiteY2" fmla="*/ 434132 h 434160"/>
              <a:gd name="connsiteX3" fmla="*/ 587221 w 3382162"/>
              <a:gd name="connsiteY3" fmla="*/ 5 h 434160"/>
              <a:gd name="connsiteX4" fmla="*/ 787940 w 3382162"/>
              <a:gd name="connsiteY4" fmla="*/ 423961 h 434160"/>
              <a:gd name="connsiteX5" fmla="*/ 983249 w 3382162"/>
              <a:gd name="connsiteY5" fmla="*/ 5416 h 434160"/>
              <a:gd name="connsiteX6" fmla="*/ 1151277 w 3382162"/>
              <a:gd name="connsiteY6" fmla="*/ 430665 h 434160"/>
              <a:gd name="connsiteX7" fmla="*/ 1343119 w 3382162"/>
              <a:gd name="connsiteY7" fmla="*/ 9530 h 434160"/>
              <a:gd name="connsiteX8" fmla="*/ 1520672 w 3382162"/>
              <a:gd name="connsiteY8" fmla="*/ 434132 h 434160"/>
              <a:gd name="connsiteX9" fmla="*/ 1704930 w 3382162"/>
              <a:gd name="connsiteY9" fmla="*/ 14941 h 434160"/>
              <a:gd name="connsiteX10" fmla="*/ 1872311 w 3382162"/>
              <a:gd name="connsiteY10" fmla="*/ 434132 h 434160"/>
              <a:gd name="connsiteX11" fmla="*/ 2051806 w 3382162"/>
              <a:gd name="connsiteY11" fmla="*/ 1947 h 434160"/>
              <a:gd name="connsiteX12" fmla="*/ 2234121 w 3382162"/>
              <a:gd name="connsiteY12" fmla="*/ 429370 h 434160"/>
              <a:gd name="connsiteX13" fmla="*/ 2402797 w 3382162"/>
              <a:gd name="connsiteY13" fmla="*/ 6063 h 434160"/>
              <a:gd name="connsiteX14" fmla="*/ 2567358 w 3382162"/>
              <a:gd name="connsiteY14" fmla="*/ 430017 h 434160"/>
              <a:gd name="connsiteX15" fmla="*/ 2726509 w 3382162"/>
              <a:gd name="connsiteY15" fmla="*/ 6063 h 434160"/>
              <a:gd name="connsiteX16" fmla="*/ 2876135 w 3382162"/>
              <a:gd name="connsiteY16" fmla="*/ 423961 h 434160"/>
              <a:gd name="connsiteX17" fmla="*/ 3012120 w 3382162"/>
              <a:gd name="connsiteY17" fmla="*/ 210018 h 434160"/>
              <a:gd name="connsiteX18" fmla="*/ 3251170 w 3382162"/>
              <a:gd name="connsiteY18" fmla="*/ 182089 h 434160"/>
              <a:gd name="connsiteX19" fmla="*/ 3382162 w 3382162"/>
              <a:gd name="connsiteY19" fmla="*/ 190968 h 43416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140"/>
              <a:gd name="connsiteX1" fmla="*/ 176907 w 3382162"/>
              <a:gd name="connsiteY1" fmla="*/ 4120 h 434140"/>
              <a:gd name="connsiteX2" fmla="*/ 372863 w 3382162"/>
              <a:gd name="connsiteY2" fmla="*/ 434132 h 434140"/>
              <a:gd name="connsiteX3" fmla="*/ 587221 w 3382162"/>
              <a:gd name="connsiteY3" fmla="*/ 5 h 434140"/>
              <a:gd name="connsiteX4" fmla="*/ 787940 w 3382162"/>
              <a:gd name="connsiteY4" fmla="*/ 423961 h 434140"/>
              <a:gd name="connsiteX5" fmla="*/ 983249 w 3382162"/>
              <a:gd name="connsiteY5" fmla="*/ 5416 h 434140"/>
              <a:gd name="connsiteX6" fmla="*/ 1151277 w 3382162"/>
              <a:gd name="connsiteY6" fmla="*/ 430665 h 434140"/>
              <a:gd name="connsiteX7" fmla="*/ 1343119 w 3382162"/>
              <a:gd name="connsiteY7" fmla="*/ 9530 h 434140"/>
              <a:gd name="connsiteX8" fmla="*/ 1520672 w 3382162"/>
              <a:gd name="connsiteY8" fmla="*/ 434132 h 434140"/>
              <a:gd name="connsiteX9" fmla="*/ 1704930 w 3382162"/>
              <a:gd name="connsiteY9" fmla="*/ 14941 h 434140"/>
              <a:gd name="connsiteX10" fmla="*/ 1872311 w 3382162"/>
              <a:gd name="connsiteY10" fmla="*/ 434132 h 434140"/>
              <a:gd name="connsiteX11" fmla="*/ 2051806 w 3382162"/>
              <a:gd name="connsiteY11" fmla="*/ 1947 h 434140"/>
              <a:gd name="connsiteX12" fmla="*/ 2234121 w 3382162"/>
              <a:gd name="connsiteY12" fmla="*/ 429370 h 434140"/>
              <a:gd name="connsiteX13" fmla="*/ 2402797 w 3382162"/>
              <a:gd name="connsiteY13" fmla="*/ 6063 h 434140"/>
              <a:gd name="connsiteX14" fmla="*/ 2567358 w 3382162"/>
              <a:gd name="connsiteY14" fmla="*/ 430017 h 434140"/>
              <a:gd name="connsiteX15" fmla="*/ 2726509 w 3382162"/>
              <a:gd name="connsiteY15" fmla="*/ 6063 h 434140"/>
              <a:gd name="connsiteX16" fmla="*/ 2876135 w 3382162"/>
              <a:gd name="connsiteY16" fmla="*/ 423961 h 434140"/>
              <a:gd name="connsiteX17" fmla="*/ 3012120 w 3382162"/>
              <a:gd name="connsiteY17" fmla="*/ 210018 h 434140"/>
              <a:gd name="connsiteX18" fmla="*/ 3251170 w 3382162"/>
              <a:gd name="connsiteY18" fmla="*/ 182089 h 434140"/>
              <a:gd name="connsiteX19" fmla="*/ 3382162 w 3382162"/>
              <a:gd name="connsiteY19" fmla="*/ 190968 h 434140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5180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38"/>
              <a:gd name="connsiteX1" fmla="*/ 176907 w 3382162"/>
              <a:gd name="connsiteY1" fmla="*/ 4120 h 434238"/>
              <a:gd name="connsiteX2" fmla="*/ 372863 w 3382162"/>
              <a:gd name="connsiteY2" fmla="*/ 434132 h 434238"/>
              <a:gd name="connsiteX3" fmla="*/ 587221 w 3382162"/>
              <a:gd name="connsiteY3" fmla="*/ 5 h 434238"/>
              <a:gd name="connsiteX4" fmla="*/ 787940 w 3382162"/>
              <a:gd name="connsiteY4" fmla="*/ 423961 h 434238"/>
              <a:gd name="connsiteX5" fmla="*/ 983249 w 3382162"/>
              <a:gd name="connsiteY5" fmla="*/ 5416 h 434238"/>
              <a:gd name="connsiteX6" fmla="*/ 1151277 w 3382162"/>
              <a:gd name="connsiteY6" fmla="*/ 430665 h 434238"/>
              <a:gd name="connsiteX7" fmla="*/ 1343119 w 3382162"/>
              <a:gd name="connsiteY7" fmla="*/ 9530 h 434238"/>
              <a:gd name="connsiteX8" fmla="*/ 1520672 w 3382162"/>
              <a:gd name="connsiteY8" fmla="*/ 434132 h 434238"/>
              <a:gd name="connsiteX9" fmla="*/ 1704930 w 3382162"/>
              <a:gd name="connsiteY9" fmla="*/ 14941 h 434238"/>
              <a:gd name="connsiteX10" fmla="*/ 1872311 w 3382162"/>
              <a:gd name="connsiteY10" fmla="*/ 434132 h 434238"/>
              <a:gd name="connsiteX11" fmla="*/ 2051806 w 3382162"/>
              <a:gd name="connsiteY11" fmla="*/ 1947 h 434238"/>
              <a:gd name="connsiteX12" fmla="*/ 2234121 w 3382162"/>
              <a:gd name="connsiteY12" fmla="*/ 429370 h 434238"/>
              <a:gd name="connsiteX13" fmla="*/ 2402797 w 3382162"/>
              <a:gd name="connsiteY13" fmla="*/ 6063 h 434238"/>
              <a:gd name="connsiteX14" fmla="*/ 2567358 w 3382162"/>
              <a:gd name="connsiteY14" fmla="*/ 430017 h 434238"/>
              <a:gd name="connsiteX15" fmla="*/ 2726509 w 3382162"/>
              <a:gd name="connsiteY15" fmla="*/ 6063 h 434238"/>
              <a:gd name="connsiteX16" fmla="*/ 2876135 w 3382162"/>
              <a:gd name="connsiteY16" fmla="*/ 423961 h 434238"/>
              <a:gd name="connsiteX17" fmla="*/ 3012120 w 3382162"/>
              <a:gd name="connsiteY17" fmla="*/ 210018 h 434238"/>
              <a:gd name="connsiteX18" fmla="*/ 3251170 w 3382162"/>
              <a:gd name="connsiteY18" fmla="*/ 182089 h 434238"/>
              <a:gd name="connsiteX19" fmla="*/ 3382162 w 3382162"/>
              <a:gd name="connsiteY19" fmla="*/ 190968 h 434238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34121 w 3382162"/>
              <a:gd name="connsiteY12" fmla="*/ 429370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83651 w 3382162"/>
              <a:gd name="connsiteY12" fmla="*/ 423702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02797 w 3382162"/>
              <a:gd name="connsiteY13" fmla="*/ 6063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4207"/>
              <a:gd name="connsiteX1" fmla="*/ 176907 w 3382162"/>
              <a:gd name="connsiteY1" fmla="*/ 4120 h 434207"/>
              <a:gd name="connsiteX2" fmla="*/ 372863 w 3382162"/>
              <a:gd name="connsiteY2" fmla="*/ 434132 h 434207"/>
              <a:gd name="connsiteX3" fmla="*/ 587221 w 3382162"/>
              <a:gd name="connsiteY3" fmla="*/ 5 h 434207"/>
              <a:gd name="connsiteX4" fmla="*/ 787940 w 3382162"/>
              <a:gd name="connsiteY4" fmla="*/ 423961 h 434207"/>
              <a:gd name="connsiteX5" fmla="*/ 983249 w 3382162"/>
              <a:gd name="connsiteY5" fmla="*/ 5416 h 434207"/>
              <a:gd name="connsiteX6" fmla="*/ 1151277 w 3382162"/>
              <a:gd name="connsiteY6" fmla="*/ 430665 h 434207"/>
              <a:gd name="connsiteX7" fmla="*/ 1343119 w 3382162"/>
              <a:gd name="connsiteY7" fmla="*/ 9530 h 434207"/>
              <a:gd name="connsiteX8" fmla="*/ 1520672 w 3382162"/>
              <a:gd name="connsiteY8" fmla="*/ 434132 h 434207"/>
              <a:gd name="connsiteX9" fmla="*/ 1704930 w 3382162"/>
              <a:gd name="connsiteY9" fmla="*/ 14941 h 434207"/>
              <a:gd name="connsiteX10" fmla="*/ 1872311 w 3382162"/>
              <a:gd name="connsiteY10" fmla="*/ 434132 h 434207"/>
              <a:gd name="connsiteX11" fmla="*/ 2067046 w 3382162"/>
              <a:gd name="connsiteY11" fmla="*/ 1947 h 434207"/>
              <a:gd name="connsiteX12" fmla="*/ 2245551 w 3382162"/>
              <a:gd name="connsiteY12" fmla="*/ 418035 h 434207"/>
              <a:gd name="connsiteX13" fmla="*/ 2433277 w 3382162"/>
              <a:gd name="connsiteY13" fmla="*/ 17398 h 434207"/>
              <a:gd name="connsiteX14" fmla="*/ 2567358 w 3382162"/>
              <a:gd name="connsiteY14" fmla="*/ 430017 h 434207"/>
              <a:gd name="connsiteX15" fmla="*/ 2726509 w 3382162"/>
              <a:gd name="connsiteY15" fmla="*/ 6063 h 434207"/>
              <a:gd name="connsiteX16" fmla="*/ 2876135 w 3382162"/>
              <a:gd name="connsiteY16" fmla="*/ 423961 h 434207"/>
              <a:gd name="connsiteX17" fmla="*/ 3012120 w 3382162"/>
              <a:gd name="connsiteY17" fmla="*/ 210018 h 434207"/>
              <a:gd name="connsiteX18" fmla="*/ 3251170 w 3382162"/>
              <a:gd name="connsiteY18" fmla="*/ 182089 h 434207"/>
              <a:gd name="connsiteX19" fmla="*/ 3382162 w 3382162"/>
              <a:gd name="connsiteY19" fmla="*/ 190968 h 434207"/>
              <a:gd name="connsiteX0" fmla="*/ 0 w 3382162"/>
              <a:gd name="connsiteY0" fmla="*/ 430665 h 435690"/>
              <a:gd name="connsiteX1" fmla="*/ 176907 w 3382162"/>
              <a:gd name="connsiteY1" fmla="*/ 4120 h 435690"/>
              <a:gd name="connsiteX2" fmla="*/ 372863 w 3382162"/>
              <a:gd name="connsiteY2" fmla="*/ 434132 h 435690"/>
              <a:gd name="connsiteX3" fmla="*/ 587221 w 3382162"/>
              <a:gd name="connsiteY3" fmla="*/ 5 h 435690"/>
              <a:gd name="connsiteX4" fmla="*/ 787940 w 3382162"/>
              <a:gd name="connsiteY4" fmla="*/ 423961 h 435690"/>
              <a:gd name="connsiteX5" fmla="*/ 983249 w 3382162"/>
              <a:gd name="connsiteY5" fmla="*/ 5416 h 435690"/>
              <a:gd name="connsiteX6" fmla="*/ 1151277 w 3382162"/>
              <a:gd name="connsiteY6" fmla="*/ 430665 h 435690"/>
              <a:gd name="connsiteX7" fmla="*/ 1343119 w 3382162"/>
              <a:gd name="connsiteY7" fmla="*/ 9530 h 435690"/>
              <a:gd name="connsiteX8" fmla="*/ 1520672 w 3382162"/>
              <a:gd name="connsiteY8" fmla="*/ 434132 h 435690"/>
              <a:gd name="connsiteX9" fmla="*/ 1704930 w 3382162"/>
              <a:gd name="connsiteY9" fmla="*/ 14941 h 435690"/>
              <a:gd name="connsiteX10" fmla="*/ 1872311 w 3382162"/>
              <a:gd name="connsiteY10" fmla="*/ 434132 h 435690"/>
              <a:gd name="connsiteX11" fmla="*/ 2067046 w 3382162"/>
              <a:gd name="connsiteY11" fmla="*/ 1947 h 435690"/>
              <a:gd name="connsiteX12" fmla="*/ 2245551 w 3382162"/>
              <a:gd name="connsiteY12" fmla="*/ 418035 h 435690"/>
              <a:gd name="connsiteX13" fmla="*/ 2433277 w 3382162"/>
              <a:gd name="connsiteY13" fmla="*/ 17398 h 435690"/>
              <a:gd name="connsiteX14" fmla="*/ 2609268 w 3382162"/>
              <a:gd name="connsiteY14" fmla="*/ 435684 h 435690"/>
              <a:gd name="connsiteX15" fmla="*/ 2726509 w 3382162"/>
              <a:gd name="connsiteY15" fmla="*/ 6063 h 435690"/>
              <a:gd name="connsiteX16" fmla="*/ 2876135 w 3382162"/>
              <a:gd name="connsiteY16" fmla="*/ 423961 h 435690"/>
              <a:gd name="connsiteX17" fmla="*/ 3012120 w 3382162"/>
              <a:gd name="connsiteY17" fmla="*/ 210018 h 435690"/>
              <a:gd name="connsiteX18" fmla="*/ 3251170 w 3382162"/>
              <a:gd name="connsiteY18" fmla="*/ 182089 h 435690"/>
              <a:gd name="connsiteX19" fmla="*/ 3382162 w 3382162"/>
              <a:gd name="connsiteY19" fmla="*/ 190968 h 435690"/>
              <a:gd name="connsiteX0" fmla="*/ 0 w 3382162"/>
              <a:gd name="connsiteY0" fmla="*/ 430665 h 435697"/>
              <a:gd name="connsiteX1" fmla="*/ 176907 w 3382162"/>
              <a:gd name="connsiteY1" fmla="*/ 4120 h 435697"/>
              <a:gd name="connsiteX2" fmla="*/ 372863 w 3382162"/>
              <a:gd name="connsiteY2" fmla="*/ 434132 h 435697"/>
              <a:gd name="connsiteX3" fmla="*/ 587221 w 3382162"/>
              <a:gd name="connsiteY3" fmla="*/ 5 h 435697"/>
              <a:gd name="connsiteX4" fmla="*/ 787940 w 3382162"/>
              <a:gd name="connsiteY4" fmla="*/ 423961 h 435697"/>
              <a:gd name="connsiteX5" fmla="*/ 983249 w 3382162"/>
              <a:gd name="connsiteY5" fmla="*/ 5416 h 435697"/>
              <a:gd name="connsiteX6" fmla="*/ 1151277 w 3382162"/>
              <a:gd name="connsiteY6" fmla="*/ 430665 h 435697"/>
              <a:gd name="connsiteX7" fmla="*/ 1343119 w 3382162"/>
              <a:gd name="connsiteY7" fmla="*/ 9530 h 435697"/>
              <a:gd name="connsiteX8" fmla="*/ 1520672 w 3382162"/>
              <a:gd name="connsiteY8" fmla="*/ 434132 h 435697"/>
              <a:gd name="connsiteX9" fmla="*/ 1704930 w 3382162"/>
              <a:gd name="connsiteY9" fmla="*/ 14941 h 435697"/>
              <a:gd name="connsiteX10" fmla="*/ 1872311 w 3382162"/>
              <a:gd name="connsiteY10" fmla="*/ 434132 h 435697"/>
              <a:gd name="connsiteX11" fmla="*/ 2067046 w 3382162"/>
              <a:gd name="connsiteY11" fmla="*/ 1947 h 435697"/>
              <a:gd name="connsiteX12" fmla="*/ 2245551 w 3382162"/>
              <a:gd name="connsiteY12" fmla="*/ 418035 h 435697"/>
              <a:gd name="connsiteX13" fmla="*/ 2433277 w 3382162"/>
              <a:gd name="connsiteY13" fmla="*/ 17398 h 435697"/>
              <a:gd name="connsiteX14" fmla="*/ 2609268 w 3382162"/>
              <a:gd name="connsiteY14" fmla="*/ 435684 h 435697"/>
              <a:gd name="connsiteX15" fmla="*/ 2768419 w 3382162"/>
              <a:gd name="connsiteY15" fmla="*/ 396 h 435697"/>
              <a:gd name="connsiteX16" fmla="*/ 2876135 w 3382162"/>
              <a:gd name="connsiteY16" fmla="*/ 423961 h 435697"/>
              <a:gd name="connsiteX17" fmla="*/ 3012120 w 3382162"/>
              <a:gd name="connsiteY17" fmla="*/ 210018 h 435697"/>
              <a:gd name="connsiteX18" fmla="*/ 3251170 w 3382162"/>
              <a:gd name="connsiteY18" fmla="*/ 182089 h 435697"/>
              <a:gd name="connsiteX19" fmla="*/ 3382162 w 3382162"/>
              <a:gd name="connsiteY19" fmla="*/ 190968 h 435697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12120 w 3382162"/>
              <a:gd name="connsiteY17" fmla="*/ 210018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72311 w 3382162"/>
              <a:gd name="connsiteY10" fmla="*/ 434132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6704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45551 w 3382162"/>
              <a:gd name="connsiteY12" fmla="*/ 418035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5698"/>
              <a:gd name="connsiteX1" fmla="*/ 176907 w 3382162"/>
              <a:gd name="connsiteY1" fmla="*/ 4120 h 435698"/>
              <a:gd name="connsiteX2" fmla="*/ 372863 w 3382162"/>
              <a:gd name="connsiteY2" fmla="*/ 434132 h 435698"/>
              <a:gd name="connsiteX3" fmla="*/ 587221 w 3382162"/>
              <a:gd name="connsiteY3" fmla="*/ 5 h 435698"/>
              <a:gd name="connsiteX4" fmla="*/ 787940 w 3382162"/>
              <a:gd name="connsiteY4" fmla="*/ 423961 h 435698"/>
              <a:gd name="connsiteX5" fmla="*/ 983249 w 3382162"/>
              <a:gd name="connsiteY5" fmla="*/ 5416 h 435698"/>
              <a:gd name="connsiteX6" fmla="*/ 1151277 w 3382162"/>
              <a:gd name="connsiteY6" fmla="*/ 430665 h 435698"/>
              <a:gd name="connsiteX7" fmla="*/ 1343119 w 3382162"/>
              <a:gd name="connsiteY7" fmla="*/ 9530 h 435698"/>
              <a:gd name="connsiteX8" fmla="*/ 1520672 w 3382162"/>
              <a:gd name="connsiteY8" fmla="*/ 434132 h 435698"/>
              <a:gd name="connsiteX9" fmla="*/ 1704930 w 3382162"/>
              <a:gd name="connsiteY9" fmla="*/ 14941 h 435698"/>
              <a:gd name="connsiteX10" fmla="*/ 1891361 w 3382162"/>
              <a:gd name="connsiteY10" fmla="*/ 428464 h 435698"/>
              <a:gd name="connsiteX11" fmla="*/ 2078476 w 3382162"/>
              <a:gd name="connsiteY11" fmla="*/ 1947 h 435698"/>
              <a:gd name="connsiteX12" fmla="*/ 2253171 w 3382162"/>
              <a:gd name="connsiteY12" fmla="*/ 435038 h 435698"/>
              <a:gd name="connsiteX13" fmla="*/ 2433277 w 3382162"/>
              <a:gd name="connsiteY13" fmla="*/ 17398 h 435698"/>
              <a:gd name="connsiteX14" fmla="*/ 2609268 w 3382162"/>
              <a:gd name="connsiteY14" fmla="*/ 435684 h 435698"/>
              <a:gd name="connsiteX15" fmla="*/ 2768419 w 3382162"/>
              <a:gd name="connsiteY15" fmla="*/ 396 h 435698"/>
              <a:gd name="connsiteX16" fmla="*/ 2929475 w 3382162"/>
              <a:gd name="connsiteY16" fmla="*/ 423960 h 435698"/>
              <a:gd name="connsiteX17" fmla="*/ 3050220 w 3382162"/>
              <a:gd name="connsiteY17" fmla="*/ 215686 h 435698"/>
              <a:gd name="connsiteX18" fmla="*/ 3251170 w 3382162"/>
              <a:gd name="connsiteY18" fmla="*/ 182089 h 435698"/>
              <a:gd name="connsiteX19" fmla="*/ 3382162 w 3382162"/>
              <a:gd name="connsiteY19" fmla="*/ 190968 h 435698"/>
              <a:gd name="connsiteX0" fmla="*/ 0 w 3382162"/>
              <a:gd name="connsiteY0" fmla="*/ 430665 h 436748"/>
              <a:gd name="connsiteX1" fmla="*/ 188337 w 3382162"/>
              <a:gd name="connsiteY1" fmla="*/ 191148 h 436748"/>
              <a:gd name="connsiteX2" fmla="*/ 372863 w 3382162"/>
              <a:gd name="connsiteY2" fmla="*/ 434132 h 436748"/>
              <a:gd name="connsiteX3" fmla="*/ 587221 w 3382162"/>
              <a:gd name="connsiteY3" fmla="*/ 5 h 436748"/>
              <a:gd name="connsiteX4" fmla="*/ 787940 w 3382162"/>
              <a:gd name="connsiteY4" fmla="*/ 423961 h 436748"/>
              <a:gd name="connsiteX5" fmla="*/ 983249 w 3382162"/>
              <a:gd name="connsiteY5" fmla="*/ 5416 h 436748"/>
              <a:gd name="connsiteX6" fmla="*/ 1151277 w 3382162"/>
              <a:gd name="connsiteY6" fmla="*/ 430665 h 436748"/>
              <a:gd name="connsiteX7" fmla="*/ 1343119 w 3382162"/>
              <a:gd name="connsiteY7" fmla="*/ 9530 h 436748"/>
              <a:gd name="connsiteX8" fmla="*/ 1520672 w 3382162"/>
              <a:gd name="connsiteY8" fmla="*/ 434132 h 436748"/>
              <a:gd name="connsiteX9" fmla="*/ 1704930 w 3382162"/>
              <a:gd name="connsiteY9" fmla="*/ 14941 h 436748"/>
              <a:gd name="connsiteX10" fmla="*/ 1891361 w 3382162"/>
              <a:gd name="connsiteY10" fmla="*/ 428464 h 436748"/>
              <a:gd name="connsiteX11" fmla="*/ 2078476 w 3382162"/>
              <a:gd name="connsiteY11" fmla="*/ 1947 h 436748"/>
              <a:gd name="connsiteX12" fmla="*/ 2253171 w 3382162"/>
              <a:gd name="connsiteY12" fmla="*/ 435038 h 436748"/>
              <a:gd name="connsiteX13" fmla="*/ 2433277 w 3382162"/>
              <a:gd name="connsiteY13" fmla="*/ 17398 h 436748"/>
              <a:gd name="connsiteX14" fmla="*/ 2609268 w 3382162"/>
              <a:gd name="connsiteY14" fmla="*/ 435684 h 436748"/>
              <a:gd name="connsiteX15" fmla="*/ 2768419 w 3382162"/>
              <a:gd name="connsiteY15" fmla="*/ 396 h 436748"/>
              <a:gd name="connsiteX16" fmla="*/ 2929475 w 3382162"/>
              <a:gd name="connsiteY16" fmla="*/ 423960 h 436748"/>
              <a:gd name="connsiteX17" fmla="*/ 3050220 w 3382162"/>
              <a:gd name="connsiteY17" fmla="*/ 215686 h 436748"/>
              <a:gd name="connsiteX18" fmla="*/ 3251170 w 3382162"/>
              <a:gd name="connsiteY18" fmla="*/ 182089 h 436748"/>
              <a:gd name="connsiteX19" fmla="*/ 3382162 w 3382162"/>
              <a:gd name="connsiteY19" fmla="*/ 190968 h 436748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408832"/>
              <a:gd name="connsiteY0" fmla="*/ 215301 h 437053"/>
              <a:gd name="connsiteX1" fmla="*/ 215007 w 3408832"/>
              <a:gd name="connsiteY1" fmla="*/ 191148 h 437053"/>
              <a:gd name="connsiteX2" fmla="*/ 399533 w 3408832"/>
              <a:gd name="connsiteY2" fmla="*/ 434132 h 437053"/>
              <a:gd name="connsiteX3" fmla="*/ 613891 w 3408832"/>
              <a:gd name="connsiteY3" fmla="*/ 5 h 437053"/>
              <a:gd name="connsiteX4" fmla="*/ 814610 w 3408832"/>
              <a:gd name="connsiteY4" fmla="*/ 423961 h 437053"/>
              <a:gd name="connsiteX5" fmla="*/ 1009919 w 3408832"/>
              <a:gd name="connsiteY5" fmla="*/ 5416 h 437053"/>
              <a:gd name="connsiteX6" fmla="*/ 1177947 w 3408832"/>
              <a:gd name="connsiteY6" fmla="*/ 430665 h 437053"/>
              <a:gd name="connsiteX7" fmla="*/ 1369789 w 3408832"/>
              <a:gd name="connsiteY7" fmla="*/ 9530 h 437053"/>
              <a:gd name="connsiteX8" fmla="*/ 1547342 w 3408832"/>
              <a:gd name="connsiteY8" fmla="*/ 434132 h 437053"/>
              <a:gd name="connsiteX9" fmla="*/ 1731600 w 3408832"/>
              <a:gd name="connsiteY9" fmla="*/ 14941 h 437053"/>
              <a:gd name="connsiteX10" fmla="*/ 1918031 w 3408832"/>
              <a:gd name="connsiteY10" fmla="*/ 428464 h 437053"/>
              <a:gd name="connsiteX11" fmla="*/ 2105146 w 3408832"/>
              <a:gd name="connsiteY11" fmla="*/ 1947 h 437053"/>
              <a:gd name="connsiteX12" fmla="*/ 2279841 w 3408832"/>
              <a:gd name="connsiteY12" fmla="*/ 435038 h 437053"/>
              <a:gd name="connsiteX13" fmla="*/ 2459947 w 3408832"/>
              <a:gd name="connsiteY13" fmla="*/ 17398 h 437053"/>
              <a:gd name="connsiteX14" fmla="*/ 2635938 w 3408832"/>
              <a:gd name="connsiteY14" fmla="*/ 435684 h 437053"/>
              <a:gd name="connsiteX15" fmla="*/ 2795089 w 3408832"/>
              <a:gd name="connsiteY15" fmla="*/ 396 h 437053"/>
              <a:gd name="connsiteX16" fmla="*/ 2956145 w 3408832"/>
              <a:gd name="connsiteY16" fmla="*/ 423960 h 437053"/>
              <a:gd name="connsiteX17" fmla="*/ 3076890 w 3408832"/>
              <a:gd name="connsiteY17" fmla="*/ 215686 h 437053"/>
              <a:gd name="connsiteX18" fmla="*/ 3277840 w 3408832"/>
              <a:gd name="connsiteY18" fmla="*/ 182089 h 437053"/>
              <a:gd name="connsiteX19" fmla="*/ 3408832 w 3408832"/>
              <a:gd name="connsiteY19" fmla="*/ 190968 h 437053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19214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85972"/>
              <a:gd name="connsiteY0" fmla="*/ 169961 h 437138"/>
              <a:gd name="connsiteX1" fmla="*/ 237867 w 3385972"/>
              <a:gd name="connsiteY1" fmla="*/ 191148 h 437138"/>
              <a:gd name="connsiteX2" fmla="*/ 376673 w 3385972"/>
              <a:gd name="connsiteY2" fmla="*/ 434132 h 437138"/>
              <a:gd name="connsiteX3" fmla="*/ 591031 w 3385972"/>
              <a:gd name="connsiteY3" fmla="*/ 5 h 437138"/>
              <a:gd name="connsiteX4" fmla="*/ 791750 w 3385972"/>
              <a:gd name="connsiteY4" fmla="*/ 423961 h 437138"/>
              <a:gd name="connsiteX5" fmla="*/ 987059 w 3385972"/>
              <a:gd name="connsiteY5" fmla="*/ 5416 h 437138"/>
              <a:gd name="connsiteX6" fmla="*/ 1155087 w 3385972"/>
              <a:gd name="connsiteY6" fmla="*/ 430665 h 437138"/>
              <a:gd name="connsiteX7" fmla="*/ 1346929 w 3385972"/>
              <a:gd name="connsiteY7" fmla="*/ 9530 h 437138"/>
              <a:gd name="connsiteX8" fmla="*/ 1524482 w 3385972"/>
              <a:gd name="connsiteY8" fmla="*/ 434132 h 437138"/>
              <a:gd name="connsiteX9" fmla="*/ 1708740 w 3385972"/>
              <a:gd name="connsiteY9" fmla="*/ 14941 h 437138"/>
              <a:gd name="connsiteX10" fmla="*/ 1895171 w 3385972"/>
              <a:gd name="connsiteY10" fmla="*/ 428464 h 437138"/>
              <a:gd name="connsiteX11" fmla="*/ 2082286 w 3385972"/>
              <a:gd name="connsiteY11" fmla="*/ 1947 h 437138"/>
              <a:gd name="connsiteX12" fmla="*/ 2256981 w 3385972"/>
              <a:gd name="connsiteY12" fmla="*/ 435038 h 437138"/>
              <a:gd name="connsiteX13" fmla="*/ 2437087 w 3385972"/>
              <a:gd name="connsiteY13" fmla="*/ 17398 h 437138"/>
              <a:gd name="connsiteX14" fmla="*/ 2613078 w 3385972"/>
              <a:gd name="connsiteY14" fmla="*/ 435684 h 437138"/>
              <a:gd name="connsiteX15" fmla="*/ 2772229 w 3385972"/>
              <a:gd name="connsiteY15" fmla="*/ 396 h 437138"/>
              <a:gd name="connsiteX16" fmla="*/ 2933285 w 3385972"/>
              <a:gd name="connsiteY16" fmla="*/ 423960 h 437138"/>
              <a:gd name="connsiteX17" fmla="*/ 3054030 w 3385972"/>
              <a:gd name="connsiteY17" fmla="*/ 215686 h 437138"/>
              <a:gd name="connsiteX18" fmla="*/ 3254980 w 3385972"/>
              <a:gd name="connsiteY18" fmla="*/ 182089 h 437138"/>
              <a:gd name="connsiteX19" fmla="*/ 3385972 w 3385972"/>
              <a:gd name="connsiteY19" fmla="*/ 190968 h 437138"/>
              <a:gd name="connsiteX0" fmla="*/ 0 w 3355492"/>
              <a:gd name="connsiteY0" fmla="*/ 175628 h 437128"/>
              <a:gd name="connsiteX1" fmla="*/ 207387 w 3355492"/>
              <a:gd name="connsiteY1" fmla="*/ 191148 h 437128"/>
              <a:gd name="connsiteX2" fmla="*/ 346193 w 3355492"/>
              <a:gd name="connsiteY2" fmla="*/ 434132 h 437128"/>
              <a:gd name="connsiteX3" fmla="*/ 560551 w 3355492"/>
              <a:gd name="connsiteY3" fmla="*/ 5 h 437128"/>
              <a:gd name="connsiteX4" fmla="*/ 761270 w 3355492"/>
              <a:gd name="connsiteY4" fmla="*/ 423961 h 437128"/>
              <a:gd name="connsiteX5" fmla="*/ 956579 w 3355492"/>
              <a:gd name="connsiteY5" fmla="*/ 5416 h 437128"/>
              <a:gd name="connsiteX6" fmla="*/ 1124607 w 3355492"/>
              <a:gd name="connsiteY6" fmla="*/ 430665 h 437128"/>
              <a:gd name="connsiteX7" fmla="*/ 1316449 w 3355492"/>
              <a:gd name="connsiteY7" fmla="*/ 9530 h 437128"/>
              <a:gd name="connsiteX8" fmla="*/ 1494002 w 3355492"/>
              <a:gd name="connsiteY8" fmla="*/ 434132 h 437128"/>
              <a:gd name="connsiteX9" fmla="*/ 1678260 w 3355492"/>
              <a:gd name="connsiteY9" fmla="*/ 14941 h 437128"/>
              <a:gd name="connsiteX10" fmla="*/ 1864691 w 3355492"/>
              <a:gd name="connsiteY10" fmla="*/ 428464 h 437128"/>
              <a:gd name="connsiteX11" fmla="*/ 2051806 w 3355492"/>
              <a:gd name="connsiteY11" fmla="*/ 1947 h 437128"/>
              <a:gd name="connsiteX12" fmla="*/ 2226501 w 3355492"/>
              <a:gd name="connsiteY12" fmla="*/ 435038 h 437128"/>
              <a:gd name="connsiteX13" fmla="*/ 2406607 w 3355492"/>
              <a:gd name="connsiteY13" fmla="*/ 17398 h 437128"/>
              <a:gd name="connsiteX14" fmla="*/ 2582598 w 3355492"/>
              <a:gd name="connsiteY14" fmla="*/ 435684 h 437128"/>
              <a:gd name="connsiteX15" fmla="*/ 2741749 w 3355492"/>
              <a:gd name="connsiteY15" fmla="*/ 396 h 437128"/>
              <a:gd name="connsiteX16" fmla="*/ 2902805 w 3355492"/>
              <a:gd name="connsiteY16" fmla="*/ 423960 h 437128"/>
              <a:gd name="connsiteX17" fmla="*/ 3023550 w 3355492"/>
              <a:gd name="connsiteY17" fmla="*/ 215686 h 437128"/>
              <a:gd name="connsiteX18" fmla="*/ 3224500 w 3355492"/>
              <a:gd name="connsiteY18" fmla="*/ 182089 h 437128"/>
              <a:gd name="connsiteX19" fmla="*/ 3355492 w 3355492"/>
              <a:gd name="connsiteY19" fmla="*/ 190968 h 437128"/>
              <a:gd name="connsiteX0" fmla="*/ 0 w 3355492"/>
              <a:gd name="connsiteY0" fmla="*/ 175628 h 437127"/>
              <a:gd name="connsiteX1" fmla="*/ 207387 w 3355492"/>
              <a:gd name="connsiteY1" fmla="*/ 191148 h 437127"/>
              <a:gd name="connsiteX2" fmla="*/ 346193 w 3355492"/>
              <a:gd name="connsiteY2" fmla="*/ 434132 h 437127"/>
              <a:gd name="connsiteX3" fmla="*/ 560551 w 3355492"/>
              <a:gd name="connsiteY3" fmla="*/ 5 h 437127"/>
              <a:gd name="connsiteX4" fmla="*/ 761270 w 3355492"/>
              <a:gd name="connsiteY4" fmla="*/ 423961 h 437127"/>
              <a:gd name="connsiteX5" fmla="*/ 956579 w 3355492"/>
              <a:gd name="connsiteY5" fmla="*/ 5416 h 437127"/>
              <a:gd name="connsiteX6" fmla="*/ 1124607 w 3355492"/>
              <a:gd name="connsiteY6" fmla="*/ 430665 h 437127"/>
              <a:gd name="connsiteX7" fmla="*/ 1316449 w 3355492"/>
              <a:gd name="connsiteY7" fmla="*/ 9530 h 437127"/>
              <a:gd name="connsiteX8" fmla="*/ 1494002 w 3355492"/>
              <a:gd name="connsiteY8" fmla="*/ 434132 h 437127"/>
              <a:gd name="connsiteX9" fmla="*/ 1678260 w 3355492"/>
              <a:gd name="connsiteY9" fmla="*/ 14941 h 437127"/>
              <a:gd name="connsiteX10" fmla="*/ 1864691 w 3355492"/>
              <a:gd name="connsiteY10" fmla="*/ 428464 h 437127"/>
              <a:gd name="connsiteX11" fmla="*/ 2051806 w 3355492"/>
              <a:gd name="connsiteY11" fmla="*/ 1947 h 437127"/>
              <a:gd name="connsiteX12" fmla="*/ 2226501 w 3355492"/>
              <a:gd name="connsiteY12" fmla="*/ 435038 h 437127"/>
              <a:gd name="connsiteX13" fmla="*/ 2406607 w 3355492"/>
              <a:gd name="connsiteY13" fmla="*/ 17398 h 437127"/>
              <a:gd name="connsiteX14" fmla="*/ 2582598 w 3355492"/>
              <a:gd name="connsiteY14" fmla="*/ 435684 h 437127"/>
              <a:gd name="connsiteX15" fmla="*/ 2741749 w 3355492"/>
              <a:gd name="connsiteY15" fmla="*/ 396 h 437127"/>
              <a:gd name="connsiteX16" fmla="*/ 2902805 w 3355492"/>
              <a:gd name="connsiteY16" fmla="*/ 423960 h 437127"/>
              <a:gd name="connsiteX17" fmla="*/ 3023550 w 3355492"/>
              <a:gd name="connsiteY17" fmla="*/ 215686 h 437127"/>
              <a:gd name="connsiteX18" fmla="*/ 3224500 w 3355492"/>
              <a:gd name="connsiteY18" fmla="*/ 182089 h 437127"/>
              <a:gd name="connsiteX19" fmla="*/ 3355492 w 3355492"/>
              <a:gd name="connsiteY19" fmla="*/ 190968 h 437127"/>
              <a:gd name="connsiteX0" fmla="*/ 0 w 3355492"/>
              <a:gd name="connsiteY0" fmla="*/ 175628 h 438134"/>
              <a:gd name="connsiteX1" fmla="*/ 207387 w 3355492"/>
              <a:gd name="connsiteY1" fmla="*/ 213818 h 438134"/>
              <a:gd name="connsiteX2" fmla="*/ 346193 w 3355492"/>
              <a:gd name="connsiteY2" fmla="*/ 434132 h 438134"/>
              <a:gd name="connsiteX3" fmla="*/ 560551 w 3355492"/>
              <a:gd name="connsiteY3" fmla="*/ 5 h 438134"/>
              <a:gd name="connsiteX4" fmla="*/ 761270 w 3355492"/>
              <a:gd name="connsiteY4" fmla="*/ 423961 h 438134"/>
              <a:gd name="connsiteX5" fmla="*/ 956579 w 3355492"/>
              <a:gd name="connsiteY5" fmla="*/ 5416 h 438134"/>
              <a:gd name="connsiteX6" fmla="*/ 1124607 w 3355492"/>
              <a:gd name="connsiteY6" fmla="*/ 430665 h 438134"/>
              <a:gd name="connsiteX7" fmla="*/ 1316449 w 3355492"/>
              <a:gd name="connsiteY7" fmla="*/ 9530 h 438134"/>
              <a:gd name="connsiteX8" fmla="*/ 1494002 w 3355492"/>
              <a:gd name="connsiteY8" fmla="*/ 434132 h 438134"/>
              <a:gd name="connsiteX9" fmla="*/ 1678260 w 3355492"/>
              <a:gd name="connsiteY9" fmla="*/ 14941 h 438134"/>
              <a:gd name="connsiteX10" fmla="*/ 1864691 w 3355492"/>
              <a:gd name="connsiteY10" fmla="*/ 428464 h 438134"/>
              <a:gd name="connsiteX11" fmla="*/ 2051806 w 3355492"/>
              <a:gd name="connsiteY11" fmla="*/ 1947 h 438134"/>
              <a:gd name="connsiteX12" fmla="*/ 2226501 w 3355492"/>
              <a:gd name="connsiteY12" fmla="*/ 435038 h 438134"/>
              <a:gd name="connsiteX13" fmla="*/ 2406607 w 3355492"/>
              <a:gd name="connsiteY13" fmla="*/ 17398 h 438134"/>
              <a:gd name="connsiteX14" fmla="*/ 2582598 w 3355492"/>
              <a:gd name="connsiteY14" fmla="*/ 435684 h 438134"/>
              <a:gd name="connsiteX15" fmla="*/ 2741749 w 3355492"/>
              <a:gd name="connsiteY15" fmla="*/ 396 h 438134"/>
              <a:gd name="connsiteX16" fmla="*/ 2902805 w 3355492"/>
              <a:gd name="connsiteY16" fmla="*/ 423960 h 438134"/>
              <a:gd name="connsiteX17" fmla="*/ 3023550 w 3355492"/>
              <a:gd name="connsiteY17" fmla="*/ 215686 h 438134"/>
              <a:gd name="connsiteX18" fmla="*/ 3224500 w 3355492"/>
              <a:gd name="connsiteY18" fmla="*/ 182089 h 438134"/>
              <a:gd name="connsiteX19" fmla="*/ 3355492 w 3355492"/>
              <a:gd name="connsiteY19" fmla="*/ 190968 h 438134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24607 w 3355492"/>
              <a:gd name="connsiteY6" fmla="*/ 430666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75629 h 438135"/>
              <a:gd name="connsiteX1" fmla="*/ 207387 w 3355492"/>
              <a:gd name="connsiteY1" fmla="*/ 213819 h 438135"/>
              <a:gd name="connsiteX2" fmla="*/ 346193 w 3355492"/>
              <a:gd name="connsiteY2" fmla="*/ 434133 h 438135"/>
              <a:gd name="connsiteX3" fmla="*/ 545311 w 3355492"/>
              <a:gd name="connsiteY3" fmla="*/ 5 h 438135"/>
              <a:gd name="connsiteX4" fmla="*/ 761270 w 3355492"/>
              <a:gd name="connsiteY4" fmla="*/ 423962 h 438135"/>
              <a:gd name="connsiteX5" fmla="*/ 956579 w 3355492"/>
              <a:gd name="connsiteY5" fmla="*/ 5417 h 438135"/>
              <a:gd name="connsiteX6" fmla="*/ 1139847 w 3355492"/>
              <a:gd name="connsiteY6" fmla="*/ 436334 h 438135"/>
              <a:gd name="connsiteX7" fmla="*/ 1316449 w 3355492"/>
              <a:gd name="connsiteY7" fmla="*/ 9531 h 438135"/>
              <a:gd name="connsiteX8" fmla="*/ 1494002 w 3355492"/>
              <a:gd name="connsiteY8" fmla="*/ 434133 h 438135"/>
              <a:gd name="connsiteX9" fmla="*/ 1678260 w 3355492"/>
              <a:gd name="connsiteY9" fmla="*/ 14942 h 438135"/>
              <a:gd name="connsiteX10" fmla="*/ 1864691 w 3355492"/>
              <a:gd name="connsiteY10" fmla="*/ 428465 h 438135"/>
              <a:gd name="connsiteX11" fmla="*/ 2051806 w 3355492"/>
              <a:gd name="connsiteY11" fmla="*/ 1948 h 438135"/>
              <a:gd name="connsiteX12" fmla="*/ 2226501 w 3355492"/>
              <a:gd name="connsiteY12" fmla="*/ 435039 h 438135"/>
              <a:gd name="connsiteX13" fmla="*/ 2406607 w 3355492"/>
              <a:gd name="connsiteY13" fmla="*/ 17399 h 438135"/>
              <a:gd name="connsiteX14" fmla="*/ 2582598 w 3355492"/>
              <a:gd name="connsiteY14" fmla="*/ 435685 h 438135"/>
              <a:gd name="connsiteX15" fmla="*/ 2741749 w 3355492"/>
              <a:gd name="connsiteY15" fmla="*/ 397 h 438135"/>
              <a:gd name="connsiteX16" fmla="*/ 2902805 w 3355492"/>
              <a:gd name="connsiteY16" fmla="*/ 423961 h 438135"/>
              <a:gd name="connsiteX17" fmla="*/ 3023550 w 3355492"/>
              <a:gd name="connsiteY17" fmla="*/ 215687 h 438135"/>
              <a:gd name="connsiteX18" fmla="*/ 3224500 w 3355492"/>
              <a:gd name="connsiteY18" fmla="*/ 182090 h 438135"/>
              <a:gd name="connsiteX19" fmla="*/ 3355492 w 3355492"/>
              <a:gd name="connsiteY19" fmla="*/ 190969 h 438135"/>
              <a:gd name="connsiteX0" fmla="*/ 0 w 3355492"/>
              <a:gd name="connsiteY0" fmla="*/ 180899 h 443405"/>
              <a:gd name="connsiteX1" fmla="*/ 207387 w 3355492"/>
              <a:gd name="connsiteY1" fmla="*/ 219089 h 443405"/>
              <a:gd name="connsiteX2" fmla="*/ 346193 w 3355492"/>
              <a:gd name="connsiteY2" fmla="*/ 439403 h 443405"/>
              <a:gd name="connsiteX3" fmla="*/ 545311 w 3355492"/>
              <a:gd name="connsiteY3" fmla="*/ 5275 h 443405"/>
              <a:gd name="connsiteX4" fmla="*/ 761270 w 3355492"/>
              <a:gd name="connsiteY4" fmla="*/ 429232 h 443405"/>
              <a:gd name="connsiteX5" fmla="*/ 956579 w 3355492"/>
              <a:gd name="connsiteY5" fmla="*/ 10687 h 443405"/>
              <a:gd name="connsiteX6" fmla="*/ 1139847 w 3355492"/>
              <a:gd name="connsiteY6" fmla="*/ 441604 h 443405"/>
              <a:gd name="connsiteX7" fmla="*/ 1316449 w 3355492"/>
              <a:gd name="connsiteY7" fmla="*/ 14801 h 443405"/>
              <a:gd name="connsiteX8" fmla="*/ 1494002 w 3355492"/>
              <a:gd name="connsiteY8" fmla="*/ 439403 h 443405"/>
              <a:gd name="connsiteX9" fmla="*/ 1678260 w 3355492"/>
              <a:gd name="connsiteY9" fmla="*/ 20212 h 443405"/>
              <a:gd name="connsiteX10" fmla="*/ 1864691 w 3355492"/>
              <a:gd name="connsiteY10" fmla="*/ 433735 h 443405"/>
              <a:gd name="connsiteX11" fmla="*/ 2051806 w 3355492"/>
              <a:gd name="connsiteY11" fmla="*/ 7218 h 443405"/>
              <a:gd name="connsiteX12" fmla="*/ 2226501 w 3355492"/>
              <a:gd name="connsiteY12" fmla="*/ 440309 h 443405"/>
              <a:gd name="connsiteX13" fmla="*/ 2406607 w 3355492"/>
              <a:gd name="connsiteY13" fmla="*/ 0 h 443405"/>
              <a:gd name="connsiteX14" fmla="*/ 2582598 w 3355492"/>
              <a:gd name="connsiteY14" fmla="*/ 440955 h 443405"/>
              <a:gd name="connsiteX15" fmla="*/ 2741749 w 3355492"/>
              <a:gd name="connsiteY15" fmla="*/ 5667 h 443405"/>
              <a:gd name="connsiteX16" fmla="*/ 2902805 w 3355492"/>
              <a:gd name="connsiteY16" fmla="*/ 429231 h 443405"/>
              <a:gd name="connsiteX17" fmla="*/ 3023550 w 3355492"/>
              <a:gd name="connsiteY17" fmla="*/ 220957 h 443405"/>
              <a:gd name="connsiteX18" fmla="*/ 3224500 w 3355492"/>
              <a:gd name="connsiteY18" fmla="*/ 187360 h 443405"/>
              <a:gd name="connsiteX19" fmla="*/ 3355492 w 3355492"/>
              <a:gd name="connsiteY19" fmla="*/ 196239 h 443405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41749 w 3355492"/>
              <a:gd name="connsiteY15" fmla="*/ 398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6127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30 h 438136"/>
              <a:gd name="connsiteX1" fmla="*/ 207387 w 3355492"/>
              <a:gd name="connsiteY1" fmla="*/ 213820 h 438136"/>
              <a:gd name="connsiteX2" fmla="*/ 346193 w 3355492"/>
              <a:gd name="connsiteY2" fmla="*/ 434134 h 438136"/>
              <a:gd name="connsiteX3" fmla="*/ 545311 w 3355492"/>
              <a:gd name="connsiteY3" fmla="*/ 6 h 438136"/>
              <a:gd name="connsiteX4" fmla="*/ 730790 w 3355492"/>
              <a:gd name="connsiteY4" fmla="*/ 423963 h 438136"/>
              <a:gd name="connsiteX5" fmla="*/ 956579 w 3355492"/>
              <a:gd name="connsiteY5" fmla="*/ 5418 h 438136"/>
              <a:gd name="connsiteX6" fmla="*/ 1139847 w 3355492"/>
              <a:gd name="connsiteY6" fmla="*/ 436335 h 438136"/>
              <a:gd name="connsiteX7" fmla="*/ 1316449 w 3355492"/>
              <a:gd name="connsiteY7" fmla="*/ 9532 h 438136"/>
              <a:gd name="connsiteX8" fmla="*/ 1494002 w 3355492"/>
              <a:gd name="connsiteY8" fmla="*/ 434134 h 438136"/>
              <a:gd name="connsiteX9" fmla="*/ 1678260 w 3355492"/>
              <a:gd name="connsiteY9" fmla="*/ 14943 h 438136"/>
              <a:gd name="connsiteX10" fmla="*/ 1864691 w 3355492"/>
              <a:gd name="connsiteY10" fmla="*/ 428466 h 438136"/>
              <a:gd name="connsiteX11" fmla="*/ 2051806 w 3355492"/>
              <a:gd name="connsiteY11" fmla="*/ 1949 h 438136"/>
              <a:gd name="connsiteX12" fmla="*/ 2226501 w 3355492"/>
              <a:gd name="connsiteY12" fmla="*/ 435040 h 438136"/>
              <a:gd name="connsiteX13" fmla="*/ 2406607 w 3355492"/>
              <a:gd name="connsiteY13" fmla="*/ 11733 h 438136"/>
              <a:gd name="connsiteX14" fmla="*/ 2582598 w 3355492"/>
              <a:gd name="connsiteY14" fmla="*/ 435686 h 438136"/>
              <a:gd name="connsiteX15" fmla="*/ 2756989 w 3355492"/>
              <a:gd name="connsiteY15" fmla="*/ 6066 h 438136"/>
              <a:gd name="connsiteX16" fmla="*/ 2902805 w 3355492"/>
              <a:gd name="connsiteY16" fmla="*/ 423962 h 438136"/>
              <a:gd name="connsiteX17" fmla="*/ 3023550 w 3355492"/>
              <a:gd name="connsiteY17" fmla="*/ 215688 h 438136"/>
              <a:gd name="connsiteX18" fmla="*/ 3224500 w 3355492"/>
              <a:gd name="connsiteY18" fmla="*/ 182091 h 438136"/>
              <a:gd name="connsiteX19" fmla="*/ 3355492 w 3355492"/>
              <a:gd name="connsiteY19" fmla="*/ 190970 h 438136"/>
              <a:gd name="connsiteX0" fmla="*/ 0 w 3355492"/>
              <a:gd name="connsiteY0" fmla="*/ 175626 h 438132"/>
              <a:gd name="connsiteX1" fmla="*/ 207387 w 3355492"/>
              <a:gd name="connsiteY1" fmla="*/ 213816 h 438132"/>
              <a:gd name="connsiteX2" fmla="*/ 346193 w 3355492"/>
              <a:gd name="connsiteY2" fmla="*/ 434130 h 438132"/>
              <a:gd name="connsiteX3" fmla="*/ 545311 w 3355492"/>
              <a:gd name="connsiteY3" fmla="*/ 2 h 438132"/>
              <a:gd name="connsiteX4" fmla="*/ 742220 w 3355492"/>
              <a:gd name="connsiteY4" fmla="*/ 429626 h 438132"/>
              <a:gd name="connsiteX5" fmla="*/ 956579 w 3355492"/>
              <a:gd name="connsiteY5" fmla="*/ 5414 h 438132"/>
              <a:gd name="connsiteX6" fmla="*/ 1139847 w 3355492"/>
              <a:gd name="connsiteY6" fmla="*/ 436331 h 438132"/>
              <a:gd name="connsiteX7" fmla="*/ 1316449 w 3355492"/>
              <a:gd name="connsiteY7" fmla="*/ 9528 h 438132"/>
              <a:gd name="connsiteX8" fmla="*/ 1494002 w 3355492"/>
              <a:gd name="connsiteY8" fmla="*/ 434130 h 438132"/>
              <a:gd name="connsiteX9" fmla="*/ 1678260 w 3355492"/>
              <a:gd name="connsiteY9" fmla="*/ 14939 h 438132"/>
              <a:gd name="connsiteX10" fmla="*/ 1864691 w 3355492"/>
              <a:gd name="connsiteY10" fmla="*/ 428462 h 438132"/>
              <a:gd name="connsiteX11" fmla="*/ 2051806 w 3355492"/>
              <a:gd name="connsiteY11" fmla="*/ 1945 h 438132"/>
              <a:gd name="connsiteX12" fmla="*/ 2226501 w 3355492"/>
              <a:gd name="connsiteY12" fmla="*/ 435036 h 438132"/>
              <a:gd name="connsiteX13" fmla="*/ 2406607 w 3355492"/>
              <a:gd name="connsiteY13" fmla="*/ 11729 h 438132"/>
              <a:gd name="connsiteX14" fmla="*/ 2582598 w 3355492"/>
              <a:gd name="connsiteY14" fmla="*/ 435682 h 438132"/>
              <a:gd name="connsiteX15" fmla="*/ 2756989 w 3355492"/>
              <a:gd name="connsiteY15" fmla="*/ 6062 h 438132"/>
              <a:gd name="connsiteX16" fmla="*/ 2902805 w 3355492"/>
              <a:gd name="connsiteY16" fmla="*/ 423958 h 438132"/>
              <a:gd name="connsiteX17" fmla="*/ 3023550 w 3355492"/>
              <a:gd name="connsiteY17" fmla="*/ 215684 h 438132"/>
              <a:gd name="connsiteX18" fmla="*/ 3224500 w 3355492"/>
              <a:gd name="connsiteY18" fmla="*/ 182087 h 438132"/>
              <a:gd name="connsiteX19" fmla="*/ 3355492 w 3355492"/>
              <a:gd name="connsiteY19" fmla="*/ 190966 h 438132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5657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38131"/>
              <a:gd name="connsiteX1" fmla="*/ 207387 w 3355492"/>
              <a:gd name="connsiteY1" fmla="*/ 213815 h 438131"/>
              <a:gd name="connsiteX2" fmla="*/ 346193 w 3355492"/>
              <a:gd name="connsiteY2" fmla="*/ 434129 h 438131"/>
              <a:gd name="connsiteX3" fmla="*/ 545311 w 3355492"/>
              <a:gd name="connsiteY3" fmla="*/ 1 h 438131"/>
              <a:gd name="connsiteX4" fmla="*/ 742220 w 3355492"/>
              <a:gd name="connsiteY4" fmla="*/ 429625 h 438131"/>
              <a:gd name="connsiteX5" fmla="*/ 941339 w 3355492"/>
              <a:gd name="connsiteY5" fmla="*/ 5413 h 438131"/>
              <a:gd name="connsiteX6" fmla="*/ 1139847 w 3355492"/>
              <a:gd name="connsiteY6" fmla="*/ 436330 h 438131"/>
              <a:gd name="connsiteX7" fmla="*/ 1316449 w 3355492"/>
              <a:gd name="connsiteY7" fmla="*/ 9527 h 438131"/>
              <a:gd name="connsiteX8" fmla="*/ 1494002 w 3355492"/>
              <a:gd name="connsiteY8" fmla="*/ 434129 h 438131"/>
              <a:gd name="connsiteX9" fmla="*/ 1678260 w 3355492"/>
              <a:gd name="connsiteY9" fmla="*/ 14938 h 438131"/>
              <a:gd name="connsiteX10" fmla="*/ 1864691 w 3355492"/>
              <a:gd name="connsiteY10" fmla="*/ 428461 h 438131"/>
              <a:gd name="connsiteX11" fmla="*/ 2051806 w 3355492"/>
              <a:gd name="connsiteY11" fmla="*/ 1944 h 438131"/>
              <a:gd name="connsiteX12" fmla="*/ 2226501 w 3355492"/>
              <a:gd name="connsiteY12" fmla="*/ 435035 h 438131"/>
              <a:gd name="connsiteX13" fmla="*/ 2406607 w 3355492"/>
              <a:gd name="connsiteY13" fmla="*/ 11728 h 438131"/>
              <a:gd name="connsiteX14" fmla="*/ 2582598 w 3355492"/>
              <a:gd name="connsiteY14" fmla="*/ 435681 h 438131"/>
              <a:gd name="connsiteX15" fmla="*/ 2756989 w 3355492"/>
              <a:gd name="connsiteY15" fmla="*/ 6061 h 438131"/>
              <a:gd name="connsiteX16" fmla="*/ 2902805 w 3355492"/>
              <a:gd name="connsiteY16" fmla="*/ 423957 h 438131"/>
              <a:gd name="connsiteX17" fmla="*/ 3023550 w 3355492"/>
              <a:gd name="connsiteY17" fmla="*/ 215683 h 438131"/>
              <a:gd name="connsiteX18" fmla="*/ 3224500 w 3355492"/>
              <a:gd name="connsiteY18" fmla="*/ 182086 h 438131"/>
              <a:gd name="connsiteX19" fmla="*/ 3355492 w 3355492"/>
              <a:gd name="connsiteY19" fmla="*/ 190965 h 438131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224500 w 3355492"/>
              <a:gd name="connsiteY18" fmla="*/ 182086 h 441997"/>
              <a:gd name="connsiteX19" fmla="*/ 3355492 w 3355492"/>
              <a:gd name="connsiteY19" fmla="*/ 190965 h 441997"/>
              <a:gd name="connsiteX0" fmla="*/ 0 w 3355492"/>
              <a:gd name="connsiteY0" fmla="*/ 175625 h 441997"/>
              <a:gd name="connsiteX1" fmla="*/ 207387 w 3355492"/>
              <a:gd name="connsiteY1" fmla="*/ 213815 h 441997"/>
              <a:gd name="connsiteX2" fmla="*/ 346193 w 3355492"/>
              <a:gd name="connsiteY2" fmla="*/ 434129 h 441997"/>
              <a:gd name="connsiteX3" fmla="*/ 545311 w 3355492"/>
              <a:gd name="connsiteY3" fmla="*/ 1 h 441997"/>
              <a:gd name="connsiteX4" fmla="*/ 742220 w 3355492"/>
              <a:gd name="connsiteY4" fmla="*/ 429625 h 441997"/>
              <a:gd name="connsiteX5" fmla="*/ 941339 w 3355492"/>
              <a:gd name="connsiteY5" fmla="*/ 5413 h 441997"/>
              <a:gd name="connsiteX6" fmla="*/ 1128417 w 3355492"/>
              <a:gd name="connsiteY6" fmla="*/ 441997 h 441997"/>
              <a:gd name="connsiteX7" fmla="*/ 1316449 w 3355492"/>
              <a:gd name="connsiteY7" fmla="*/ 9527 h 441997"/>
              <a:gd name="connsiteX8" fmla="*/ 1494002 w 3355492"/>
              <a:gd name="connsiteY8" fmla="*/ 434129 h 441997"/>
              <a:gd name="connsiteX9" fmla="*/ 1678260 w 3355492"/>
              <a:gd name="connsiteY9" fmla="*/ 14938 h 441997"/>
              <a:gd name="connsiteX10" fmla="*/ 1864691 w 3355492"/>
              <a:gd name="connsiteY10" fmla="*/ 428461 h 441997"/>
              <a:gd name="connsiteX11" fmla="*/ 2051806 w 3355492"/>
              <a:gd name="connsiteY11" fmla="*/ 1944 h 441997"/>
              <a:gd name="connsiteX12" fmla="*/ 2226501 w 3355492"/>
              <a:gd name="connsiteY12" fmla="*/ 435035 h 441997"/>
              <a:gd name="connsiteX13" fmla="*/ 2406607 w 3355492"/>
              <a:gd name="connsiteY13" fmla="*/ 11728 h 441997"/>
              <a:gd name="connsiteX14" fmla="*/ 2582598 w 3355492"/>
              <a:gd name="connsiteY14" fmla="*/ 435681 h 441997"/>
              <a:gd name="connsiteX15" fmla="*/ 2756989 w 3355492"/>
              <a:gd name="connsiteY15" fmla="*/ 6061 h 441997"/>
              <a:gd name="connsiteX16" fmla="*/ 2902805 w 3355492"/>
              <a:gd name="connsiteY16" fmla="*/ 423957 h 441997"/>
              <a:gd name="connsiteX17" fmla="*/ 3023550 w 3355492"/>
              <a:gd name="connsiteY17" fmla="*/ 215683 h 441997"/>
              <a:gd name="connsiteX18" fmla="*/ 3197830 w 3355492"/>
              <a:gd name="connsiteY18" fmla="*/ 182086 h 441997"/>
              <a:gd name="connsiteX19" fmla="*/ 3355492 w 3355492"/>
              <a:gd name="connsiteY19" fmla="*/ 190965 h 441997"/>
              <a:gd name="connsiteX0" fmla="*/ 0 w 3197830"/>
              <a:gd name="connsiteY0" fmla="*/ 175625 h 441997"/>
              <a:gd name="connsiteX1" fmla="*/ 207387 w 3197830"/>
              <a:gd name="connsiteY1" fmla="*/ 213815 h 441997"/>
              <a:gd name="connsiteX2" fmla="*/ 346193 w 3197830"/>
              <a:gd name="connsiteY2" fmla="*/ 434129 h 441997"/>
              <a:gd name="connsiteX3" fmla="*/ 545311 w 3197830"/>
              <a:gd name="connsiteY3" fmla="*/ 1 h 441997"/>
              <a:gd name="connsiteX4" fmla="*/ 742220 w 3197830"/>
              <a:gd name="connsiteY4" fmla="*/ 429625 h 441997"/>
              <a:gd name="connsiteX5" fmla="*/ 941339 w 3197830"/>
              <a:gd name="connsiteY5" fmla="*/ 5413 h 441997"/>
              <a:gd name="connsiteX6" fmla="*/ 1128417 w 3197830"/>
              <a:gd name="connsiteY6" fmla="*/ 441997 h 441997"/>
              <a:gd name="connsiteX7" fmla="*/ 1316449 w 3197830"/>
              <a:gd name="connsiteY7" fmla="*/ 9527 h 441997"/>
              <a:gd name="connsiteX8" fmla="*/ 1494002 w 3197830"/>
              <a:gd name="connsiteY8" fmla="*/ 434129 h 441997"/>
              <a:gd name="connsiteX9" fmla="*/ 1678260 w 3197830"/>
              <a:gd name="connsiteY9" fmla="*/ 14938 h 441997"/>
              <a:gd name="connsiteX10" fmla="*/ 1864691 w 3197830"/>
              <a:gd name="connsiteY10" fmla="*/ 428461 h 441997"/>
              <a:gd name="connsiteX11" fmla="*/ 2051806 w 3197830"/>
              <a:gd name="connsiteY11" fmla="*/ 1944 h 441997"/>
              <a:gd name="connsiteX12" fmla="*/ 2226501 w 3197830"/>
              <a:gd name="connsiteY12" fmla="*/ 435035 h 441997"/>
              <a:gd name="connsiteX13" fmla="*/ 2406607 w 3197830"/>
              <a:gd name="connsiteY13" fmla="*/ 11728 h 441997"/>
              <a:gd name="connsiteX14" fmla="*/ 2582598 w 3197830"/>
              <a:gd name="connsiteY14" fmla="*/ 435681 h 441997"/>
              <a:gd name="connsiteX15" fmla="*/ 2756989 w 3197830"/>
              <a:gd name="connsiteY15" fmla="*/ 6061 h 441997"/>
              <a:gd name="connsiteX16" fmla="*/ 2902805 w 3197830"/>
              <a:gd name="connsiteY16" fmla="*/ 423957 h 441997"/>
              <a:gd name="connsiteX17" fmla="*/ 3023550 w 3197830"/>
              <a:gd name="connsiteY17" fmla="*/ 215683 h 441997"/>
              <a:gd name="connsiteX18" fmla="*/ 3197830 w 3197830"/>
              <a:gd name="connsiteY18" fmla="*/ 182086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5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3201640"/>
              <a:gd name="connsiteY0" fmla="*/ 175626 h 441997"/>
              <a:gd name="connsiteX1" fmla="*/ 207387 w 3201640"/>
              <a:gd name="connsiteY1" fmla="*/ 213815 h 441997"/>
              <a:gd name="connsiteX2" fmla="*/ 346193 w 3201640"/>
              <a:gd name="connsiteY2" fmla="*/ 434129 h 441997"/>
              <a:gd name="connsiteX3" fmla="*/ 545311 w 3201640"/>
              <a:gd name="connsiteY3" fmla="*/ 1 h 441997"/>
              <a:gd name="connsiteX4" fmla="*/ 742220 w 3201640"/>
              <a:gd name="connsiteY4" fmla="*/ 429625 h 441997"/>
              <a:gd name="connsiteX5" fmla="*/ 941339 w 3201640"/>
              <a:gd name="connsiteY5" fmla="*/ 5413 h 441997"/>
              <a:gd name="connsiteX6" fmla="*/ 1128417 w 3201640"/>
              <a:gd name="connsiteY6" fmla="*/ 441997 h 441997"/>
              <a:gd name="connsiteX7" fmla="*/ 1316449 w 3201640"/>
              <a:gd name="connsiteY7" fmla="*/ 9527 h 441997"/>
              <a:gd name="connsiteX8" fmla="*/ 1494002 w 3201640"/>
              <a:gd name="connsiteY8" fmla="*/ 434129 h 441997"/>
              <a:gd name="connsiteX9" fmla="*/ 1678260 w 3201640"/>
              <a:gd name="connsiteY9" fmla="*/ 14938 h 441997"/>
              <a:gd name="connsiteX10" fmla="*/ 1864691 w 3201640"/>
              <a:gd name="connsiteY10" fmla="*/ 428461 h 441997"/>
              <a:gd name="connsiteX11" fmla="*/ 2051806 w 3201640"/>
              <a:gd name="connsiteY11" fmla="*/ 1944 h 441997"/>
              <a:gd name="connsiteX12" fmla="*/ 2226501 w 3201640"/>
              <a:gd name="connsiteY12" fmla="*/ 435035 h 441997"/>
              <a:gd name="connsiteX13" fmla="*/ 2406607 w 3201640"/>
              <a:gd name="connsiteY13" fmla="*/ 11728 h 441997"/>
              <a:gd name="connsiteX14" fmla="*/ 2582598 w 3201640"/>
              <a:gd name="connsiteY14" fmla="*/ 435681 h 441997"/>
              <a:gd name="connsiteX15" fmla="*/ 2756989 w 3201640"/>
              <a:gd name="connsiteY15" fmla="*/ 6061 h 441997"/>
              <a:gd name="connsiteX16" fmla="*/ 2902805 w 3201640"/>
              <a:gd name="connsiteY16" fmla="*/ 423957 h 441997"/>
              <a:gd name="connsiteX17" fmla="*/ 3023550 w 3201640"/>
              <a:gd name="connsiteY17" fmla="*/ 215683 h 441997"/>
              <a:gd name="connsiteX18" fmla="*/ 3201640 w 3201640"/>
              <a:gd name="connsiteY18" fmla="*/ 199089 h 441997"/>
              <a:gd name="connsiteX0" fmla="*/ 0 w 2994253"/>
              <a:gd name="connsiteY0" fmla="*/ 213815 h 441997"/>
              <a:gd name="connsiteX1" fmla="*/ 138806 w 2994253"/>
              <a:gd name="connsiteY1" fmla="*/ 434129 h 441997"/>
              <a:gd name="connsiteX2" fmla="*/ 337924 w 2994253"/>
              <a:gd name="connsiteY2" fmla="*/ 1 h 441997"/>
              <a:gd name="connsiteX3" fmla="*/ 534833 w 2994253"/>
              <a:gd name="connsiteY3" fmla="*/ 429625 h 441997"/>
              <a:gd name="connsiteX4" fmla="*/ 733952 w 2994253"/>
              <a:gd name="connsiteY4" fmla="*/ 5413 h 441997"/>
              <a:gd name="connsiteX5" fmla="*/ 921030 w 2994253"/>
              <a:gd name="connsiteY5" fmla="*/ 441997 h 441997"/>
              <a:gd name="connsiteX6" fmla="*/ 1109062 w 2994253"/>
              <a:gd name="connsiteY6" fmla="*/ 9527 h 441997"/>
              <a:gd name="connsiteX7" fmla="*/ 1286615 w 2994253"/>
              <a:gd name="connsiteY7" fmla="*/ 434129 h 441997"/>
              <a:gd name="connsiteX8" fmla="*/ 1470873 w 2994253"/>
              <a:gd name="connsiteY8" fmla="*/ 14938 h 441997"/>
              <a:gd name="connsiteX9" fmla="*/ 1657304 w 2994253"/>
              <a:gd name="connsiteY9" fmla="*/ 428461 h 441997"/>
              <a:gd name="connsiteX10" fmla="*/ 1844419 w 2994253"/>
              <a:gd name="connsiteY10" fmla="*/ 1944 h 441997"/>
              <a:gd name="connsiteX11" fmla="*/ 2019114 w 2994253"/>
              <a:gd name="connsiteY11" fmla="*/ 435035 h 441997"/>
              <a:gd name="connsiteX12" fmla="*/ 2199220 w 2994253"/>
              <a:gd name="connsiteY12" fmla="*/ 11728 h 441997"/>
              <a:gd name="connsiteX13" fmla="*/ 2375211 w 2994253"/>
              <a:gd name="connsiteY13" fmla="*/ 435681 h 441997"/>
              <a:gd name="connsiteX14" fmla="*/ 2549602 w 2994253"/>
              <a:gd name="connsiteY14" fmla="*/ 6061 h 441997"/>
              <a:gd name="connsiteX15" fmla="*/ 2695418 w 2994253"/>
              <a:gd name="connsiteY15" fmla="*/ 423957 h 441997"/>
              <a:gd name="connsiteX16" fmla="*/ 2816163 w 2994253"/>
              <a:gd name="connsiteY16" fmla="*/ 215683 h 441997"/>
              <a:gd name="connsiteX17" fmla="*/ 2994253 w 2994253"/>
              <a:gd name="connsiteY17" fmla="*/ 199089 h 441997"/>
              <a:gd name="connsiteX0" fmla="*/ 0 w 2855447"/>
              <a:gd name="connsiteY0" fmla="*/ 434129 h 441997"/>
              <a:gd name="connsiteX1" fmla="*/ 199118 w 2855447"/>
              <a:gd name="connsiteY1" fmla="*/ 1 h 441997"/>
              <a:gd name="connsiteX2" fmla="*/ 396027 w 2855447"/>
              <a:gd name="connsiteY2" fmla="*/ 429625 h 441997"/>
              <a:gd name="connsiteX3" fmla="*/ 595146 w 2855447"/>
              <a:gd name="connsiteY3" fmla="*/ 5413 h 441997"/>
              <a:gd name="connsiteX4" fmla="*/ 782224 w 2855447"/>
              <a:gd name="connsiteY4" fmla="*/ 441997 h 441997"/>
              <a:gd name="connsiteX5" fmla="*/ 970256 w 2855447"/>
              <a:gd name="connsiteY5" fmla="*/ 9527 h 441997"/>
              <a:gd name="connsiteX6" fmla="*/ 1147809 w 2855447"/>
              <a:gd name="connsiteY6" fmla="*/ 434129 h 441997"/>
              <a:gd name="connsiteX7" fmla="*/ 1332067 w 2855447"/>
              <a:gd name="connsiteY7" fmla="*/ 14938 h 441997"/>
              <a:gd name="connsiteX8" fmla="*/ 1518498 w 2855447"/>
              <a:gd name="connsiteY8" fmla="*/ 428461 h 441997"/>
              <a:gd name="connsiteX9" fmla="*/ 1705613 w 2855447"/>
              <a:gd name="connsiteY9" fmla="*/ 1944 h 441997"/>
              <a:gd name="connsiteX10" fmla="*/ 1880308 w 2855447"/>
              <a:gd name="connsiteY10" fmla="*/ 435035 h 441997"/>
              <a:gd name="connsiteX11" fmla="*/ 2060414 w 2855447"/>
              <a:gd name="connsiteY11" fmla="*/ 11728 h 441997"/>
              <a:gd name="connsiteX12" fmla="*/ 2236405 w 2855447"/>
              <a:gd name="connsiteY12" fmla="*/ 435681 h 441997"/>
              <a:gd name="connsiteX13" fmla="*/ 2410796 w 2855447"/>
              <a:gd name="connsiteY13" fmla="*/ 6061 h 441997"/>
              <a:gd name="connsiteX14" fmla="*/ 2556612 w 2855447"/>
              <a:gd name="connsiteY14" fmla="*/ 423957 h 441997"/>
              <a:gd name="connsiteX15" fmla="*/ 2677357 w 2855447"/>
              <a:gd name="connsiteY15" fmla="*/ 215683 h 441997"/>
              <a:gd name="connsiteX16" fmla="*/ 2855447 w 2855447"/>
              <a:gd name="connsiteY16" fmla="*/ 199089 h 441997"/>
              <a:gd name="connsiteX0" fmla="*/ 0 w 2656329"/>
              <a:gd name="connsiteY0" fmla="*/ 1 h 441997"/>
              <a:gd name="connsiteX1" fmla="*/ 196909 w 2656329"/>
              <a:gd name="connsiteY1" fmla="*/ 429625 h 441997"/>
              <a:gd name="connsiteX2" fmla="*/ 396028 w 2656329"/>
              <a:gd name="connsiteY2" fmla="*/ 5413 h 441997"/>
              <a:gd name="connsiteX3" fmla="*/ 583106 w 2656329"/>
              <a:gd name="connsiteY3" fmla="*/ 441997 h 441997"/>
              <a:gd name="connsiteX4" fmla="*/ 771138 w 2656329"/>
              <a:gd name="connsiteY4" fmla="*/ 9527 h 441997"/>
              <a:gd name="connsiteX5" fmla="*/ 948691 w 2656329"/>
              <a:gd name="connsiteY5" fmla="*/ 434129 h 441997"/>
              <a:gd name="connsiteX6" fmla="*/ 1132949 w 2656329"/>
              <a:gd name="connsiteY6" fmla="*/ 14938 h 441997"/>
              <a:gd name="connsiteX7" fmla="*/ 1319380 w 2656329"/>
              <a:gd name="connsiteY7" fmla="*/ 428461 h 441997"/>
              <a:gd name="connsiteX8" fmla="*/ 1506495 w 2656329"/>
              <a:gd name="connsiteY8" fmla="*/ 1944 h 441997"/>
              <a:gd name="connsiteX9" fmla="*/ 1681190 w 2656329"/>
              <a:gd name="connsiteY9" fmla="*/ 435035 h 441997"/>
              <a:gd name="connsiteX10" fmla="*/ 1861296 w 2656329"/>
              <a:gd name="connsiteY10" fmla="*/ 11728 h 441997"/>
              <a:gd name="connsiteX11" fmla="*/ 2037287 w 2656329"/>
              <a:gd name="connsiteY11" fmla="*/ 435681 h 441997"/>
              <a:gd name="connsiteX12" fmla="*/ 2211678 w 2656329"/>
              <a:gd name="connsiteY12" fmla="*/ 6061 h 441997"/>
              <a:gd name="connsiteX13" fmla="*/ 2357494 w 2656329"/>
              <a:gd name="connsiteY13" fmla="*/ 423957 h 441997"/>
              <a:gd name="connsiteX14" fmla="*/ 2478239 w 2656329"/>
              <a:gd name="connsiteY14" fmla="*/ 215683 h 441997"/>
              <a:gd name="connsiteX15" fmla="*/ 2656329 w 2656329"/>
              <a:gd name="connsiteY15" fmla="*/ 199089 h 441997"/>
              <a:gd name="connsiteX0" fmla="*/ 0 w 2459420"/>
              <a:gd name="connsiteY0" fmla="*/ 427684 h 440056"/>
              <a:gd name="connsiteX1" fmla="*/ 199119 w 2459420"/>
              <a:gd name="connsiteY1" fmla="*/ 3472 h 440056"/>
              <a:gd name="connsiteX2" fmla="*/ 386197 w 2459420"/>
              <a:gd name="connsiteY2" fmla="*/ 440056 h 440056"/>
              <a:gd name="connsiteX3" fmla="*/ 574229 w 2459420"/>
              <a:gd name="connsiteY3" fmla="*/ 7586 h 440056"/>
              <a:gd name="connsiteX4" fmla="*/ 751782 w 2459420"/>
              <a:gd name="connsiteY4" fmla="*/ 432188 h 440056"/>
              <a:gd name="connsiteX5" fmla="*/ 936040 w 2459420"/>
              <a:gd name="connsiteY5" fmla="*/ 12997 h 440056"/>
              <a:gd name="connsiteX6" fmla="*/ 1122471 w 2459420"/>
              <a:gd name="connsiteY6" fmla="*/ 426520 h 440056"/>
              <a:gd name="connsiteX7" fmla="*/ 1309586 w 2459420"/>
              <a:gd name="connsiteY7" fmla="*/ 3 h 440056"/>
              <a:gd name="connsiteX8" fmla="*/ 1484281 w 2459420"/>
              <a:gd name="connsiteY8" fmla="*/ 433094 h 440056"/>
              <a:gd name="connsiteX9" fmla="*/ 1664387 w 2459420"/>
              <a:gd name="connsiteY9" fmla="*/ 9787 h 440056"/>
              <a:gd name="connsiteX10" fmla="*/ 1840378 w 2459420"/>
              <a:gd name="connsiteY10" fmla="*/ 433740 h 440056"/>
              <a:gd name="connsiteX11" fmla="*/ 2014769 w 2459420"/>
              <a:gd name="connsiteY11" fmla="*/ 4120 h 440056"/>
              <a:gd name="connsiteX12" fmla="*/ 2160585 w 2459420"/>
              <a:gd name="connsiteY12" fmla="*/ 422016 h 440056"/>
              <a:gd name="connsiteX13" fmla="*/ 2281330 w 2459420"/>
              <a:gd name="connsiteY13" fmla="*/ 213742 h 440056"/>
              <a:gd name="connsiteX14" fmla="*/ 2459420 w 2459420"/>
              <a:gd name="connsiteY14" fmla="*/ 197148 h 440056"/>
              <a:gd name="connsiteX0" fmla="*/ 0 w 2260301"/>
              <a:gd name="connsiteY0" fmla="*/ 3472 h 440056"/>
              <a:gd name="connsiteX1" fmla="*/ 187078 w 2260301"/>
              <a:gd name="connsiteY1" fmla="*/ 440056 h 440056"/>
              <a:gd name="connsiteX2" fmla="*/ 375110 w 2260301"/>
              <a:gd name="connsiteY2" fmla="*/ 7586 h 440056"/>
              <a:gd name="connsiteX3" fmla="*/ 552663 w 2260301"/>
              <a:gd name="connsiteY3" fmla="*/ 432188 h 440056"/>
              <a:gd name="connsiteX4" fmla="*/ 736921 w 2260301"/>
              <a:gd name="connsiteY4" fmla="*/ 12997 h 440056"/>
              <a:gd name="connsiteX5" fmla="*/ 923352 w 2260301"/>
              <a:gd name="connsiteY5" fmla="*/ 426520 h 440056"/>
              <a:gd name="connsiteX6" fmla="*/ 1110467 w 2260301"/>
              <a:gd name="connsiteY6" fmla="*/ 3 h 440056"/>
              <a:gd name="connsiteX7" fmla="*/ 1285162 w 2260301"/>
              <a:gd name="connsiteY7" fmla="*/ 433094 h 440056"/>
              <a:gd name="connsiteX8" fmla="*/ 1465268 w 2260301"/>
              <a:gd name="connsiteY8" fmla="*/ 9787 h 440056"/>
              <a:gd name="connsiteX9" fmla="*/ 1641259 w 2260301"/>
              <a:gd name="connsiteY9" fmla="*/ 433740 h 440056"/>
              <a:gd name="connsiteX10" fmla="*/ 1815650 w 2260301"/>
              <a:gd name="connsiteY10" fmla="*/ 4120 h 440056"/>
              <a:gd name="connsiteX11" fmla="*/ 1961466 w 2260301"/>
              <a:gd name="connsiteY11" fmla="*/ 422016 h 440056"/>
              <a:gd name="connsiteX12" fmla="*/ 2082211 w 2260301"/>
              <a:gd name="connsiteY12" fmla="*/ 213742 h 440056"/>
              <a:gd name="connsiteX13" fmla="*/ 2260301 w 2260301"/>
              <a:gd name="connsiteY13" fmla="*/ 197148 h 440056"/>
              <a:gd name="connsiteX0" fmla="*/ 0 w 2073223"/>
              <a:gd name="connsiteY0" fmla="*/ 440056 h 440056"/>
              <a:gd name="connsiteX1" fmla="*/ 188032 w 2073223"/>
              <a:gd name="connsiteY1" fmla="*/ 7586 h 440056"/>
              <a:gd name="connsiteX2" fmla="*/ 365585 w 2073223"/>
              <a:gd name="connsiteY2" fmla="*/ 432188 h 440056"/>
              <a:gd name="connsiteX3" fmla="*/ 549843 w 2073223"/>
              <a:gd name="connsiteY3" fmla="*/ 12997 h 440056"/>
              <a:gd name="connsiteX4" fmla="*/ 736274 w 2073223"/>
              <a:gd name="connsiteY4" fmla="*/ 426520 h 440056"/>
              <a:gd name="connsiteX5" fmla="*/ 923389 w 2073223"/>
              <a:gd name="connsiteY5" fmla="*/ 3 h 440056"/>
              <a:gd name="connsiteX6" fmla="*/ 1098084 w 2073223"/>
              <a:gd name="connsiteY6" fmla="*/ 433094 h 440056"/>
              <a:gd name="connsiteX7" fmla="*/ 1278190 w 2073223"/>
              <a:gd name="connsiteY7" fmla="*/ 9787 h 440056"/>
              <a:gd name="connsiteX8" fmla="*/ 1454181 w 2073223"/>
              <a:gd name="connsiteY8" fmla="*/ 433740 h 440056"/>
              <a:gd name="connsiteX9" fmla="*/ 1628572 w 2073223"/>
              <a:gd name="connsiteY9" fmla="*/ 4120 h 440056"/>
              <a:gd name="connsiteX10" fmla="*/ 1774388 w 2073223"/>
              <a:gd name="connsiteY10" fmla="*/ 422016 h 440056"/>
              <a:gd name="connsiteX11" fmla="*/ 1895133 w 2073223"/>
              <a:gd name="connsiteY11" fmla="*/ 213742 h 440056"/>
              <a:gd name="connsiteX12" fmla="*/ 2073223 w 2073223"/>
              <a:gd name="connsiteY12" fmla="*/ 197148 h 440056"/>
              <a:gd name="connsiteX0" fmla="*/ 0 w 1885191"/>
              <a:gd name="connsiteY0" fmla="*/ 7586 h 433741"/>
              <a:gd name="connsiteX1" fmla="*/ 177553 w 1885191"/>
              <a:gd name="connsiteY1" fmla="*/ 432188 h 433741"/>
              <a:gd name="connsiteX2" fmla="*/ 361811 w 1885191"/>
              <a:gd name="connsiteY2" fmla="*/ 12997 h 433741"/>
              <a:gd name="connsiteX3" fmla="*/ 548242 w 1885191"/>
              <a:gd name="connsiteY3" fmla="*/ 426520 h 433741"/>
              <a:gd name="connsiteX4" fmla="*/ 735357 w 1885191"/>
              <a:gd name="connsiteY4" fmla="*/ 3 h 433741"/>
              <a:gd name="connsiteX5" fmla="*/ 910052 w 1885191"/>
              <a:gd name="connsiteY5" fmla="*/ 433094 h 433741"/>
              <a:gd name="connsiteX6" fmla="*/ 1090158 w 1885191"/>
              <a:gd name="connsiteY6" fmla="*/ 9787 h 433741"/>
              <a:gd name="connsiteX7" fmla="*/ 1266149 w 1885191"/>
              <a:gd name="connsiteY7" fmla="*/ 433740 h 433741"/>
              <a:gd name="connsiteX8" fmla="*/ 1440540 w 1885191"/>
              <a:gd name="connsiteY8" fmla="*/ 4120 h 433741"/>
              <a:gd name="connsiteX9" fmla="*/ 1586356 w 1885191"/>
              <a:gd name="connsiteY9" fmla="*/ 422016 h 433741"/>
              <a:gd name="connsiteX10" fmla="*/ 1707101 w 1885191"/>
              <a:gd name="connsiteY10" fmla="*/ 213742 h 433741"/>
              <a:gd name="connsiteX11" fmla="*/ 1885191 w 1885191"/>
              <a:gd name="connsiteY11" fmla="*/ 197148 h 433741"/>
              <a:gd name="connsiteX0" fmla="*/ 0 w 1922459"/>
              <a:gd name="connsiteY0" fmla="*/ 183279 h 434217"/>
              <a:gd name="connsiteX1" fmla="*/ 214821 w 1922459"/>
              <a:gd name="connsiteY1" fmla="*/ 432188 h 434217"/>
              <a:gd name="connsiteX2" fmla="*/ 399079 w 1922459"/>
              <a:gd name="connsiteY2" fmla="*/ 12997 h 434217"/>
              <a:gd name="connsiteX3" fmla="*/ 585510 w 1922459"/>
              <a:gd name="connsiteY3" fmla="*/ 426520 h 434217"/>
              <a:gd name="connsiteX4" fmla="*/ 772625 w 1922459"/>
              <a:gd name="connsiteY4" fmla="*/ 3 h 434217"/>
              <a:gd name="connsiteX5" fmla="*/ 947320 w 1922459"/>
              <a:gd name="connsiteY5" fmla="*/ 433094 h 434217"/>
              <a:gd name="connsiteX6" fmla="*/ 1127426 w 1922459"/>
              <a:gd name="connsiteY6" fmla="*/ 9787 h 434217"/>
              <a:gd name="connsiteX7" fmla="*/ 1303417 w 1922459"/>
              <a:gd name="connsiteY7" fmla="*/ 433740 h 434217"/>
              <a:gd name="connsiteX8" fmla="*/ 1477808 w 1922459"/>
              <a:gd name="connsiteY8" fmla="*/ 4120 h 434217"/>
              <a:gd name="connsiteX9" fmla="*/ 1623624 w 1922459"/>
              <a:gd name="connsiteY9" fmla="*/ 422016 h 434217"/>
              <a:gd name="connsiteX10" fmla="*/ 1744369 w 1922459"/>
              <a:gd name="connsiteY10" fmla="*/ 213742 h 434217"/>
              <a:gd name="connsiteX11" fmla="*/ 1922459 w 1922459"/>
              <a:gd name="connsiteY11" fmla="*/ 197148 h 434217"/>
              <a:gd name="connsiteX0" fmla="*/ 0 w 1922459"/>
              <a:gd name="connsiteY0" fmla="*/ 183279 h 433741"/>
              <a:gd name="connsiteX1" fmla="*/ 248702 w 1922459"/>
              <a:gd name="connsiteY1" fmla="*/ 205488 h 433741"/>
              <a:gd name="connsiteX2" fmla="*/ 399079 w 1922459"/>
              <a:gd name="connsiteY2" fmla="*/ 12997 h 433741"/>
              <a:gd name="connsiteX3" fmla="*/ 585510 w 1922459"/>
              <a:gd name="connsiteY3" fmla="*/ 426520 h 433741"/>
              <a:gd name="connsiteX4" fmla="*/ 772625 w 1922459"/>
              <a:gd name="connsiteY4" fmla="*/ 3 h 433741"/>
              <a:gd name="connsiteX5" fmla="*/ 947320 w 1922459"/>
              <a:gd name="connsiteY5" fmla="*/ 433094 h 433741"/>
              <a:gd name="connsiteX6" fmla="*/ 1127426 w 1922459"/>
              <a:gd name="connsiteY6" fmla="*/ 9787 h 433741"/>
              <a:gd name="connsiteX7" fmla="*/ 1303417 w 1922459"/>
              <a:gd name="connsiteY7" fmla="*/ 433740 h 433741"/>
              <a:gd name="connsiteX8" fmla="*/ 1477808 w 1922459"/>
              <a:gd name="connsiteY8" fmla="*/ 4120 h 433741"/>
              <a:gd name="connsiteX9" fmla="*/ 1623624 w 1922459"/>
              <a:gd name="connsiteY9" fmla="*/ 422016 h 433741"/>
              <a:gd name="connsiteX10" fmla="*/ 1744369 w 1922459"/>
              <a:gd name="connsiteY10" fmla="*/ 213742 h 433741"/>
              <a:gd name="connsiteX11" fmla="*/ 1922459 w 1922459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15683"/>
              <a:gd name="connsiteY0" fmla="*/ 217284 h 433741"/>
              <a:gd name="connsiteX1" fmla="*/ 241926 w 1915683"/>
              <a:gd name="connsiteY1" fmla="*/ 205488 h 433741"/>
              <a:gd name="connsiteX2" fmla="*/ 392303 w 1915683"/>
              <a:gd name="connsiteY2" fmla="*/ 12997 h 433741"/>
              <a:gd name="connsiteX3" fmla="*/ 578734 w 1915683"/>
              <a:gd name="connsiteY3" fmla="*/ 426520 h 433741"/>
              <a:gd name="connsiteX4" fmla="*/ 765849 w 1915683"/>
              <a:gd name="connsiteY4" fmla="*/ 3 h 433741"/>
              <a:gd name="connsiteX5" fmla="*/ 940544 w 1915683"/>
              <a:gd name="connsiteY5" fmla="*/ 433094 h 433741"/>
              <a:gd name="connsiteX6" fmla="*/ 1120650 w 1915683"/>
              <a:gd name="connsiteY6" fmla="*/ 9787 h 433741"/>
              <a:gd name="connsiteX7" fmla="*/ 1296641 w 1915683"/>
              <a:gd name="connsiteY7" fmla="*/ 433740 h 433741"/>
              <a:gd name="connsiteX8" fmla="*/ 1471032 w 1915683"/>
              <a:gd name="connsiteY8" fmla="*/ 4120 h 433741"/>
              <a:gd name="connsiteX9" fmla="*/ 1616848 w 1915683"/>
              <a:gd name="connsiteY9" fmla="*/ 422016 h 433741"/>
              <a:gd name="connsiteX10" fmla="*/ 1737593 w 1915683"/>
              <a:gd name="connsiteY10" fmla="*/ 213742 h 433741"/>
              <a:gd name="connsiteX11" fmla="*/ 1915683 w 1915683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929235"/>
              <a:gd name="connsiteY0" fmla="*/ 239954 h 433741"/>
              <a:gd name="connsiteX1" fmla="*/ 255478 w 1929235"/>
              <a:gd name="connsiteY1" fmla="*/ 205488 h 433741"/>
              <a:gd name="connsiteX2" fmla="*/ 405855 w 1929235"/>
              <a:gd name="connsiteY2" fmla="*/ 12997 h 433741"/>
              <a:gd name="connsiteX3" fmla="*/ 592286 w 1929235"/>
              <a:gd name="connsiteY3" fmla="*/ 426520 h 433741"/>
              <a:gd name="connsiteX4" fmla="*/ 779401 w 1929235"/>
              <a:gd name="connsiteY4" fmla="*/ 3 h 433741"/>
              <a:gd name="connsiteX5" fmla="*/ 954096 w 1929235"/>
              <a:gd name="connsiteY5" fmla="*/ 433094 h 433741"/>
              <a:gd name="connsiteX6" fmla="*/ 1134202 w 1929235"/>
              <a:gd name="connsiteY6" fmla="*/ 9787 h 433741"/>
              <a:gd name="connsiteX7" fmla="*/ 1310193 w 1929235"/>
              <a:gd name="connsiteY7" fmla="*/ 433740 h 433741"/>
              <a:gd name="connsiteX8" fmla="*/ 1484584 w 1929235"/>
              <a:gd name="connsiteY8" fmla="*/ 4120 h 433741"/>
              <a:gd name="connsiteX9" fmla="*/ 1630400 w 1929235"/>
              <a:gd name="connsiteY9" fmla="*/ 422016 h 433741"/>
              <a:gd name="connsiteX10" fmla="*/ 1751145 w 1929235"/>
              <a:gd name="connsiteY10" fmla="*/ 213742 h 433741"/>
              <a:gd name="connsiteX11" fmla="*/ 1929235 w 1929235"/>
              <a:gd name="connsiteY11" fmla="*/ 197148 h 433741"/>
              <a:gd name="connsiteX0" fmla="*/ 0 w 1871639"/>
              <a:gd name="connsiteY0" fmla="*/ 234287 h 433741"/>
              <a:gd name="connsiteX1" fmla="*/ 197882 w 1871639"/>
              <a:gd name="connsiteY1" fmla="*/ 205488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71639"/>
              <a:gd name="connsiteY0" fmla="*/ 234287 h 433741"/>
              <a:gd name="connsiteX1" fmla="*/ 191106 w 1871639"/>
              <a:gd name="connsiteY1" fmla="*/ 239493 h 433741"/>
              <a:gd name="connsiteX2" fmla="*/ 348259 w 1871639"/>
              <a:gd name="connsiteY2" fmla="*/ 12997 h 433741"/>
              <a:gd name="connsiteX3" fmla="*/ 534690 w 1871639"/>
              <a:gd name="connsiteY3" fmla="*/ 426520 h 433741"/>
              <a:gd name="connsiteX4" fmla="*/ 721805 w 1871639"/>
              <a:gd name="connsiteY4" fmla="*/ 3 h 433741"/>
              <a:gd name="connsiteX5" fmla="*/ 896500 w 1871639"/>
              <a:gd name="connsiteY5" fmla="*/ 433094 h 433741"/>
              <a:gd name="connsiteX6" fmla="*/ 1076606 w 1871639"/>
              <a:gd name="connsiteY6" fmla="*/ 9787 h 433741"/>
              <a:gd name="connsiteX7" fmla="*/ 1252597 w 1871639"/>
              <a:gd name="connsiteY7" fmla="*/ 433740 h 433741"/>
              <a:gd name="connsiteX8" fmla="*/ 1426988 w 1871639"/>
              <a:gd name="connsiteY8" fmla="*/ 4120 h 433741"/>
              <a:gd name="connsiteX9" fmla="*/ 1572804 w 1871639"/>
              <a:gd name="connsiteY9" fmla="*/ 422016 h 433741"/>
              <a:gd name="connsiteX10" fmla="*/ 1693549 w 1871639"/>
              <a:gd name="connsiteY10" fmla="*/ 213742 h 433741"/>
              <a:gd name="connsiteX11" fmla="*/ 1871639 w 1871639"/>
              <a:gd name="connsiteY11" fmla="*/ 197148 h 433741"/>
              <a:gd name="connsiteX0" fmla="*/ 0 w 1854699"/>
              <a:gd name="connsiteY0" fmla="*/ 268292 h 433741"/>
              <a:gd name="connsiteX1" fmla="*/ 174166 w 1854699"/>
              <a:gd name="connsiteY1" fmla="*/ 239493 h 433741"/>
              <a:gd name="connsiteX2" fmla="*/ 331319 w 1854699"/>
              <a:gd name="connsiteY2" fmla="*/ 12997 h 433741"/>
              <a:gd name="connsiteX3" fmla="*/ 517750 w 1854699"/>
              <a:gd name="connsiteY3" fmla="*/ 426520 h 433741"/>
              <a:gd name="connsiteX4" fmla="*/ 704865 w 1854699"/>
              <a:gd name="connsiteY4" fmla="*/ 3 h 433741"/>
              <a:gd name="connsiteX5" fmla="*/ 879560 w 1854699"/>
              <a:gd name="connsiteY5" fmla="*/ 433094 h 433741"/>
              <a:gd name="connsiteX6" fmla="*/ 1059666 w 1854699"/>
              <a:gd name="connsiteY6" fmla="*/ 9787 h 433741"/>
              <a:gd name="connsiteX7" fmla="*/ 1235657 w 1854699"/>
              <a:gd name="connsiteY7" fmla="*/ 433740 h 433741"/>
              <a:gd name="connsiteX8" fmla="*/ 1410048 w 1854699"/>
              <a:gd name="connsiteY8" fmla="*/ 4120 h 433741"/>
              <a:gd name="connsiteX9" fmla="*/ 1555864 w 1854699"/>
              <a:gd name="connsiteY9" fmla="*/ 422016 h 433741"/>
              <a:gd name="connsiteX10" fmla="*/ 1676609 w 1854699"/>
              <a:gd name="connsiteY10" fmla="*/ 213742 h 433741"/>
              <a:gd name="connsiteX11" fmla="*/ 1854699 w 1854699"/>
              <a:gd name="connsiteY11" fmla="*/ 197148 h 433741"/>
              <a:gd name="connsiteX0" fmla="*/ 0 w 1936434"/>
              <a:gd name="connsiteY0" fmla="*/ 268292 h 433741"/>
              <a:gd name="connsiteX1" fmla="*/ 174166 w 1936434"/>
              <a:gd name="connsiteY1" fmla="*/ 239493 h 433741"/>
              <a:gd name="connsiteX2" fmla="*/ 331319 w 1936434"/>
              <a:gd name="connsiteY2" fmla="*/ 12997 h 433741"/>
              <a:gd name="connsiteX3" fmla="*/ 517750 w 1936434"/>
              <a:gd name="connsiteY3" fmla="*/ 426520 h 433741"/>
              <a:gd name="connsiteX4" fmla="*/ 704865 w 1936434"/>
              <a:gd name="connsiteY4" fmla="*/ 3 h 433741"/>
              <a:gd name="connsiteX5" fmla="*/ 879560 w 1936434"/>
              <a:gd name="connsiteY5" fmla="*/ 433094 h 433741"/>
              <a:gd name="connsiteX6" fmla="*/ 1059666 w 1936434"/>
              <a:gd name="connsiteY6" fmla="*/ 9787 h 433741"/>
              <a:gd name="connsiteX7" fmla="*/ 1235657 w 1936434"/>
              <a:gd name="connsiteY7" fmla="*/ 433740 h 433741"/>
              <a:gd name="connsiteX8" fmla="*/ 1410048 w 1936434"/>
              <a:gd name="connsiteY8" fmla="*/ 4120 h 433741"/>
              <a:gd name="connsiteX9" fmla="*/ 1555864 w 1936434"/>
              <a:gd name="connsiteY9" fmla="*/ 422016 h 433741"/>
              <a:gd name="connsiteX10" fmla="*/ 1676609 w 1936434"/>
              <a:gd name="connsiteY10" fmla="*/ 213742 h 433741"/>
              <a:gd name="connsiteX11" fmla="*/ 1936434 w 1936434"/>
              <a:gd name="connsiteY11" fmla="*/ 208957 h 433741"/>
              <a:gd name="connsiteX0" fmla="*/ 0 w 1961799"/>
              <a:gd name="connsiteY0" fmla="*/ 268292 h 433741"/>
              <a:gd name="connsiteX1" fmla="*/ 174166 w 1961799"/>
              <a:gd name="connsiteY1" fmla="*/ 239493 h 433741"/>
              <a:gd name="connsiteX2" fmla="*/ 331319 w 1961799"/>
              <a:gd name="connsiteY2" fmla="*/ 12997 h 433741"/>
              <a:gd name="connsiteX3" fmla="*/ 517750 w 1961799"/>
              <a:gd name="connsiteY3" fmla="*/ 426520 h 433741"/>
              <a:gd name="connsiteX4" fmla="*/ 704865 w 1961799"/>
              <a:gd name="connsiteY4" fmla="*/ 3 h 433741"/>
              <a:gd name="connsiteX5" fmla="*/ 879560 w 1961799"/>
              <a:gd name="connsiteY5" fmla="*/ 433094 h 433741"/>
              <a:gd name="connsiteX6" fmla="*/ 1059666 w 1961799"/>
              <a:gd name="connsiteY6" fmla="*/ 9787 h 433741"/>
              <a:gd name="connsiteX7" fmla="*/ 1235657 w 1961799"/>
              <a:gd name="connsiteY7" fmla="*/ 433740 h 433741"/>
              <a:gd name="connsiteX8" fmla="*/ 1410048 w 1961799"/>
              <a:gd name="connsiteY8" fmla="*/ 4120 h 433741"/>
              <a:gd name="connsiteX9" fmla="*/ 1555864 w 1961799"/>
              <a:gd name="connsiteY9" fmla="*/ 422016 h 433741"/>
              <a:gd name="connsiteX10" fmla="*/ 1676609 w 1961799"/>
              <a:gd name="connsiteY10" fmla="*/ 213742 h 433741"/>
              <a:gd name="connsiteX11" fmla="*/ 1961799 w 1961799"/>
              <a:gd name="connsiteY11" fmla="*/ 208957 h 433741"/>
              <a:gd name="connsiteX0" fmla="*/ 0 w 1787633"/>
              <a:gd name="connsiteY0" fmla="*/ 239493 h 433741"/>
              <a:gd name="connsiteX1" fmla="*/ 157153 w 1787633"/>
              <a:gd name="connsiteY1" fmla="*/ 12997 h 433741"/>
              <a:gd name="connsiteX2" fmla="*/ 343584 w 1787633"/>
              <a:gd name="connsiteY2" fmla="*/ 426520 h 433741"/>
              <a:gd name="connsiteX3" fmla="*/ 530699 w 1787633"/>
              <a:gd name="connsiteY3" fmla="*/ 3 h 433741"/>
              <a:gd name="connsiteX4" fmla="*/ 705394 w 1787633"/>
              <a:gd name="connsiteY4" fmla="*/ 433094 h 433741"/>
              <a:gd name="connsiteX5" fmla="*/ 885500 w 1787633"/>
              <a:gd name="connsiteY5" fmla="*/ 9787 h 433741"/>
              <a:gd name="connsiteX6" fmla="*/ 1061491 w 1787633"/>
              <a:gd name="connsiteY6" fmla="*/ 433740 h 433741"/>
              <a:gd name="connsiteX7" fmla="*/ 1235882 w 1787633"/>
              <a:gd name="connsiteY7" fmla="*/ 4120 h 433741"/>
              <a:gd name="connsiteX8" fmla="*/ 1381698 w 1787633"/>
              <a:gd name="connsiteY8" fmla="*/ 422016 h 433741"/>
              <a:gd name="connsiteX9" fmla="*/ 1502443 w 1787633"/>
              <a:gd name="connsiteY9" fmla="*/ 213742 h 433741"/>
              <a:gd name="connsiteX10" fmla="*/ 1787633 w 1787633"/>
              <a:gd name="connsiteY10" fmla="*/ 208957 h 433741"/>
              <a:gd name="connsiteX0" fmla="*/ 0 w 1630480"/>
              <a:gd name="connsiteY0" fmla="*/ 12997 h 433741"/>
              <a:gd name="connsiteX1" fmla="*/ 186431 w 1630480"/>
              <a:gd name="connsiteY1" fmla="*/ 426520 h 433741"/>
              <a:gd name="connsiteX2" fmla="*/ 373546 w 1630480"/>
              <a:gd name="connsiteY2" fmla="*/ 3 h 433741"/>
              <a:gd name="connsiteX3" fmla="*/ 548241 w 1630480"/>
              <a:gd name="connsiteY3" fmla="*/ 433094 h 433741"/>
              <a:gd name="connsiteX4" fmla="*/ 728347 w 1630480"/>
              <a:gd name="connsiteY4" fmla="*/ 9787 h 433741"/>
              <a:gd name="connsiteX5" fmla="*/ 904338 w 1630480"/>
              <a:gd name="connsiteY5" fmla="*/ 433740 h 433741"/>
              <a:gd name="connsiteX6" fmla="*/ 1078729 w 1630480"/>
              <a:gd name="connsiteY6" fmla="*/ 4120 h 433741"/>
              <a:gd name="connsiteX7" fmla="*/ 1224545 w 1630480"/>
              <a:gd name="connsiteY7" fmla="*/ 422016 h 433741"/>
              <a:gd name="connsiteX8" fmla="*/ 1345290 w 1630480"/>
              <a:gd name="connsiteY8" fmla="*/ 213742 h 433741"/>
              <a:gd name="connsiteX9" fmla="*/ 1630480 w 1630480"/>
              <a:gd name="connsiteY9" fmla="*/ 208957 h 433741"/>
              <a:gd name="connsiteX0" fmla="*/ 0 w 1444049"/>
              <a:gd name="connsiteY0" fmla="*/ 426520 h 433741"/>
              <a:gd name="connsiteX1" fmla="*/ 187115 w 1444049"/>
              <a:gd name="connsiteY1" fmla="*/ 3 h 433741"/>
              <a:gd name="connsiteX2" fmla="*/ 361810 w 1444049"/>
              <a:gd name="connsiteY2" fmla="*/ 433094 h 433741"/>
              <a:gd name="connsiteX3" fmla="*/ 541916 w 1444049"/>
              <a:gd name="connsiteY3" fmla="*/ 9787 h 433741"/>
              <a:gd name="connsiteX4" fmla="*/ 717907 w 1444049"/>
              <a:gd name="connsiteY4" fmla="*/ 433740 h 433741"/>
              <a:gd name="connsiteX5" fmla="*/ 892298 w 1444049"/>
              <a:gd name="connsiteY5" fmla="*/ 4120 h 433741"/>
              <a:gd name="connsiteX6" fmla="*/ 1038114 w 1444049"/>
              <a:gd name="connsiteY6" fmla="*/ 422016 h 433741"/>
              <a:gd name="connsiteX7" fmla="*/ 1158859 w 1444049"/>
              <a:gd name="connsiteY7" fmla="*/ 213742 h 433741"/>
              <a:gd name="connsiteX8" fmla="*/ 1444049 w 1444049"/>
              <a:gd name="connsiteY8" fmla="*/ 208957 h 433741"/>
              <a:gd name="connsiteX0" fmla="*/ -1 w 1256933"/>
              <a:gd name="connsiteY0" fmla="*/ 1 h 433739"/>
              <a:gd name="connsiteX1" fmla="*/ 174694 w 1256933"/>
              <a:gd name="connsiteY1" fmla="*/ 433092 h 433739"/>
              <a:gd name="connsiteX2" fmla="*/ 354800 w 1256933"/>
              <a:gd name="connsiteY2" fmla="*/ 9785 h 433739"/>
              <a:gd name="connsiteX3" fmla="*/ 530791 w 1256933"/>
              <a:gd name="connsiteY3" fmla="*/ 433738 h 433739"/>
              <a:gd name="connsiteX4" fmla="*/ 705182 w 1256933"/>
              <a:gd name="connsiteY4" fmla="*/ 4118 h 433739"/>
              <a:gd name="connsiteX5" fmla="*/ 850998 w 1256933"/>
              <a:gd name="connsiteY5" fmla="*/ 422014 h 433739"/>
              <a:gd name="connsiteX6" fmla="*/ 971743 w 1256933"/>
              <a:gd name="connsiteY6" fmla="*/ 213740 h 433739"/>
              <a:gd name="connsiteX7" fmla="*/ 1256933 w 1256933"/>
              <a:gd name="connsiteY7" fmla="*/ 208955 h 433739"/>
              <a:gd name="connsiteX0" fmla="*/ 0 w 1256934"/>
              <a:gd name="connsiteY0" fmla="*/ 0 h 433739"/>
              <a:gd name="connsiteX1" fmla="*/ 174695 w 1256934"/>
              <a:gd name="connsiteY1" fmla="*/ 433092 h 433739"/>
              <a:gd name="connsiteX2" fmla="*/ 354801 w 1256934"/>
              <a:gd name="connsiteY2" fmla="*/ 9785 h 433739"/>
              <a:gd name="connsiteX3" fmla="*/ 530792 w 1256934"/>
              <a:gd name="connsiteY3" fmla="*/ 433738 h 433739"/>
              <a:gd name="connsiteX4" fmla="*/ 705183 w 1256934"/>
              <a:gd name="connsiteY4" fmla="*/ 4118 h 433739"/>
              <a:gd name="connsiteX5" fmla="*/ 850999 w 1256934"/>
              <a:gd name="connsiteY5" fmla="*/ 422014 h 433739"/>
              <a:gd name="connsiteX6" fmla="*/ 971744 w 1256934"/>
              <a:gd name="connsiteY6" fmla="*/ 213740 h 433739"/>
              <a:gd name="connsiteX7" fmla="*/ 1256934 w 1256934"/>
              <a:gd name="connsiteY7" fmla="*/ 208955 h 433739"/>
              <a:gd name="connsiteX0" fmla="*/ 0 w 1082239"/>
              <a:gd name="connsiteY0" fmla="*/ 428999 h 429646"/>
              <a:gd name="connsiteX1" fmla="*/ 180106 w 1082239"/>
              <a:gd name="connsiteY1" fmla="*/ 5692 h 429646"/>
              <a:gd name="connsiteX2" fmla="*/ 356097 w 1082239"/>
              <a:gd name="connsiteY2" fmla="*/ 429645 h 429646"/>
              <a:gd name="connsiteX3" fmla="*/ 530488 w 1082239"/>
              <a:gd name="connsiteY3" fmla="*/ 25 h 429646"/>
              <a:gd name="connsiteX4" fmla="*/ 676304 w 1082239"/>
              <a:gd name="connsiteY4" fmla="*/ 417921 h 429646"/>
              <a:gd name="connsiteX5" fmla="*/ 797049 w 1082239"/>
              <a:gd name="connsiteY5" fmla="*/ 209647 h 429646"/>
              <a:gd name="connsiteX6" fmla="*/ 1082239 w 1082239"/>
              <a:gd name="connsiteY6" fmla="*/ 204862 h 429646"/>
              <a:gd name="connsiteX0" fmla="*/ 0 w 1093513"/>
              <a:gd name="connsiteY0" fmla="*/ 263696 h 429646"/>
              <a:gd name="connsiteX1" fmla="*/ 191380 w 1093513"/>
              <a:gd name="connsiteY1" fmla="*/ 5692 h 429646"/>
              <a:gd name="connsiteX2" fmla="*/ 367371 w 1093513"/>
              <a:gd name="connsiteY2" fmla="*/ 429645 h 429646"/>
              <a:gd name="connsiteX3" fmla="*/ 541762 w 1093513"/>
              <a:gd name="connsiteY3" fmla="*/ 25 h 429646"/>
              <a:gd name="connsiteX4" fmla="*/ 687578 w 1093513"/>
              <a:gd name="connsiteY4" fmla="*/ 417921 h 429646"/>
              <a:gd name="connsiteX5" fmla="*/ 808323 w 1093513"/>
              <a:gd name="connsiteY5" fmla="*/ 209647 h 429646"/>
              <a:gd name="connsiteX6" fmla="*/ 1093513 w 1093513"/>
              <a:gd name="connsiteY6" fmla="*/ 204862 h 429646"/>
              <a:gd name="connsiteX0" fmla="*/ 0 w 1093513"/>
              <a:gd name="connsiteY0" fmla="*/ 263696 h 432891"/>
              <a:gd name="connsiteX1" fmla="*/ 256204 w 1093513"/>
              <a:gd name="connsiteY1" fmla="*/ 200513 h 432891"/>
              <a:gd name="connsiteX2" fmla="*/ 367371 w 1093513"/>
              <a:gd name="connsiteY2" fmla="*/ 429645 h 432891"/>
              <a:gd name="connsiteX3" fmla="*/ 541762 w 1093513"/>
              <a:gd name="connsiteY3" fmla="*/ 25 h 432891"/>
              <a:gd name="connsiteX4" fmla="*/ 687578 w 1093513"/>
              <a:gd name="connsiteY4" fmla="*/ 417921 h 432891"/>
              <a:gd name="connsiteX5" fmla="*/ 808323 w 1093513"/>
              <a:gd name="connsiteY5" fmla="*/ 209647 h 432891"/>
              <a:gd name="connsiteX6" fmla="*/ 1093513 w 1093513"/>
              <a:gd name="connsiteY6" fmla="*/ 204862 h 432891"/>
              <a:gd name="connsiteX0" fmla="*/ 0 w 1076602"/>
              <a:gd name="connsiteY0" fmla="*/ 186949 h 433057"/>
              <a:gd name="connsiteX1" fmla="*/ 239293 w 1076602"/>
              <a:gd name="connsiteY1" fmla="*/ 200513 h 433057"/>
              <a:gd name="connsiteX2" fmla="*/ 350460 w 1076602"/>
              <a:gd name="connsiteY2" fmla="*/ 429645 h 433057"/>
              <a:gd name="connsiteX3" fmla="*/ 524851 w 1076602"/>
              <a:gd name="connsiteY3" fmla="*/ 25 h 433057"/>
              <a:gd name="connsiteX4" fmla="*/ 670667 w 1076602"/>
              <a:gd name="connsiteY4" fmla="*/ 417921 h 433057"/>
              <a:gd name="connsiteX5" fmla="*/ 791412 w 1076602"/>
              <a:gd name="connsiteY5" fmla="*/ 209647 h 433057"/>
              <a:gd name="connsiteX6" fmla="*/ 1076602 w 1076602"/>
              <a:gd name="connsiteY6" fmla="*/ 204862 h 433057"/>
              <a:gd name="connsiteX0" fmla="*/ 0 w 1076602"/>
              <a:gd name="connsiteY0" fmla="*/ 169237 h 433097"/>
              <a:gd name="connsiteX1" fmla="*/ 239293 w 1076602"/>
              <a:gd name="connsiteY1" fmla="*/ 200513 h 433097"/>
              <a:gd name="connsiteX2" fmla="*/ 350460 w 1076602"/>
              <a:gd name="connsiteY2" fmla="*/ 429645 h 433097"/>
              <a:gd name="connsiteX3" fmla="*/ 524851 w 1076602"/>
              <a:gd name="connsiteY3" fmla="*/ 25 h 433097"/>
              <a:gd name="connsiteX4" fmla="*/ 670667 w 1076602"/>
              <a:gd name="connsiteY4" fmla="*/ 417921 h 433097"/>
              <a:gd name="connsiteX5" fmla="*/ 791412 w 1076602"/>
              <a:gd name="connsiteY5" fmla="*/ 209647 h 433097"/>
              <a:gd name="connsiteX6" fmla="*/ 1076602 w 1076602"/>
              <a:gd name="connsiteY6" fmla="*/ 204862 h 43309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24851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  <a:gd name="connsiteX0" fmla="*/ 0 w 1076602"/>
              <a:gd name="connsiteY0" fmla="*/ 169237 h 433357"/>
              <a:gd name="connsiteX1" fmla="*/ 239293 w 1076602"/>
              <a:gd name="connsiteY1" fmla="*/ 200513 h 433357"/>
              <a:gd name="connsiteX2" fmla="*/ 350460 w 1076602"/>
              <a:gd name="connsiteY2" fmla="*/ 429645 h 433357"/>
              <a:gd name="connsiteX3" fmla="*/ 513577 w 1076602"/>
              <a:gd name="connsiteY3" fmla="*/ 25 h 433357"/>
              <a:gd name="connsiteX4" fmla="*/ 670667 w 1076602"/>
              <a:gd name="connsiteY4" fmla="*/ 417921 h 433357"/>
              <a:gd name="connsiteX5" fmla="*/ 791412 w 1076602"/>
              <a:gd name="connsiteY5" fmla="*/ 209647 h 433357"/>
              <a:gd name="connsiteX6" fmla="*/ 1076602 w 1076602"/>
              <a:gd name="connsiteY6" fmla="*/ 204862 h 43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02" h="433357">
                <a:moveTo>
                  <a:pt x="0" y="169237"/>
                </a:moveTo>
                <a:cubicBezTo>
                  <a:pt x="59133" y="170868"/>
                  <a:pt x="189339" y="139400"/>
                  <a:pt x="239293" y="200513"/>
                </a:cubicBezTo>
                <a:cubicBezTo>
                  <a:pt x="289247" y="261626"/>
                  <a:pt x="304746" y="463060"/>
                  <a:pt x="350460" y="429645"/>
                </a:cubicBezTo>
                <a:cubicBezTo>
                  <a:pt x="396174" y="396230"/>
                  <a:pt x="437349" y="-3689"/>
                  <a:pt x="513577" y="25"/>
                </a:cubicBezTo>
                <a:cubicBezTo>
                  <a:pt x="589805" y="3739"/>
                  <a:pt x="624361" y="382984"/>
                  <a:pt x="670667" y="417921"/>
                </a:cubicBezTo>
                <a:cubicBezTo>
                  <a:pt x="716973" y="452858"/>
                  <a:pt x="723756" y="245157"/>
                  <a:pt x="791412" y="209647"/>
                </a:cubicBezTo>
                <a:cubicBezTo>
                  <a:pt x="859068" y="174137"/>
                  <a:pt x="1021278" y="208982"/>
                  <a:pt x="1076602" y="204862"/>
                </a:cubicBezTo>
              </a:path>
            </a:pathLst>
          </a:custGeom>
          <a:noFill/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stealth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41" name="Line 64">
            <a:extLst>
              <a:ext uri="{FF2B5EF4-FFF2-40B4-BE49-F238E27FC236}">
                <a16:creationId xmlns:a16="http://schemas.microsoft.com/office/drawing/2014/main" id="{33B9A9C3-0B7D-6245-BD9C-6576C7F63B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432175" y="4933951"/>
            <a:ext cx="4319588" cy="70961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" name="Line 64">
            <a:extLst>
              <a:ext uri="{FF2B5EF4-FFF2-40B4-BE49-F238E27FC236}">
                <a16:creationId xmlns:a16="http://schemas.microsoft.com/office/drawing/2014/main" id="{EE5D9A0E-2E97-B545-8A30-AF9991720D9E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432175" y="4933951"/>
            <a:ext cx="4679950" cy="116681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hu-HU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149D8C6-2108-294B-9D2A-0004FA41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8914"/>
            <a:ext cx="885666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ISC</a:t>
            </a:r>
            <a:r>
              <a:rPr lang="en-GB" altLang="hu-HU" sz="3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&amp; phosphorescence: potential energy curves</a:t>
            </a:r>
          </a:p>
        </p:txBody>
      </p:sp>
      <p:sp>
        <p:nvSpPr>
          <p:cNvPr id="18" name="Ellipszis 14">
            <a:extLst>
              <a:ext uri="{FF2B5EF4-FFF2-40B4-BE49-F238E27FC236}">
                <a16:creationId xmlns:a16="http://schemas.microsoft.com/office/drawing/2014/main" id="{8CE9201A-538C-1A46-87E8-5D97AA42107B}"/>
              </a:ext>
            </a:extLst>
          </p:cNvPr>
          <p:cNvSpPr/>
          <p:nvPr/>
        </p:nvSpPr>
        <p:spPr>
          <a:xfrm>
            <a:off x="7208839" y="2617789"/>
            <a:ext cx="504825" cy="503237"/>
          </a:xfrm>
          <a:prstGeom prst="ellipse">
            <a:avLst/>
          </a:prstGeom>
          <a:solidFill>
            <a:srgbClr val="00FFFF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19" name="Ellipszis 6">
            <a:extLst>
              <a:ext uri="{FF2B5EF4-FFF2-40B4-BE49-F238E27FC236}">
                <a16:creationId xmlns:a16="http://schemas.microsoft.com/office/drawing/2014/main" id="{61035B45-DD31-9A41-9D87-AB597F3BF553}"/>
              </a:ext>
            </a:extLst>
          </p:cNvPr>
          <p:cNvSpPr/>
          <p:nvPr/>
        </p:nvSpPr>
        <p:spPr>
          <a:xfrm>
            <a:off x="3233739" y="2636839"/>
            <a:ext cx="503237" cy="504825"/>
          </a:xfrm>
          <a:prstGeom prst="ellipse">
            <a:avLst/>
          </a:prstGeom>
          <a:solidFill>
            <a:srgbClr val="00FFFF">
              <a:lumMod val="40000"/>
              <a:lumOff val="60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hu-HU" sz="2400" kern="0">
              <a:solidFill>
                <a:srgbClr val="FFFF00"/>
              </a:solidFill>
              <a:latin typeface="Times New Roman"/>
            </a:endParaRPr>
          </a:p>
        </p:txBody>
      </p:sp>
      <p:pic>
        <p:nvPicPr>
          <p:cNvPr id="40965" name="Kép 4">
            <a:extLst>
              <a:ext uri="{FF2B5EF4-FFF2-40B4-BE49-F238E27FC236}">
                <a16:creationId xmlns:a16="http://schemas.microsoft.com/office/drawing/2014/main" id="{70D8BAA9-6859-314B-943C-8C4317C9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t="4790" r="27992" b="61165"/>
          <a:stretch>
            <a:fillRect/>
          </a:stretch>
        </p:blipFill>
        <p:spPr bwMode="auto">
          <a:xfrm>
            <a:off x="1919289" y="930276"/>
            <a:ext cx="5113337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églalap 7">
            <a:extLst>
              <a:ext uri="{FF2B5EF4-FFF2-40B4-BE49-F238E27FC236}">
                <a16:creationId xmlns:a16="http://schemas.microsoft.com/office/drawing/2014/main" id="{FF6A16B0-4296-F84B-9465-4BF6768CF23F}"/>
              </a:ext>
            </a:extLst>
          </p:cNvPr>
          <p:cNvSpPr/>
          <p:nvPr/>
        </p:nvSpPr>
        <p:spPr>
          <a:xfrm>
            <a:off x="7175501" y="1773238"/>
            <a:ext cx="28495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dirty="0">
                <a:solidFill>
                  <a:srgbClr val="0000FF"/>
                </a:solidFill>
                <a:latin typeface="Comic Sans MS" panose="030F0702030302020204" pitchFamily="66" charset="0"/>
              </a:rPr>
              <a:t>absorption </a:t>
            </a:r>
            <a:r>
              <a:rPr lang="hu-HU" altLang="hu-HU" dirty="0">
                <a:solidFill>
                  <a:srgbClr val="0000FF"/>
                </a:solidFill>
                <a:latin typeface="Comic Sans MS" panose="030F0702030302020204" pitchFamily="66" charset="0"/>
                <a:cs typeface="Times New Roman"/>
              </a:rPr>
              <a:t>&amp;</a:t>
            </a:r>
            <a:r>
              <a:rPr lang="en-GB" altLang="hu-HU" dirty="0">
                <a:solidFill>
                  <a:srgbClr val="0000FF"/>
                </a:solidFill>
                <a:latin typeface="Comic Sans MS" panose="030F0702030302020204" pitchFamily="66" charset="0"/>
                <a:cs typeface="Times New Roman"/>
              </a:rPr>
              <a:t> </a:t>
            </a:r>
            <a:r>
              <a:rPr lang="en-GB" altLang="hu-HU" dirty="0">
                <a:solidFill>
                  <a:srgbClr val="000000">
                    <a:lumMod val="65000"/>
                    <a:lumOff val="35000"/>
                  </a:srgbClr>
                </a:solidFill>
                <a:latin typeface="Comic Sans MS" panose="030F0702030302020204" pitchFamily="66" charset="0"/>
                <a:cs typeface="Times New Roman"/>
              </a:rPr>
              <a:t>relaxation </a:t>
            </a:r>
            <a:endParaRPr lang="en-GB" dirty="0">
              <a:solidFill>
                <a:srgbClr val="000000">
                  <a:lumMod val="65000"/>
                  <a:lumOff val="35000"/>
                </a:srgbClr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Téglalap 8">
            <a:extLst>
              <a:ext uri="{FF2B5EF4-FFF2-40B4-BE49-F238E27FC236}">
                <a16:creationId xmlns:a16="http://schemas.microsoft.com/office/drawing/2014/main" id="{759D1A58-7495-B84B-9267-917F0B784894}"/>
              </a:ext>
            </a:extLst>
          </p:cNvPr>
          <p:cNvSpPr/>
          <p:nvPr/>
        </p:nvSpPr>
        <p:spPr>
          <a:xfrm>
            <a:off x="7208838" y="2684464"/>
            <a:ext cx="15224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altLang="hu-HU" dirty="0">
                <a:solidFill>
                  <a:srgbClr val="00008A"/>
                </a:solidFill>
                <a:latin typeface="Cambria" panose="02040503050406030204" pitchFamily="18" charset="0"/>
              </a:rPr>
              <a:t>ISC</a:t>
            </a:r>
            <a:r>
              <a:rPr lang="hu-HU" altLang="hu-HU" dirty="0">
                <a:solidFill>
                  <a:srgbClr val="00008A"/>
                </a:solidFill>
                <a:latin typeface="Comic Sans MS" panose="030F0702030302020204" pitchFamily="66" charset="0"/>
              </a:rPr>
              <a:t>:</a:t>
            </a:r>
            <a:r>
              <a:rPr lang="hu-HU" altLang="hu-HU" dirty="0">
                <a:solidFill>
                  <a:srgbClr val="0000FF"/>
                </a:solidFill>
                <a:latin typeface="Comic Sans MS" panose="030F0702030302020204" pitchFamily="66" charset="0"/>
              </a:rPr>
              <a:t>  </a:t>
            </a:r>
            <a:r>
              <a:rPr lang="hu-HU" altLang="hu-HU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hu-HU" altLang="hu-HU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hu-HU" altLang="hu-HU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hu-HU" altLang="hu-HU" dirty="0">
                <a:solidFill>
                  <a:srgbClr val="0000FF"/>
                </a:solidFill>
                <a:latin typeface="Times New Roman"/>
                <a:cs typeface="Times New Roman"/>
              </a:rPr>
              <a:t>→ </a:t>
            </a:r>
            <a:r>
              <a:rPr lang="hu-HU" altLang="hu-HU" dirty="0">
                <a:solidFill>
                  <a:srgbClr val="2C5884"/>
                </a:solidFill>
                <a:latin typeface="Times New Roman"/>
              </a:rPr>
              <a:t>T</a:t>
            </a:r>
            <a:r>
              <a:rPr lang="hu-HU" altLang="hu-HU" baseline="-25000" dirty="0">
                <a:solidFill>
                  <a:srgbClr val="2C5884"/>
                </a:solidFill>
                <a:latin typeface="Times New Roman"/>
              </a:rPr>
              <a:t>1</a:t>
            </a:r>
            <a:endParaRPr lang="en-GB" dirty="0">
              <a:solidFill>
                <a:srgbClr val="2C5884"/>
              </a:solidFill>
              <a:latin typeface="Times New Roman"/>
            </a:endParaRPr>
          </a:p>
        </p:txBody>
      </p:sp>
      <p:sp>
        <p:nvSpPr>
          <p:cNvPr id="23" name="Téglalap 9">
            <a:extLst>
              <a:ext uri="{FF2B5EF4-FFF2-40B4-BE49-F238E27FC236}">
                <a16:creationId xmlns:a16="http://schemas.microsoft.com/office/drawing/2014/main" id="{9A20189E-EDED-7541-8E34-968941EE072D}"/>
              </a:ext>
            </a:extLst>
          </p:cNvPr>
          <p:cNvSpPr/>
          <p:nvPr/>
        </p:nvSpPr>
        <p:spPr>
          <a:xfrm>
            <a:off x="7208839" y="3203575"/>
            <a:ext cx="13414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hu-HU" dirty="0">
                <a:solidFill>
                  <a:srgbClr val="00A29E"/>
                </a:solidFill>
                <a:latin typeface="Comic Sans MS" panose="030F0702030302020204" pitchFamily="66" charset="0"/>
                <a:cs typeface="Times New Roman"/>
              </a:rPr>
              <a:t>relaxation </a:t>
            </a:r>
            <a:endParaRPr lang="en-GB" dirty="0">
              <a:solidFill>
                <a:srgbClr val="00A29E"/>
              </a:solidFill>
              <a:latin typeface="Times New Roman" pitchFamily="18" charset="0"/>
            </a:endParaRPr>
          </a:p>
        </p:txBody>
      </p:sp>
      <p:sp>
        <p:nvSpPr>
          <p:cNvPr id="24" name="Téglalap 11">
            <a:extLst>
              <a:ext uri="{FF2B5EF4-FFF2-40B4-BE49-F238E27FC236}">
                <a16:creationId xmlns:a16="http://schemas.microsoft.com/office/drawing/2014/main" id="{B58BBE12-3D3E-E642-8037-7FD520575331}"/>
              </a:ext>
            </a:extLst>
          </p:cNvPr>
          <p:cNvSpPr/>
          <p:nvPr/>
        </p:nvSpPr>
        <p:spPr>
          <a:xfrm>
            <a:off x="7175500" y="3995739"/>
            <a:ext cx="2921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alt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phosphorescence: </a:t>
            </a:r>
            <a:r>
              <a:rPr lang="hu-HU" altLang="hu-HU" dirty="0">
                <a:solidFill>
                  <a:srgbClr val="2C5884"/>
                </a:solidFill>
                <a:latin typeface="Times New Roman" pitchFamily="18" charset="0"/>
              </a:rPr>
              <a:t>T</a:t>
            </a:r>
            <a:r>
              <a:rPr lang="hu-HU" altLang="hu-HU" baseline="-25000" dirty="0">
                <a:solidFill>
                  <a:srgbClr val="2C5884"/>
                </a:solidFill>
                <a:latin typeface="Times New Roman" pitchFamily="18" charset="0"/>
              </a:rPr>
              <a:t>1</a:t>
            </a:r>
            <a:r>
              <a:rPr lang="en-GB" altLang="hu-HU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GB" altLang="hu-HU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→</a:t>
            </a:r>
            <a:r>
              <a:rPr lang="en-GB" altLang="hu-HU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lang="en-GB" altLang="hu-HU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7" name="Text Box 67">
            <a:extLst>
              <a:ext uri="{FF2B5EF4-FFF2-40B4-BE49-F238E27FC236}">
                <a16:creationId xmlns:a16="http://schemas.microsoft.com/office/drawing/2014/main" id="{028F7BC7-7DA6-3F4B-9474-52919500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5405439"/>
            <a:ext cx="4741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GB" altLang="hu-HU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InterS</a:t>
            </a:r>
            <a:r>
              <a:rPr lang="hu-HU" altLang="hu-HU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ystem</a:t>
            </a:r>
            <a:r>
              <a:rPr lang="hu-HU" altLang="hu-H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GB" altLang="hu-HU" kern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C</a:t>
            </a:r>
            <a:r>
              <a:rPr lang="hu-HU" altLang="hu-HU" kern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rossing</a:t>
            </a:r>
            <a:r>
              <a:rPr lang="en-GB" altLang="hu-H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:</a:t>
            </a:r>
            <a:br>
              <a:rPr lang="hu-HU" altLang="hu-H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</a:br>
            <a:r>
              <a:rPr lang="en-GB" altLang="hu-H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GB" altLang="hu-HU" kern="0" dirty="0"/>
              <a:t>transition at the </a:t>
            </a:r>
            <a:r>
              <a:rPr lang="en-GB" altLang="hu-HU" b="1" kern="0" dirty="0">
                <a:solidFill>
                  <a:srgbClr val="7030A0"/>
                </a:solidFill>
              </a:rPr>
              <a:t>crossing</a:t>
            </a:r>
            <a:r>
              <a:rPr lang="en-GB" altLang="hu-HU" kern="0" dirty="0"/>
              <a:t> of </a:t>
            </a:r>
            <a:r>
              <a:rPr lang="en-GB" altLang="hu-HU" kern="0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GB" altLang="hu-HU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GB" altLang="hu-HU" kern="0" dirty="0"/>
              <a:t> and </a:t>
            </a:r>
            <a:r>
              <a:rPr lang="en-GB" altLang="hu-HU" kern="0" dirty="0">
                <a:solidFill>
                  <a:srgbClr val="2C5884"/>
                </a:solidFill>
                <a:latin typeface="Times New Roman"/>
              </a:rPr>
              <a:t>T</a:t>
            </a:r>
            <a:r>
              <a:rPr lang="en-GB" altLang="hu-HU" kern="0" baseline="-25000" dirty="0">
                <a:solidFill>
                  <a:srgbClr val="2C5884"/>
                </a:solidFill>
                <a:latin typeface="Times New Roman"/>
              </a:rPr>
              <a:t>1</a:t>
            </a:r>
            <a:endParaRPr lang="en-GB" altLang="hu-HU" kern="0" dirty="0">
              <a:latin typeface="Times New Roman"/>
            </a:endParaRPr>
          </a:p>
        </p:txBody>
      </p:sp>
      <p:sp>
        <p:nvSpPr>
          <p:cNvPr id="28" name="Téglalap 1">
            <a:extLst>
              <a:ext uri="{FF2B5EF4-FFF2-40B4-BE49-F238E27FC236}">
                <a16:creationId xmlns:a16="http://schemas.microsoft.com/office/drawing/2014/main" id="{B887345F-7654-234D-9BFB-F905DBF1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6308726"/>
            <a:ext cx="25796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hu-HU" sz="1600" dirty="0">
                <a:solidFill>
                  <a:srgbClr val="000000"/>
                </a:solidFill>
                <a:latin typeface="Arial" charset="0"/>
              </a:rPr>
              <a:t>adapted from </a:t>
            </a:r>
            <a:r>
              <a:rPr lang="hu-HU" altLang="hu-HU" sz="1600" dirty="0">
                <a:solidFill>
                  <a:srgbClr val="000000"/>
                </a:solidFill>
                <a:latin typeface="Arial" charset="0"/>
              </a:rPr>
              <a:t>Keszei 2006</a:t>
            </a:r>
            <a:endParaRPr lang="en-GB" altLang="hu-HU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33366CC3-4734-C94F-985B-4A604826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04813"/>
            <a:ext cx="428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Photochemistry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0510F562-F6E7-FE46-9D09-955CA626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25538"/>
            <a:ext cx="59039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The first law of photochemistry: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Grotthuss and Draper, 1818: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light must be absorbed by a chemical substance in order to initiate a photochemical reaction.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1988" name="Picture 6" descr="Theodor_Grotthuss">
            <a:hlinkClick r:id="rId2" tooltip="Theodor von Grotthuß"/>
            <a:extLst>
              <a:ext uri="{FF2B5EF4-FFF2-40B4-BE49-F238E27FC236}">
                <a16:creationId xmlns:a16="http://schemas.microsoft.com/office/drawing/2014/main" id="{61B62E3B-CB04-B04F-818F-822726B5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04813"/>
            <a:ext cx="22034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150px-John_William_Draper">
            <a:hlinkClick r:id="rId4" tooltip="John William Draper"/>
            <a:extLst>
              <a:ext uri="{FF2B5EF4-FFF2-40B4-BE49-F238E27FC236}">
                <a16:creationId xmlns:a16="http://schemas.microsoft.com/office/drawing/2014/main" id="{00143B25-EA83-DA46-91E8-E848B12F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997201"/>
            <a:ext cx="194468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9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>
            <a:extLst>
              <a:ext uri="{FF2B5EF4-FFF2-40B4-BE49-F238E27FC236}">
                <a16:creationId xmlns:a16="http://schemas.microsoft.com/office/drawing/2014/main" id="{8F32B5FD-D44D-FE44-BA7B-4FBC6E2C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404813"/>
            <a:ext cx="87328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The second law of photochemistry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 The law of photochemical equivalence</a:t>
            </a:r>
          </a:p>
        </p:txBody>
      </p:sp>
      <p:sp>
        <p:nvSpPr>
          <p:cNvPr id="43011" name="Text Box 5">
            <a:extLst>
              <a:ext uri="{FF2B5EF4-FFF2-40B4-BE49-F238E27FC236}">
                <a16:creationId xmlns:a16="http://schemas.microsoft.com/office/drawing/2014/main" id="{6DCA1EF1-2536-CB41-8DB8-C1E69C1B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4" y="1990725"/>
            <a:ext cx="4537075" cy="19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One quantum of radiation absorbed by a molecule activates one molecule in the </a:t>
            </a:r>
            <a:r>
              <a:rPr kumimoji="1"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primary step of photochemical process</a:t>
            </a:r>
            <a:r>
              <a:rPr kumimoji="1" lang="en-US" altLang="zh-CN" sz="2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43012" name="Picture 7" descr="180px-Johannes_Stark">
            <a:hlinkClick r:id="rId2"/>
            <a:extLst>
              <a:ext uri="{FF2B5EF4-FFF2-40B4-BE49-F238E27FC236}">
                <a16:creationId xmlns:a16="http://schemas.microsoft.com/office/drawing/2014/main" id="{CE86F955-CABC-744A-94C0-3CD8C0C6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254125"/>
            <a:ext cx="19319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1" descr="Head and shoulders shot of a young, moustached man with dark, curly hair wearing a plaid suit and vest, striped shirt, and a dark tie.">
            <a:hlinkClick r:id="rId4"/>
            <a:extLst>
              <a:ext uri="{FF2B5EF4-FFF2-40B4-BE49-F238E27FC236}">
                <a16:creationId xmlns:a16="http://schemas.microsoft.com/office/drawing/2014/main" id="{516638ED-019C-AF45-8EBA-D1BD4276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254126"/>
            <a:ext cx="2095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13">
            <a:extLst>
              <a:ext uri="{FF2B5EF4-FFF2-40B4-BE49-F238E27FC236}">
                <a16:creationId xmlns:a16="http://schemas.microsoft.com/office/drawing/2014/main" id="{16AEB281-B645-574D-ABB3-96204F51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4" y="141287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Einstein and Stark, 1912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5" name="Text Box 2">
            <a:extLst>
              <a:ext uri="{FF2B5EF4-FFF2-40B4-BE49-F238E27FC236}">
                <a16:creationId xmlns:a16="http://schemas.microsoft.com/office/drawing/2014/main" id="{AD31AFDE-F74E-1846-A6B8-43E641F3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5089525"/>
            <a:ext cx="8027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The activation of any molecule or atom is induced by the absorption of single light quantum. </a:t>
            </a:r>
          </a:p>
        </p:txBody>
      </p:sp>
      <p:sp>
        <p:nvSpPr>
          <p:cNvPr id="43016" name="Text Box 3">
            <a:extLst>
              <a:ext uri="{FF2B5EF4-FFF2-40B4-BE49-F238E27FC236}">
                <a16:creationId xmlns:a16="http://schemas.microsoft.com/office/drawing/2014/main" id="{3D5ED15A-60A2-FA4F-B209-0F3C0658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9" y="5924550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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=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Lh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= 0.1196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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J mol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-1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7" name="Text Box 4">
            <a:extLst>
              <a:ext uri="{FF2B5EF4-FFF2-40B4-BE49-F238E27FC236}">
                <a16:creationId xmlns:a16="http://schemas.microsoft.com/office/drawing/2014/main" id="{C2254B1C-8063-A148-871C-13DFB49B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6" y="5851526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one einstein</a:t>
            </a:r>
          </a:p>
        </p:txBody>
      </p:sp>
      <p:sp>
        <p:nvSpPr>
          <p:cNvPr id="43018" name="Text Box 3">
            <a:extLst>
              <a:ext uri="{FF2B5EF4-FFF2-40B4-BE49-F238E27FC236}">
                <a16:creationId xmlns:a16="http://schemas.microsoft.com/office/drawing/2014/main" id="{ECA07BB0-B837-DF48-8E5C-1ECC45E1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149725"/>
            <a:ext cx="8153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 chemical reaction wherein the 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photon is one of the reactant</a:t>
            </a: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43019" name="Text Box 4">
            <a:extLst>
              <a:ext uri="{FF2B5EF4-FFF2-40B4-BE49-F238E27FC236}">
                <a16:creationId xmlns:a16="http://schemas.microsoft.com/office/drawing/2014/main" id="{3D5FBB3F-CEA5-0449-B17E-176560D8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4638676"/>
            <a:ext cx="4089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+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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 S</a:t>
            </a:r>
            <a:r>
              <a:rPr kumimoji="1" lang="en-US" altLang="zh-CN" sz="24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*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6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377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</dc:creator>
  <cp:lastModifiedBy>DATTA</cp:lastModifiedBy>
  <cp:revision>1</cp:revision>
  <dcterms:created xsi:type="dcterms:W3CDTF">2021-03-08T05:54:31Z</dcterms:created>
  <dcterms:modified xsi:type="dcterms:W3CDTF">2021-03-08T05:55:54Z</dcterms:modified>
</cp:coreProperties>
</file>