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b21193dc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b21193dc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b21193dc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b21193dc9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b59431e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b59431e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b21193d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b21193d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b21193dc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b21193dc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b21193dc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b21193dc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b21193dc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b21193dc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b21193dc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b21193dc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b21193dc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b21193dc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b21193dc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b21193dc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INTRODUCTION TO HTML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8709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HAJJAT HADIJAH KYAMPEIRE</a:t>
            </a:r>
            <a:endParaRPr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50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HTML Styles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691225"/>
            <a:ext cx="8520600" cy="43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HTML </a:t>
            </a:r>
            <a:r>
              <a:rPr lang="en" sz="1400">
                <a:solidFill>
                  <a:srgbClr val="DC14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style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attribute is used to add styles to an element, such as color, font, size, and more.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HTML Style Attribute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Setting the style of an HTML element, can be done with the </a:t>
            </a:r>
            <a:r>
              <a:rPr lang="en" sz="1400">
                <a:solidFill>
                  <a:srgbClr val="DC143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style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attribute. The HTML </a:t>
            </a:r>
            <a:r>
              <a:rPr lang="en" sz="1400">
                <a:solidFill>
                  <a:srgbClr val="DC143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style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attribute has the following syntax: </a:t>
            </a:r>
            <a:r>
              <a:rPr lang="en" sz="1400">
                <a:solidFill>
                  <a:srgbClr val="0000C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" sz="1400" i="1">
                <a:solidFill>
                  <a:srgbClr val="A52A2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tagname</a:t>
            </a:r>
            <a:r>
              <a:rPr lang="en" sz="140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style</a:t>
            </a:r>
            <a:r>
              <a:rPr lang="en" sz="1400">
                <a:solidFill>
                  <a:srgbClr val="0000C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="</a:t>
            </a:r>
            <a:r>
              <a:rPr lang="en" sz="1400" i="1">
                <a:solidFill>
                  <a:srgbClr val="0000C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property</a:t>
            </a:r>
            <a:r>
              <a:rPr lang="en" sz="1400">
                <a:solidFill>
                  <a:srgbClr val="0000C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400" i="1">
                <a:solidFill>
                  <a:srgbClr val="0000C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value;</a:t>
            </a:r>
            <a:r>
              <a:rPr lang="en" sz="1400">
                <a:solidFill>
                  <a:srgbClr val="0000C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"&gt;.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400" i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property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a CSS property. The </a:t>
            </a:r>
            <a:r>
              <a:rPr lang="en" sz="1400" i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a CSS value.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Background Color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CSS </a:t>
            </a:r>
            <a:r>
              <a:rPr lang="en" sz="1300">
                <a:solidFill>
                  <a:srgbClr val="DC143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background-color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property defines the background color for an HTML element.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" sz="13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body</a:t>
            </a:r>
            <a:r>
              <a:rPr lang="en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style</a:t>
            </a:r>
            <a:r>
              <a:rPr lang="en" sz="13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="background-color:powderblue;"&gt;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" sz="13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h1</a:t>
            </a:r>
            <a:r>
              <a:rPr lang="en" sz="13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is a heading</a:t>
            </a:r>
            <a:r>
              <a:rPr lang="en" sz="13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" sz="13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/h1</a:t>
            </a:r>
            <a:r>
              <a:rPr lang="en" sz="13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endParaRPr sz="1300">
              <a:solidFill>
                <a:srgbClr val="0000C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" sz="13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3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is a paragraph.</a:t>
            </a:r>
            <a:r>
              <a:rPr lang="en" sz="13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" sz="13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/p</a:t>
            </a:r>
            <a:r>
              <a:rPr lang="en" sz="13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00"/>
              </a:spcBef>
              <a:spcAft>
                <a:spcPts val="1400"/>
              </a:spcAft>
              <a:buNone/>
            </a:pPr>
            <a:r>
              <a:rPr lang="en" sz="13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" sz="13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/body</a:t>
            </a:r>
            <a:r>
              <a:rPr lang="en" sz="13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endParaRPr sz="1300">
              <a:solidFill>
                <a:srgbClr val="0000C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246875"/>
            <a:ext cx="8520600" cy="4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Text Color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CSS </a:t>
            </a:r>
            <a:r>
              <a:rPr lang="en" sz="1400">
                <a:solidFill>
                  <a:srgbClr val="DC143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color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property defines the text color for an HTML element: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" sz="14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h1</a:t>
            </a:r>
            <a:r>
              <a:rPr lang="en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style</a:t>
            </a:r>
            <a:r>
              <a:rPr lang="en" sz="14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="color:blue;"&gt;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is a heading</a:t>
            </a:r>
            <a:r>
              <a:rPr lang="en" sz="14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" sz="14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/h1</a:t>
            </a:r>
            <a:r>
              <a:rPr lang="en" sz="14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&lt;</a:t>
            </a:r>
            <a:r>
              <a:rPr lang="en" sz="14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style</a:t>
            </a:r>
            <a:r>
              <a:rPr lang="en" sz="14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="color:red;"&gt;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is a paragraph.</a:t>
            </a:r>
            <a:r>
              <a:rPr lang="en" sz="14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" sz="14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/p</a:t>
            </a:r>
            <a:r>
              <a:rPr lang="en" sz="14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endParaRPr sz="1400">
              <a:solidFill>
                <a:srgbClr val="0000C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Fonts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CSS </a:t>
            </a:r>
            <a:r>
              <a:rPr lang="en" sz="1400">
                <a:solidFill>
                  <a:srgbClr val="DC143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font-family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property defines the font to be used for an HTML element: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C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" sz="1400">
                <a:solidFill>
                  <a:srgbClr val="A52A2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h1</a:t>
            </a:r>
            <a:r>
              <a:rPr lang="en" sz="140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style</a:t>
            </a:r>
            <a:r>
              <a:rPr lang="en" sz="1400">
                <a:solidFill>
                  <a:srgbClr val="0000C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="font-family:verdana;"&gt;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is a heading</a:t>
            </a:r>
            <a:r>
              <a:rPr lang="en" sz="1400">
                <a:solidFill>
                  <a:srgbClr val="0000C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" sz="1400">
                <a:solidFill>
                  <a:srgbClr val="A52A2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/h1</a:t>
            </a:r>
            <a:r>
              <a:rPr lang="en" sz="1400">
                <a:solidFill>
                  <a:srgbClr val="0000C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&gt; &lt;</a:t>
            </a:r>
            <a:r>
              <a:rPr lang="en" sz="1400">
                <a:solidFill>
                  <a:srgbClr val="A52A2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40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style</a:t>
            </a:r>
            <a:r>
              <a:rPr lang="en" sz="1400">
                <a:solidFill>
                  <a:srgbClr val="0000C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="font-family:courier;"&gt;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is a paragraph.</a:t>
            </a:r>
            <a:r>
              <a:rPr lang="en" sz="1400">
                <a:solidFill>
                  <a:srgbClr val="0000C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" sz="1400">
                <a:solidFill>
                  <a:srgbClr val="A52A2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/p</a:t>
            </a:r>
            <a:r>
              <a:rPr lang="en" sz="1400">
                <a:solidFill>
                  <a:srgbClr val="0000C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endParaRPr sz="1400">
              <a:solidFill>
                <a:srgbClr val="0000C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Text Size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CSS </a:t>
            </a:r>
            <a:r>
              <a:rPr lang="en" sz="1400">
                <a:solidFill>
                  <a:srgbClr val="DC143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font-size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property defines the text size for an HTML element: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" sz="14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h1</a:t>
            </a:r>
            <a:r>
              <a:rPr lang="en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style</a:t>
            </a:r>
            <a:r>
              <a:rPr lang="en" sz="14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="font-size:300%;"&gt;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is a heading</a:t>
            </a:r>
            <a:r>
              <a:rPr lang="en" sz="14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" sz="14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/h1</a:t>
            </a:r>
            <a:r>
              <a:rPr lang="en" sz="14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&lt;</a:t>
            </a:r>
            <a:r>
              <a:rPr lang="en" sz="14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style</a:t>
            </a:r>
            <a:r>
              <a:rPr lang="en" sz="14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="font-size:160%;"&gt;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is a paragraph.</a:t>
            </a:r>
            <a:r>
              <a:rPr lang="en" sz="14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" sz="14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/p</a:t>
            </a:r>
            <a:r>
              <a:rPr lang="en" sz="14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endParaRPr sz="1400">
              <a:solidFill>
                <a:srgbClr val="0000C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Text Alignment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CSS </a:t>
            </a:r>
            <a:r>
              <a:rPr lang="en" sz="1600">
                <a:solidFill>
                  <a:srgbClr val="DC143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text-align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property defines the horizontal text alignment for an HTML element: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00"/>
              </a:spcBef>
              <a:spcAft>
                <a:spcPts val="1400"/>
              </a:spcAft>
              <a:buNone/>
            </a:pPr>
            <a:r>
              <a:rPr lang="en" sz="16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" sz="16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h1</a:t>
            </a:r>
            <a:r>
              <a:rPr lang="en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style</a:t>
            </a:r>
            <a:r>
              <a:rPr lang="en" sz="16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="text-align:center;"&gt;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Centered Heading</a:t>
            </a:r>
            <a:r>
              <a:rPr lang="en" sz="16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" sz="16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/h1</a:t>
            </a:r>
            <a:r>
              <a:rPr lang="en" sz="16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&lt;</a:t>
            </a:r>
            <a:r>
              <a:rPr lang="en" sz="16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style</a:t>
            </a:r>
            <a:r>
              <a:rPr lang="en" sz="16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="text-align:center;"&gt;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Centered paragraph.</a:t>
            </a:r>
            <a:r>
              <a:rPr lang="en" sz="16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" sz="16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/p</a:t>
            </a:r>
            <a:r>
              <a:rPr lang="en" sz="16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endParaRPr sz="1600">
              <a:solidFill>
                <a:srgbClr val="0000C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0" y="42625"/>
            <a:ext cx="8520600" cy="4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88" b="1">
                <a:latin typeface="Times New Roman"/>
                <a:ea typeface="Times New Roman"/>
                <a:cs typeface="Times New Roman"/>
                <a:sym typeface="Times New Roman"/>
              </a:rPr>
              <a:t>WHAT WE NEED TO GET STARTED (TEXT EDITOR)</a:t>
            </a:r>
            <a:endParaRPr sz="1588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238825" y="554450"/>
            <a:ext cx="8820000" cy="45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 1: Open Notepad (PC)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Windows 8 or later: Open the Start Screen (the window symbol at the bottom left on your screen). Type Notepad.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Windows 7 or earlier: Open Start &gt; Programs &gt; Accessories &gt; Notepad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 1: Open TextEdit (Mac)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Open Finder &gt; Applications &gt; TextEdit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Also change some preferences to get the application to save files correctly. 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Preferences &gt; Format &gt; choose "Plain Text"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Then under "Open and Save", check the box that says "Display HTML files as HTML code instead of formatted text".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Then open a new document to place the code.</a:t>
            </a:r>
            <a:endParaRPr sz="1150" b="1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we are going to opt to use </a:t>
            </a:r>
            <a:r>
              <a:rPr lang="en" sz="1600" b="1" u="sng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Vscode</a:t>
            </a:r>
            <a:r>
              <a:rPr lang="en" sz="1600" b="1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since it comes with more power and you can write many languages in it.</a:t>
            </a:r>
            <a:endParaRPr sz="1600" b="1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0725" y="1569500"/>
            <a:ext cx="4144374" cy="214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HTML is the standard markup language for creating Web pages.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HTML stands for Hyper Text Markup Language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HTML is the standard markup language for creating Web pages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HTML describes the structure of a Web page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HTML consists of a series of elements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HTML elements tell the browser how to display the content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HTML elements label pieces of content such as "this is a heading", "this is a paragraph", "this is a link", etc.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00"/>
              </a:spcBef>
              <a:spcAft>
                <a:spcPts val="1400"/>
              </a:spcAft>
              <a:buNone/>
            </a:pPr>
            <a:endParaRPr sz="2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69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Example HTML code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740600"/>
            <a:ext cx="8520600" cy="43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!DOCTYPE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html</a:t>
            </a:r>
            <a:r>
              <a:rPr lang="en" sz="16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6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6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6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Page Title</a:t>
            </a:r>
            <a:r>
              <a:rPr lang="en" sz="16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/title</a:t>
            </a:r>
            <a:r>
              <a:rPr lang="en" sz="16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/head</a:t>
            </a:r>
            <a:r>
              <a:rPr lang="en" sz="16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6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6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 First Heading</a:t>
            </a:r>
            <a:r>
              <a:rPr lang="en" sz="16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/h1</a:t>
            </a:r>
            <a:r>
              <a:rPr lang="en" sz="16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6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 first paragraph.</a:t>
            </a:r>
            <a:r>
              <a:rPr lang="en" sz="16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16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/body</a:t>
            </a:r>
            <a:r>
              <a:rPr lang="en" sz="16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en" sz="16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79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Example explained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750475"/>
            <a:ext cx="8520600" cy="42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900">
                <a:solidFill>
                  <a:srgbClr val="DC143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&lt;!DOCTYPE html&gt;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declaration defines that this document is an HTML5 document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900">
                <a:solidFill>
                  <a:srgbClr val="DC143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&lt;html&gt;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element is the root element of an HTML page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900">
                <a:solidFill>
                  <a:srgbClr val="DC143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&lt;head&gt;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element contains meta information about the HTML page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900">
                <a:solidFill>
                  <a:srgbClr val="DC143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&lt;title&gt;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element specifies a title for the HTML page (which is shown in the browser's title bar or in the page's tab)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900">
                <a:solidFill>
                  <a:srgbClr val="DC143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&lt;body&gt;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element defines the document's body, and is a container for all the visible contents, such as headings, paragraphs, images, hyperlinks, tables, lists, etc.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900">
                <a:solidFill>
                  <a:srgbClr val="DC143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&lt;h1&gt;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element defines a large heading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900">
                <a:solidFill>
                  <a:srgbClr val="DC143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&lt;p&gt;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element defines a paragraph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100"/>
              </a:spcBef>
              <a:spcAft>
                <a:spcPts val="1200"/>
              </a:spcAft>
              <a:buNone/>
            </a:pP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79675"/>
            <a:ext cx="8520600" cy="4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HTML Element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651725"/>
            <a:ext cx="8520600" cy="44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 HTML element is defined by a start tag, some content, and an end tag: </a:t>
            </a:r>
            <a:r>
              <a:rPr lang="en" sz="1500">
                <a:solidFill>
                  <a:srgbClr val="0000C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" sz="1500">
                <a:solidFill>
                  <a:srgbClr val="A52A2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tagname</a:t>
            </a:r>
            <a:r>
              <a:rPr lang="en" sz="1500">
                <a:solidFill>
                  <a:srgbClr val="0000C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Content... </a:t>
            </a:r>
            <a:r>
              <a:rPr lang="en" sz="1500">
                <a:solidFill>
                  <a:srgbClr val="0000C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" sz="1500">
                <a:solidFill>
                  <a:srgbClr val="A52A2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/tagname</a:t>
            </a:r>
            <a:r>
              <a:rPr lang="en" sz="1500">
                <a:solidFill>
                  <a:srgbClr val="0000C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endParaRPr sz="1500">
              <a:solidFill>
                <a:srgbClr val="0000C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HTML element is everything from the start tag to the end tag: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1600" marR="10160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C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" sz="1500">
                <a:solidFill>
                  <a:srgbClr val="A52A2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h1</a:t>
            </a:r>
            <a:r>
              <a:rPr lang="en" sz="1500">
                <a:solidFill>
                  <a:srgbClr val="0000C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My First Heading</a:t>
            </a:r>
            <a:r>
              <a:rPr lang="en" sz="1500">
                <a:solidFill>
                  <a:srgbClr val="0000C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" sz="1500">
                <a:solidFill>
                  <a:srgbClr val="A52A2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/h1</a:t>
            </a:r>
            <a:r>
              <a:rPr lang="en" sz="1500">
                <a:solidFill>
                  <a:srgbClr val="0000C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&gt;&lt;</a:t>
            </a:r>
            <a:r>
              <a:rPr lang="en" sz="1500">
                <a:solidFill>
                  <a:srgbClr val="A52A2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500">
                <a:solidFill>
                  <a:srgbClr val="0000C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My first paragraph.</a:t>
            </a:r>
            <a:r>
              <a:rPr lang="en" sz="1500">
                <a:solidFill>
                  <a:srgbClr val="0000C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" sz="1500">
                <a:solidFill>
                  <a:srgbClr val="A52A2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/p</a:t>
            </a:r>
            <a:r>
              <a:rPr lang="en" sz="1500">
                <a:solidFill>
                  <a:srgbClr val="0000C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endParaRPr sz="1500">
              <a:solidFill>
                <a:srgbClr val="0000C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Web Browsers</a:t>
            </a:r>
            <a:endParaRPr sz="1400" b="1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purpose of a web browser (Chrome, Edge, Firefox, Safari) is to read HTML documents and display them correctly. A browser does not display the HTML tags, but uses them to determine how to display the document: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049" y="3076989"/>
            <a:ext cx="3920251" cy="222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0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HTML Page Structure</a:t>
            </a:r>
            <a:endParaRPr sz="2400" b="1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81350"/>
            <a:ext cx="8160823" cy="425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HTML Document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All HTML documents must start with a document type declaration: </a:t>
            </a:r>
            <a:r>
              <a:rPr lang="en" sz="3000">
                <a:solidFill>
                  <a:srgbClr val="DC143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&lt;!DOCTYPE html&gt;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HTML document itself begins with </a:t>
            </a:r>
            <a:r>
              <a:rPr lang="en" sz="3000">
                <a:solidFill>
                  <a:srgbClr val="DC143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&lt;html&gt;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ends with </a:t>
            </a:r>
            <a:r>
              <a:rPr lang="en" sz="3000">
                <a:solidFill>
                  <a:srgbClr val="DC143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&lt;/html&gt;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visible part of the HTML document is between </a:t>
            </a:r>
            <a:r>
              <a:rPr lang="en" sz="3000">
                <a:solidFill>
                  <a:srgbClr val="DC143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&lt;body&gt;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 sz="3000">
                <a:solidFill>
                  <a:srgbClr val="DC143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&lt;/body&gt;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3000">
                <a:solidFill>
                  <a:srgbClr val="DC143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&lt;!DOCTYPE&gt;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declaration represents the document type, and helps browsers to display web pages correctly.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must only appear once, at the top of the page (before any HTML tags).</a:t>
            </a:r>
            <a:endParaRPr sz="1845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 b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HTML Headings</a:t>
            </a:r>
            <a:endParaRPr sz="3000" b="1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HTML headings are defined with the </a:t>
            </a:r>
            <a:r>
              <a:rPr lang="en" sz="3000">
                <a:solidFill>
                  <a:srgbClr val="DC143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&lt;h1&gt;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lang="en" sz="3000">
                <a:solidFill>
                  <a:srgbClr val="DC143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&lt;h6&gt;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tags.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" sz="30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h1</a:t>
            </a:r>
            <a:r>
              <a:rPr lang="en" sz="30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is heading 1</a:t>
            </a:r>
            <a:r>
              <a:rPr lang="en" sz="30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" sz="30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/h1</a:t>
            </a:r>
            <a:r>
              <a:rPr lang="en" sz="30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endParaRPr sz="3000">
              <a:solidFill>
                <a:srgbClr val="0000C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" sz="30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h2</a:t>
            </a:r>
            <a:r>
              <a:rPr lang="en" sz="30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is heading 2</a:t>
            </a:r>
            <a:r>
              <a:rPr lang="en" sz="30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" sz="30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/h2</a:t>
            </a:r>
            <a:r>
              <a:rPr lang="en" sz="30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endParaRPr sz="3000">
              <a:solidFill>
                <a:srgbClr val="0000C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00"/>
              </a:spcBef>
              <a:spcAft>
                <a:spcPts val="1400"/>
              </a:spcAft>
              <a:buNone/>
            </a:pPr>
            <a:r>
              <a:rPr lang="en" sz="30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" sz="30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h3</a:t>
            </a:r>
            <a:r>
              <a:rPr lang="en" sz="30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is heading 3</a:t>
            </a:r>
            <a:r>
              <a:rPr lang="en" sz="30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" sz="30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/h3</a:t>
            </a:r>
            <a:r>
              <a:rPr lang="en" sz="30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49375"/>
            <a:ext cx="8520600" cy="50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HTML Paragraphs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HTML paragraphs are defined with the </a:t>
            </a:r>
            <a:r>
              <a:rPr lang="en" sz="1300">
                <a:solidFill>
                  <a:srgbClr val="DC143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&lt;p&gt;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tag: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" sz="13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3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is a paragraph.</a:t>
            </a:r>
            <a:r>
              <a:rPr lang="en" sz="13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" sz="13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/p</a:t>
            </a:r>
            <a:r>
              <a:rPr lang="en" sz="13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endParaRPr sz="1300">
              <a:solidFill>
                <a:srgbClr val="0000C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" sz="13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3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is another paragraph.</a:t>
            </a:r>
            <a:r>
              <a:rPr lang="en" sz="13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" sz="13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/p</a:t>
            </a:r>
            <a:r>
              <a:rPr lang="en" sz="13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endParaRPr sz="1300">
              <a:solidFill>
                <a:srgbClr val="0000C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HTML Links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HTML links are defined with the </a:t>
            </a:r>
            <a:r>
              <a:rPr lang="en" sz="1400">
                <a:solidFill>
                  <a:srgbClr val="DC143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&lt;a&gt;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tag: </a:t>
            </a:r>
            <a:r>
              <a:rPr lang="en" sz="14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" sz="14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href</a:t>
            </a:r>
            <a:r>
              <a:rPr lang="en" sz="14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="https://www.w3schools.com"&gt;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is a link</a:t>
            </a:r>
            <a:r>
              <a:rPr lang="en" sz="14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" sz="14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/a</a:t>
            </a:r>
            <a:r>
              <a:rPr lang="en" sz="14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endParaRPr sz="1400">
              <a:solidFill>
                <a:srgbClr val="0000C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link's destination is specified in the </a:t>
            </a:r>
            <a:r>
              <a:rPr lang="en" sz="1400">
                <a:solidFill>
                  <a:srgbClr val="DC143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href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attribute.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Attributes are used to provide additional information about HTML elements.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HTML Images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HTML images are defined with the </a:t>
            </a:r>
            <a:r>
              <a:rPr lang="en" sz="1250">
                <a:solidFill>
                  <a:srgbClr val="DC143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&lt;img&gt;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tag. The source file (</a:t>
            </a:r>
            <a:r>
              <a:rPr lang="en" sz="1250">
                <a:solidFill>
                  <a:srgbClr val="DC143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src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), alternative text (</a:t>
            </a:r>
            <a:r>
              <a:rPr lang="en" sz="1250">
                <a:solidFill>
                  <a:srgbClr val="DC143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alt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), </a:t>
            </a:r>
            <a:r>
              <a:rPr lang="en" sz="1250">
                <a:solidFill>
                  <a:srgbClr val="DC143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width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lang="en" sz="1250">
                <a:solidFill>
                  <a:srgbClr val="DC143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height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are provided as attributes: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00"/>
              </a:spcBef>
              <a:spcAft>
                <a:spcPts val="1400"/>
              </a:spcAft>
              <a:buNone/>
            </a:pPr>
            <a:r>
              <a:rPr lang="en" sz="1500">
                <a:solidFill>
                  <a:srgbClr val="0000C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" sz="1500">
                <a:solidFill>
                  <a:srgbClr val="A52A2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img</a:t>
            </a:r>
            <a:r>
              <a:rPr lang="en" sz="150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src</a:t>
            </a:r>
            <a:r>
              <a:rPr lang="en" sz="1500">
                <a:solidFill>
                  <a:srgbClr val="0000C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="w3schools.jpg"</a:t>
            </a:r>
            <a:r>
              <a:rPr lang="en" sz="150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alt</a:t>
            </a:r>
            <a:r>
              <a:rPr lang="en" sz="1500">
                <a:solidFill>
                  <a:srgbClr val="0000C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="W3Schools.com"</a:t>
            </a:r>
            <a:r>
              <a:rPr lang="en" sz="150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width</a:t>
            </a:r>
            <a:r>
              <a:rPr lang="en" sz="1500">
                <a:solidFill>
                  <a:srgbClr val="0000C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="104"</a:t>
            </a:r>
            <a:r>
              <a:rPr lang="en" sz="150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height</a:t>
            </a:r>
            <a:r>
              <a:rPr lang="en" sz="1500">
                <a:solidFill>
                  <a:srgbClr val="0000C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="142"&gt;</a:t>
            </a:r>
            <a:endParaRPr sz="1500">
              <a:solidFill>
                <a:srgbClr val="0000C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1094</Words>
  <Application>Microsoft Office PowerPoint</Application>
  <PresentationFormat>On-screen Show (16:9)</PresentationFormat>
  <Paragraphs>91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Times New Roman</vt:lpstr>
      <vt:lpstr>Verdana</vt:lpstr>
      <vt:lpstr>Simple Light</vt:lpstr>
      <vt:lpstr>INTRODUCTION TO HTML</vt:lpstr>
      <vt:lpstr>WHAT WE NEED TO GET STARTED (TEXT EDITOR)</vt:lpstr>
      <vt:lpstr>INTRODUCTION</vt:lpstr>
      <vt:lpstr>Example HTML code</vt:lpstr>
      <vt:lpstr>Example explained</vt:lpstr>
      <vt:lpstr>HTML Element</vt:lpstr>
      <vt:lpstr>HTML Page Structure  </vt:lpstr>
      <vt:lpstr>HTML Document</vt:lpstr>
      <vt:lpstr>PowerPoint Presentation</vt:lpstr>
      <vt:lpstr>HTML Styles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</dc:title>
  <cp:lastModifiedBy>ALADINA</cp:lastModifiedBy>
  <cp:revision>1</cp:revision>
  <dcterms:modified xsi:type="dcterms:W3CDTF">2024-09-13T06:49:39Z</dcterms:modified>
</cp:coreProperties>
</file>