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60" r:id="rId6"/>
    <p:sldId id="265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1" d="100"/>
          <a:sy n="81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44944FA-D3FE-4D78-97EA-608E52E06B2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EFC22FE-61D6-4D17-B7EE-FAE67ADAB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22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44FA-D3FE-4D78-97EA-608E52E06B2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22FE-61D6-4D17-B7EE-FAE67ADAB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28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44FA-D3FE-4D78-97EA-608E52E06B2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22FE-61D6-4D17-B7EE-FAE67ADAB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36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44FA-D3FE-4D78-97EA-608E52E06B2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22FE-61D6-4D17-B7EE-FAE67ADAB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63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44FA-D3FE-4D78-97EA-608E52E06B2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22FE-61D6-4D17-B7EE-FAE67ADAB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63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44FA-D3FE-4D78-97EA-608E52E06B2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22FE-61D6-4D17-B7EE-FAE67ADAB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54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44FA-D3FE-4D78-97EA-608E52E06B2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22FE-61D6-4D17-B7EE-FAE67ADAB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20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44944FA-D3FE-4D78-97EA-608E52E06B2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22FE-61D6-4D17-B7EE-FAE67ADAB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02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44944FA-D3FE-4D78-97EA-608E52E06B2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22FE-61D6-4D17-B7EE-FAE67ADAB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44FA-D3FE-4D78-97EA-608E52E06B2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22FE-61D6-4D17-B7EE-FAE67ADAB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08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44FA-D3FE-4D78-97EA-608E52E06B2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22FE-61D6-4D17-B7EE-FAE67ADAB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506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44FA-D3FE-4D78-97EA-608E52E06B2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22FE-61D6-4D17-B7EE-FAE67ADAB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5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44FA-D3FE-4D78-97EA-608E52E06B2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22FE-61D6-4D17-B7EE-FAE67ADAB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34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44FA-D3FE-4D78-97EA-608E52E06B2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22FE-61D6-4D17-B7EE-FAE67ADAB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9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44FA-D3FE-4D78-97EA-608E52E06B2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22FE-61D6-4D17-B7EE-FAE67ADAB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1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44FA-D3FE-4D78-97EA-608E52E06B2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22FE-61D6-4D17-B7EE-FAE67ADAB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6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44FA-D3FE-4D78-97EA-608E52E06B2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22FE-61D6-4D17-B7EE-FAE67ADAB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36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44944FA-D3FE-4D78-97EA-608E52E06B2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EFC22FE-61D6-4D17-B7EE-FAE67ADAB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51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BANG! AI Using a Bayesian Belief Network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Barbara Martin</a:t>
            </a:r>
          </a:p>
          <a:p>
            <a:r>
              <a:rPr lang="en-US" dirty="0" smtClean="0"/>
              <a:t>Elizabeth Phippen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607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937" y="2327563"/>
            <a:ext cx="5661482" cy="4298868"/>
          </a:xfrm>
        </p:spPr>
        <p:txBody>
          <a:bodyPr/>
          <a:lstStyle/>
          <a:p>
            <a:r>
              <a:rPr lang="en-US" dirty="0" smtClean="0"/>
              <a:t>Roles</a:t>
            </a:r>
          </a:p>
          <a:p>
            <a:pPr lvl="1"/>
            <a:r>
              <a:rPr lang="en-US" dirty="0" smtClean="0"/>
              <a:t>Sheriff, Outlaw(x3), Renegade, Deputy(x2)</a:t>
            </a:r>
          </a:p>
          <a:p>
            <a:r>
              <a:rPr lang="en-US" dirty="0" smtClean="0"/>
              <a:t>To win</a:t>
            </a:r>
          </a:p>
          <a:p>
            <a:pPr lvl="1"/>
            <a:r>
              <a:rPr lang="en-US" dirty="0" smtClean="0"/>
              <a:t>Sheriff/Deputies have to kill the Outlaws and Renegade</a:t>
            </a:r>
          </a:p>
          <a:p>
            <a:pPr lvl="1"/>
            <a:r>
              <a:rPr lang="en-US" dirty="0" smtClean="0"/>
              <a:t>Outlaws have to kill the Sheriff</a:t>
            </a:r>
          </a:p>
          <a:p>
            <a:pPr lvl="1"/>
            <a:r>
              <a:rPr lang="en-US" dirty="0" smtClean="0"/>
              <a:t>Renegade has to kill everyone, saving the Sheriff for last</a:t>
            </a:r>
          </a:p>
          <a:p>
            <a:r>
              <a:rPr lang="en-US" dirty="0" smtClean="0"/>
              <a:t>Turn</a:t>
            </a:r>
          </a:p>
          <a:p>
            <a:pPr lvl="1"/>
            <a:r>
              <a:rPr lang="en-US" dirty="0" smtClean="0"/>
              <a:t>Draw 2 cards</a:t>
            </a:r>
          </a:p>
          <a:p>
            <a:pPr lvl="1"/>
            <a:r>
              <a:rPr lang="en-US" dirty="0" smtClean="0"/>
              <a:t>Play/discard as many from hand as you want</a:t>
            </a:r>
          </a:p>
          <a:p>
            <a:pPr lvl="1"/>
            <a:r>
              <a:rPr lang="en-US" dirty="0" smtClean="0"/>
              <a:t>Must end turn with hand &lt;= health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32" t="25333" b="24179"/>
          <a:stretch/>
        </p:blipFill>
        <p:spPr>
          <a:xfrm rot="10800000">
            <a:off x="7144511" y="1027681"/>
            <a:ext cx="3657045" cy="2799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" t="25333" r="49551" b="24179"/>
          <a:stretch/>
        </p:blipFill>
        <p:spPr>
          <a:xfrm rot="10800000">
            <a:off x="7144511" y="3827056"/>
            <a:ext cx="3621149" cy="279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94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gets Complicated…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" t="26079" r="708" b="32321"/>
          <a:stretch/>
        </p:blipFill>
        <p:spPr>
          <a:xfrm>
            <a:off x="4998720" y="4699839"/>
            <a:ext cx="5974080" cy="18967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86" r="6881"/>
          <a:stretch/>
        </p:blipFill>
        <p:spPr>
          <a:xfrm>
            <a:off x="6454219" y="1503251"/>
            <a:ext cx="3063081" cy="30822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93" r="16912"/>
          <a:stretch/>
        </p:blipFill>
        <p:spPr>
          <a:xfrm>
            <a:off x="570807" y="1857049"/>
            <a:ext cx="4119947" cy="473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663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 /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963555"/>
          </a:xfrm>
        </p:spPr>
        <p:txBody>
          <a:bodyPr>
            <a:normAutofit/>
          </a:bodyPr>
          <a:lstStyle/>
          <a:p>
            <a:r>
              <a:rPr lang="en-US" dirty="0" smtClean="0"/>
              <a:t>Construct a AI for BANG! </a:t>
            </a:r>
          </a:p>
          <a:p>
            <a:r>
              <a:rPr lang="en-US" dirty="0" smtClean="0"/>
              <a:t>Based on Bayesian Belief Network (BN)</a:t>
            </a:r>
          </a:p>
          <a:p>
            <a:endParaRPr lang="en-US" dirty="0"/>
          </a:p>
          <a:p>
            <a:r>
              <a:rPr lang="en-US" dirty="0" smtClean="0"/>
              <a:t>Choose BN because Bang is a game of incomplete information</a:t>
            </a:r>
          </a:p>
          <a:p>
            <a:pPr lvl="1"/>
            <a:r>
              <a:rPr lang="en-US" dirty="0" smtClean="0"/>
              <a:t>Roles remain hidden until a player is killed</a:t>
            </a:r>
          </a:p>
          <a:p>
            <a:pPr lvl="1"/>
            <a:r>
              <a:rPr lang="en-US" dirty="0" smtClean="0"/>
              <a:t>E.g. Sheriff doesn’t want to shoot a deputy</a:t>
            </a:r>
          </a:p>
          <a:p>
            <a:r>
              <a:rPr lang="en-US" dirty="0" smtClean="0"/>
              <a:t>BN handles probabilities well</a:t>
            </a:r>
          </a:p>
          <a:p>
            <a:r>
              <a:rPr lang="en-US" dirty="0" smtClean="0"/>
              <a:t>Language: Python</a:t>
            </a:r>
          </a:p>
          <a:p>
            <a:pPr lvl="1"/>
            <a:r>
              <a:rPr lang="en-US" dirty="0" smtClean="0"/>
              <a:t>Flexible and has BN module</a:t>
            </a:r>
          </a:p>
          <a:p>
            <a:pPr lvl="2"/>
            <a:r>
              <a:rPr lang="en-US" dirty="0" err="1" smtClean="0"/>
              <a:t>bayespy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1077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499"/>
            <a:ext cx="4996464" cy="3927929"/>
          </a:xfrm>
        </p:spPr>
        <p:txBody>
          <a:bodyPr/>
          <a:lstStyle/>
          <a:p>
            <a:r>
              <a:rPr lang="en-US" dirty="0" smtClean="0"/>
              <a:t>Game Construction</a:t>
            </a:r>
          </a:p>
          <a:p>
            <a:pPr lvl="1"/>
            <a:r>
              <a:rPr lang="en-US" dirty="0" smtClean="0"/>
              <a:t>Complicated rule logic</a:t>
            </a:r>
          </a:p>
          <a:p>
            <a:pPr lvl="1"/>
            <a:r>
              <a:rPr lang="en-US" dirty="0" smtClean="0"/>
              <a:t>Slight language barrier</a:t>
            </a:r>
          </a:p>
          <a:p>
            <a:r>
              <a:rPr lang="en-US" dirty="0" smtClean="0"/>
              <a:t>Dumb AI for Comparison</a:t>
            </a:r>
          </a:p>
          <a:p>
            <a:pPr lvl="1"/>
            <a:r>
              <a:rPr lang="en-US" dirty="0" smtClean="0"/>
              <a:t> plays every card possible on self and person to the left</a:t>
            </a:r>
          </a:p>
          <a:p>
            <a:r>
              <a:rPr lang="en-US" dirty="0" smtClean="0"/>
              <a:t>BN construction</a:t>
            </a:r>
          </a:p>
          <a:p>
            <a:pPr lvl="1"/>
            <a:r>
              <a:rPr lang="en-US" dirty="0" smtClean="0"/>
              <a:t>Drew model</a:t>
            </a:r>
          </a:p>
          <a:p>
            <a:pPr lvl="1"/>
            <a:r>
              <a:rPr lang="en-US" dirty="0" smtClean="0"/>
              <a:t>Split in to manageable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670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 20 Games for each game size (4-7)</a:t>
            </a:r>
          </a:p>
          <a:p>
            <a:pPr lvl="1"/>
            <a:r>
              <a:rPr lang="en-US" dirty="0" smtClean="0"/>
              <a:t>BN AI set to one character group</a:t>
            </a:r>
          </a:p>
          <a:p>
            <a:pPr lvl="2"/>
            <a:r>
              <a:rPr lang="en-US" dirty="0" smtClean="0"/>
              <a:t>Sheriff</a:t>
            </a:r>
          </a:p>
          <a:p>
            <a:pPr lvl="2"/>
            <a:r>
              <a:rPr lang="en-US" dirty="0" smtClean="0"/>
              <a:t>Outlaws</a:t>
            </a:r>
          </a:p>
          <a:p>
            <a:pPr lvl="2"/>
            <a:r>
              <a:rPr lang="en-US" dirty="0" smtClean="0"/>
              <a:t>Renegade</a:t>
            </a:r>
          </a:p>
          <a:p>
            <a:pPr lvl="2"/>
            <a:r>
              <a:rPr lang="en-US" dirty="0" smtClean="0"/>
              <a:t>Deputies</a:t>
            </a:r>
          </a:p>
          <a:p>
            <a:pPr lvl="1"/>
            <a:r>
              <a:rPr lang="en-US" dirty="0" smtClean="0"/>
              <a:t>All others set to Dumb AI</a:t>
            </a:r>
          </a:p>
          <a:p>
            <a:pPr lvl="1"/>
            <a:r>
              <a:rPr lang="en-US" dirty="0" smtClean="0"/>
              <a:t>Recorded winning group/player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293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73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36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Areas of Future Inquiry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4485825" cy="3416300"/>
          </a:xfrm>
        </p:spPr>
        <p:txBody>
          <a:bodyPr/>
          <a:lstStyle/>
          <a:p>
            <a:r>
              <a:rPr lang="en-US" dirty="0" smtClean="0"/>
              <a:t>Addition of Characters to Game</a:t>
            </a:r>
          </a:p>
          <a:p>
            <a:r>
              <a:rPr lang="en-US" dirty="0" smtClean="0"/>
              <a:t>Addition of Characters to Bayesian Network</a:t>
            </a:r>
          </a:p>
          <a:p>
            <a:r>
              <a:rPr lang="en-US" dirty="0" smtClean="0"/>
              <a:t>Comparison of Bayesian Network to other AI algorithms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122" y="2318656"/>
            <a:ext cx="5862452" cy="439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6579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61</TotalTime>
  <Words>221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BANG! AI Using a Bayesian Belief Network </vt:lpstr>
      <vt:lpstr>BANG!</vt:lpstr>
      <vt:lpstr>It gets Complicated…</vt:lpstr>
      <vt:lpstr>Our Goal / Methodology</vt:lpstr>
      <vt:lpstr>Methodology </vt:lpstr>
      <vt:lpstr>Methodology</vt:lpstr>
      <vt:lpstr>Results</vt:lpstr>
      <vt:lpstr>Results</vt:lpstr>
      <vt:lpstr>Areas of Future Inquiry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Phippen</dc:creator>
  <cp:lastModifiedBy>Elizabeth Phippen</cp:lastModifiedBy>
  <cp:revision>10</cp:revision>
  <dcterms:created xsi:type="dcterms:W3CDTF">2016-03-06T01:23:00Z</dcterms:created>
  <dcterms:modified xsi:type="dcterms:W3CDTF">2016-03-06T02:24:38Z</dcterms:modified>
</cp:coreProperties>
</file>