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6" r:id="rId9"/>
    <p:sldId id="267" r:id="rId10"/>
    <p:sldId id="268" r:id="rId11"/>
  </p:sldIdLst>
  <p:sldSz cx="9753600" cy="7315200"/>
  <p:notesSz cx="6858000" cy="9144000"/>
  <p:embeddedFontLst>
    <p:embeddedFont>
      <p:font typeface="Alatsi" panose="020B0604020202020204" charset="0"/>
      <p:regular r:id="rId12"/>
    </p:embeddedFont>
    <p:embeddedFont>
      <p:font typeface="Alegreya Medium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 Classic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84" d="100"/>
          <a:sy n="84" d="100"/>
        </p:scale>
        <p:origin x="14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6642" r="6642"/>
          <a:stretch>
            <a:fillRect/>
          </a:stretch>
        </p:blipFill>
        <p:spPr>
          <a:xfrm rot="10596714">
            <a:off x="-2214207" y="3647970"/>
            <a:ext cx="4992863" cy="545553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108606" y="6701106"/>
            <a:ext cx="257770" cy="306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7"/>
              </a:lnSpc>
              <a:spcBef>
                <a:spcPct val="0"/>
              </a:spcBef>
            </a:pPr>
            <a:r>
              <a:rPr lang="en-US" sz="1819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4806" y="246294"/>
            <a:ext cx="6569040" cy="65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egreya Medium"/>
              </a:rPr>
              <a:t>UNIVERSITY OF TRANSPORT AND COMMUNICATIONS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egreya Medium"/>
              </a:rPr>
              <a:t> CAMPUS IN HO CHI MINH CITY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91212" y="1554709"/>
            <a:ext cx="7036228" cy="86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u="sng">
                <a:solidFill>
                  <a:srgbClr val="C00000"/>
                </a:solidFill>
                <a:latin typeface="Alatsi Bold"/>
              </a:rPr>
              <a:t>ĐỀ TÀI</a:t>
            </a:r>
            <a:r>
              <a:rPr lang="en-US" sz="2499">
                <a:solidFill>
                  <a:srgbClr val="C00000"/>
                </a:solidFill>
                <a:latin typeface="Alatsi Bold"/>
              </a:rPr>
              <a:t>: QUẢN LÝ NHÀ SÁCH TEAM 4.0 PLUS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0886" y="2865962"/>
            <a:ext cx="6351766" cy="875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u="sng">
                <a:solidFill>
                  <a:srgbClr val="000000"/>
                </a:solidFill>
                <a:latin typeface="Alatsi"/>
              </a:rPr>
              <a:t>GVHD</a:t>
            </a:r>
            <a:r>
              <a:rPr lang="en-US" sz="2000">
                <a:solidFill>
                  <a:srgbClr val="000000"/>
                </a:solidFill>
                <a:latin typeface="Alatsi"/>
              </a:rPr>
              <a:t>:  Th.S PHẠM THỊ MIÊN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u="sng">
                <a:solidFill>
                  <a:srgbClr val="000000"/>
                </a:solidFill>
                <a:latin typeface="Alatsi"/>
              </a:rPr>
              <a:t>MÔN</a:t>
            </a:r>
            <a:r>
              <a:rPr lang="en-US" sz="2000">
                <a:solidFill>
                  <a:srgbClr val="000000"/>
                </a:solidFill>
                <a:latin typeface="Alatsi"/>
              </a:rPr>
              <a:t>:    PHÂN TÍCH THIẾT KẾ HƯỚNG ĐỐI TƯỢNG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12807" y="4751060"/>
            <a:ext cx="4535953" cy="192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Alatsi"/>
              </a:rPr>
              <a:t>VÕ SỶ KHÁ                                               5951071041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Alatsi"/>
              </a:rPr>
              <a:t>NGUYỄN ANH TUẤN                           5951071117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Alatsi"/>
              </a:rPr>
              <a:t>VÕ PHI QUÂN                                         5951071082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Alatsi"/>
              </a:rPr>
              <a:t>LÊ MINH THÁI                                        5951071096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Alatsi"/>
              </a:rPr>
              <a:t>NGUYỄN QUANG PHƯỚC                 5951071080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CC0F2A07-C61F-4D33-9728-B5B2891BE426}"/>
              </a:ext>
            </a:extLst>
          </p:cNvPr>
          <p:cNvSpPr/>
          <p:nvPr/>
        </p:nvSpPr>
        <p:spPr>
          <a:xfrm>
            <a:off x="3826152" y="4751060"/>
            <a:ext cx="257770" cy="203447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4788369B-E992-4AE5-B117-481638D7F048}"/>
              </a:ext>
            </a:extLst>
          </p:cNvPr>
          <p:cNvSpPr/>
          <p:nvPr/>
        </p:nvSpPr>
        <p:spPr>
          <a:xfrm rot="10800000">
            <a:off x="8101118" y="4666628"/>
            <a:ext cx="426322" cy="203447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U Reaction GIF by Mauro Gatti">
            <a:extLst>
              <a:ext uri="{FF2B5EF4-FFF2-40B4-BE49-F238E27FC236}">
                <a16:creationId xmlns:a16="http://schemas.microsoft.com/office/drawing/2014/main" id="{04A3EC50-9F2B-4E67-A672-74D8B26AAC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13583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5000"/>
          </a:blip>
          <a:srcRect/>
          <a:stretch>
            <a:fillRect/>
          </a:stretch>
        </p:blipFill>
        <p:spPr>
          <a:xfrm rot="-9279561">
            <a:off x="5627212" y="2079555"/>
            <a:ext cx="5837620" cy="553114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28446" y="1196631"/>
            <a:ext cx="840610" cy="8467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66546" y="3998336"/>
            <a:ext cx="840610" cy="84679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38822" y="2640301"/>
            <a:ext cx="840610" cy="84679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742581" y="6277483"/>
            <a:ext cx="301228" cy="28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7"/>
              </a:lnSpc>
              <a:spcBef>
                <a:spcPct val="0"/>
              </a:spcBef>
            </a:pPr>
            <a:r>
              <a:rPr lang="en-US" sz="1819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Classic Bold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10450-1CBB-4A18-A6DD-34B981A7E7A2}"/>
              </a:ext>
            </a:extLst>
          </p:cNvPr>
          <p:cNvSpPr txBox="1"/>
          <p:nvPr/>
        </p:nvSpPr>
        <p:spPr>
          <a:xfrm>
            <a:off x="2053395" y="2572434"/>
            <a:ext cx="840610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3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egreya Medium" panose="020B0604020202020204" charset="0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62161-B70F-4A88-AF4F-1D33924FBB7B}"/>
              </a:ext>
            </a:extLst>
          </p:cNvPr>
          <p:cNvSpPr txBox="1"/>
          <p:nvPr/>
        </p:nvSpPr>
        <p:spPr>
          <a:xfrm>
            <a:off x="2044242" y="1145075"/>
            <a:ext cx="1048790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3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egreya Medium" panose="020B0604020202020204" charset="0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CC258-3ECD-4EA8-9C75-4B88B56C6593}"/>
              </a:ext>
            </a:extLst>
          </p:cNvPr>
          <p:cNvSpPr txBox="1"/>
          <p:nvPr/>
        </p:nvSpPr>
        <p:spPr>
          <a:xfrm>
            <a:off x="2073668" y="3942928"/>
            <a:ext cx="1048790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3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egreya Medium" panose="020B0604020202020204" charset="0"/>
              </a:rPr>
              <a:t>03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00D35DE4-3CEB-4131-B838-B8DD1889A36B}"/>
              </a:ext>
            </a:extLst>
          </p:cNvPr>
          <p:cNvSpPr txBox="1"/>
          <p:nvPr/>
        </p:nvSpPr>
        <p:spPr>
          <a:xfrm>
            <a:off x="3072759" y="1379066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Tổng quan lý thuyết đề tài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6F9F82B-FFBD-483D-AEE6-9925CED13B22}"/>
              </a:ext>
            </a:extLst>
          </p:cNvPr>
          <p:cNvSpPr txBox="1"/>
          <p:nvPr/>
        </p:nvSpPr>
        <p:spPr>
          <a:xfrm>
            <a:off x="3141508" y="2891752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Sơ đồ UML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0E64D01A-1283-413B-A912-77B5363B196E}"/>
              </a:ext>
            </a:extLst>
          </p:cNvPr>
          <p:cNvSpPr txBox="1"/>
          <p:nvPr/>
        </p:nvSpPr>
        <p:spPr>
          <a:xfrm>
            <a:off x="3170083" y="4262246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5000"/>
          </a:blip>
          <a:srcRect/>
          <a:stretch>
            <a:fillRect/>
          </a:stretch>
        </p:blipFill>
        <p:spPr>
          <a:xfrm rot="-9279561">
            <a:off x="-1764187" y="3497743"/>
            <a:ext cx="5837620" cy="553114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067800" y="6629400"/>
            <a:ext cx="301228" cy="28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7"/>
              </a:lnSpc>
              <a:spcBef>
                <a:spcPct val="0"/>
              </a:spcBef>
            </a:pPr>
            <a:r>
              <a:rPr lang="en-US" sz="1819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62161-B70F-4A88-AF4F-1D33924FBB7B}"/>
              </a:ext>
            </a:extLst>
          </p:cNvPr>
          <p:cNvSpPr txBox="1"/>
          <p:nvPr/>
        </p:nvSpPr>
        <p:spPr>
          <a:xfrm>
            <a:off x="685800" y="2182"/>
            <a:ext cx="1048790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3000" b="1">
                <a:solidFill>
                  <a:srgbClr val="C00000"/>
                </a:solidFill>
                <a:latin typeface="Alegreya Medium" panose="020B0604020202020204" charset="0"/>
              </a:rPr>
              <a:t>01)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9052825-218F-48B8-B615-55D6D7DE2D50}"/>
              </a:ext>
            </a:extLst>
          </p:cNvPr>
          <p:cNvSpPr txBox="1"/>
          <p:nvPr/>
        </p:nvSpPr>
        <p:spPr>
          <a:xfrm>
            <a:off x="1210195" y="302039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Tổng quan lý thuyết đề tài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51ED78EA-E722-4B07-A809-0F527B8F1DC3}"/>
              </a:ext>
            </a:extLst>
          </p:cNvPr>
          <p:cNvSpPr txBox="1"/>
          <p:nvPr/>
        </p:nvSpPr>
        <p:spPr>
          <a:xfrm>
            <a:off x="533400" y="1447800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500">
                <a:latin typeface="Alatsi"/>
              </a:rPr>
              <a:t>1.1 Giới thiệu về C#, SQL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2390CA-1C47-4C9D-89F2-AA2E0B0C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551088"/>
            <a:ext cx="4064065" cy="3087711"/>
          </a:xfrm>
          <a:prstGeom prst="rect">
            <a:avLst/>
          </a:prstGeom>
        </p:spPr>
      </p:pic>
      <p:sp>
        <p:nvSpPr>
          <p:cNvPr id="16" name="AutoShape 2" descr="Tìm hiểu cách truy vấn nhanh hơn trong SQL">
            <a:extLst>
              <a:ext uri="{FF2B5EF4-FFF2-40B4-BE49-F238E27FC236}">
                <a16:creationId xmlns:a16="http://schemas.microsoft.com/office/drawing/2014/main" id="{4097DC58-C928-48BE-ABE2-8F36FC11A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8E5C6B-9C94-433D-AC2D-BBB7C2D0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85" y="2590799"/>
            <a:ext cx="4231944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6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5000"/>
          </a:blip>
          <a:srcRect/>
          <a:stretch>
            <a:fillRect/>
          </a:stretch>
        </p:blipFill>
        <p:spPr>
          <a:xfrm rot="-9279561">
            <a:off x="-1764187" y="3497743"/>
            <a:ext cx="5837620" cy="553114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991600" y="6629400"/>
            <a:ext cx="377428" cy="285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47"/>
              </a:lnSpc>
              <a:spcBef>
                <a:spcPct val="0"/>
              </a:spcBef>
            </a:pPr>
            <a:r>
              <a:rPr lang="en-US" sz="1819">
                <a:solidFill>
                  <a:srgbClr val="000000"/>
                </a:solidFill>
                <a:latin typeface="Montserrat Classic Bold"/>
              </a:rPr>
              <a:t>04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51ED78EA-E722-4B07-A809-0F527B8F1DC3}"/>
              </a:ext>
            </a:extLst>
          </p:cNvPr>
          <p:cNvSpPr txBox="1"/>
          <p:nvPr/>
        </p:nvSpPr>
        <p:spPr>
          <a:xfrm>
            <a:off x="693892" y="965457"/>
            <a:ext cx="6351766" cy="34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300">
                <a:latin typeface="Alatsi"/>
              </a:rPr>
              <a:t>1.2 Hệ thống cơ sở dữ liệu</a:t>
            </a:r>
          </a:p>
        </p:txBody>
      </p:sp>
      <p:sp>
        <p:nvSpPr>
          <p:cNvPr id="16" name="AutoShape 2" descr="Tìm hiểu cách truy vấn nhanh hơn trong SQL">
            <a:extLst>
              <a:ext uri="{FF2B5EF4-FFF2-40B4-BE49-F238E27FC236}">
                <a16:creationId xmlns:a16="http://schemas.microsoft.com/office/drawing/2014/main" id="{4097DC58-C928-48BE-ABE2-8F36FC11A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C48DECBA-F13D-4BB9-B8C4-D3ABE30C58EE}"/>
              </a:ext>
            </a:extLst>
          </p:cNvPr>
          <p:cNvSpPr txBox="1"/>
          <p:nvPr/>
        </p:nvSpPr>
        <p:spPr>
          <a:xfrm>
            <a:off x="3948181" y="1359391"/>
            <a:ext cx="1857237" cy="33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Alatsi"/>
              </a:rPr>
              <a:t>*</a:t>
            </a:r>
            <a:r>
              <a:rPr lang="en-US" sz="2000">
                <a:latin typeface="Alatsi"/>
              </a:rPr>
              <a:t>Sơ đồ ERD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2BDB303E-7D31-4E5B-A7E8-B1ACBC4B8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68045"/>
            <a:ext cx="8286750" cy="43502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88772A-0291-4E3D-887A-A1E9A05E8CA2}"/>
              </a:ext>
            </a:extLst>
          </p:cNvPr>
          <p:cNvSpPr txBox="1"/>
          <p:nvPr/>
        </p:nvSpPr>
        <p:spPr>
          <a:xfrm>
            <a:off x="685800" y="2182"/>
            <a:ext cx="1048790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3000" b="1">
                <a:solidFill>
                  <a:srgbClr val="C00000"/>
                </a:solidFill>
                <a:latin typeface="Alegreya Medium" panose="020B0604020202020204" charset="0"/>
              </a:rPr>
              <a:t>01)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43EEF8F4-7717-4846-82D6-D01B274BF6AB}"/>
              </a:ext>
            </a:extLst>
          </p:cNvPr>
          <p:cNvSpPr txBox="1"/>
          <p:nvPr/>
        </p:nvSpPr>
        <p:spPr>
          <a:xfrm>
            <a:off x="1210195" y="302039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Tổng quan lý thuyết đề tài</a:t>
            </a:r>
          </a:p>
        </p:txBody>
      </p:sp>
    </p:spTree>
    <p:extLst>
      <p:ext uri="{BB962C8B-B14F-4D97-AF65-F5344CB8AC3E}">
        <p14:creationId xmlns:p14="http://schemas.microsoft.com/office/powerpoint/2010/main" val="290609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5000"/>
          </a:blip>
          <a:srcRect/>
          <a:stretch>
            <a:fillRect/>
          </a:stretch>
        </p:blipFill>
        <p:spPr>
          <a:xfrm rot="-9279561">
            <a:off x="-2918810" y="-159858"/>
            <a:ext cx="5837620" cy="553114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915400" y="6629400"/>
            <a:ext cx="453628" cy="285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47"/>
              </a:lnSpc>
              <a:spcBef>
                <a:spcPct val="0"/>
              </a:spcBef>
            </a:pPr>
            <a:r>
              <a:rPr lang="en-US" sz="1819">
                <a:solidFill>
                  <a:srgbClr val="000000"/>
                </a:solidFill>
                <a:latin typeface="Montserrat Classic Bold"/>
              </a:rPr>
              <a:t>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CEBD6-28B7-4AFC-8F7B-7643D63B9290}"/>
              </a:ext>
            </a:extLst>
          </p:cNvPr>
          <p:cNvSpPr txBox="1"/>
          <p:nvPr/>
        </p:nvSpPr>
        <p:spPr>
          <a:xfrm>
            <a:off x="1676400" y="1427851"/>
            <a:ext cx="2590800" cy="363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500">
                <a:latin typeface="Alatsi"/>
              </a:rPr>
              <a:t>Sơ đồ </a:t>
            </a:r>
            <a:r>
              <a:rPr lang="en-US" sz="2500" b="1" i="1">
                <a:solidFill>
                  <a:srgbClr val="C00000"/>
                </a:solidFill>
                <a:latin typeface="Alatsi"/>
              </a:rPr>
              <a:t>tuần tự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8FD24-7510-4CDB-BB8F-DDD872F84ED4}"/>
              </a:ext>
            </a:extLst>
          </p:cNvPr>
          <p:cNvSpPr txBox="1"/>
          <p:nvPr/>
        </p:nvSpPr>
        <p:spPr>
          <a:xfrm>
            <a:off x="5791200" y="1447825"/>
            <a:ext cx="2667000" cy="363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500">
                <a:latin typeface="Alatsi"/>
              </a:rPr>
              <a:t>Sơ đồ </a:t>
            </a:r>
            <a:r>
              <a:rPr lang="en-US" sz="2500" b="1" i="1">
                <a:solidFill>
                  <a:srgbClr val="C00000"/>
                </a:solidFill>
                <a:latin typeface="Alatsi"/>
              </a:rPr>
              <a:t>hoạt động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95645-219F-46CE-9581-42DDC9D579F7}"/>
              </a:ext>
            </a:extLst>
          </p:cNvPr>
          <p:cNvSpPr txBox="1"/>
          <p:nvPr/>
        </p:nvSpPr>
        <p:spPr>
          <a:xfrm>
            <a:off x="1705396" y="2316673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500">
                <a:latin typeface="Alatsi"/>
              </a:rPr>
              <a:t>Sơ đồ </a:t>
            </a:r>
            <a:r>
              <a:rPr lang="en-US" sz="2500" b="1" i="1">
                <a:solidFill>
                  <a:srgbClr val="C00000"/>
                </a:solidFill>
                <a:latin typeface="Alatsi"/>
              </a:rPr>
              <a:t>UC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0FB1B-635C-440F-B6B9-1F6ADF28DCD6}"/>
              </a:ext>
            </a:extLst>
          </p:cNvPr>
          <p:cNvSpPr txBox="1"/>
          <p:nvPr/>
        </p:nvSpPr>
        <p:spPr>
          <a:xfrm>
            <a:off x="5791200" y="2464685"/>
            <a:ext cx="2841620" cy="363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500">
                <a:latin typeface="Alatsi"/>
              </a:rPr>
              <a:t>Sơ đồ </a:t>
            </a:r>
            <a:r>
              <a:rPr lang="en-US" sz="2500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trạng thái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6295F-B50F-48DA-8F28-3670FF01985E}"/>
              </a:ext>
            </a:extLst>
          </p:cNvPr>
          <p:cNvSpPr txBox="1"/>
          <p:nvPr/>
        </p:nvSpPr>
        <p:spPr>
          <a:xfrm>
            <a:off x="1705396" y="3413074"/>
            <a:ext cx="2841620" cy="363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500">
                <a:latin typeface="Alatsi"/>
              </a:rPr>
              <a:t>Sơ đồ </a:t>
            </a:r>
            <a:r>
              <a:rPr lang="en-US" sz="2500" b="1" i="1">
                <a:solidFill>
                  <a:srgbClr val="C00000"/>
                </a:solidFill>
                <a:latin typeface="Alatsi"/>
              </a:rPr>
              <a:t>lớp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CA3E1-7C0F-4513-AE54-1C71A56611EE}"/>
              </a:ext>
            </a:extLst>
          </p:cNvPr>
          <p:cNvSpPr txBox="1"/>
          <p:nvPr/>
        </p:nvSpPr>
        <p:spPr>
          <a:xfrm>
            <a:off x="5791200" y="3594854"/>
            <a:ext cx="2841620" cy="363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500">
                <a:latin typeface="Alatsi"/>
              </a:rPr>
              <a:t>Sơ đồ </a:t>
            </a:r>
            <a:r>
              <a:rPr lang="en-US" sz="2500" b="1" i="1">
                <a:solidFill>
                  <a:srgbClr val="C00000"/>
                </a:solidFill>
                <a:latin typeface="Alatsi"/>
              </a:rPr>
              <a:t>cộng tác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EC4C7-59AE-4910-9D6C-4898083DC43B}"/>
              </a:ext>
            </a:extLst>
          </p:cNvPr>
          <p:cNvSpPr txBox="1"/>
          <p:nvPr/>
        </p:nvSpPr>
        <p:spPr>
          <a:xfrm>
            <a:off x="685800" y="2182"/>
            <a:ext cx="1048790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3000" b="1">
                <a:solidFill>
                  <a:srgbClr val="C00000"/>
                </a:solidFill>
                <a:latin typeface="Alegreya Medium" panose="020B0604020202020204" charset="0"/>
              </a:rPr>
              <a:t>02)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BA0299DF-A70E-412F-98D0-E897E7EB08F9}"/>
              </a:ext>
            </a:extLst>
          </p:cNvPr>
          <p:cNvSpPr txBox="1"/>
          <p:nvPr/>
        </p:nvSpPr>
        <p:spPr>
          <a:xfrm>
            <a:off x="1210195" y="302039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Sơ đồ UML</a:t>
            </a:r>
          </a:p>
        </p:txBody>
      </p:sp>
    </p:spTree>
    <p:extLst>
      <p:ext uri="{BB962C8B-B14F-4D97-AF65-F5344CB8AC3E}">
        <p14:creationId xmlns:p14="http://schemas.microsoft.com/office/powerpoint/2010/main" val="115497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5000"/>
          </a:blip>
          <a:srcRect/>
          <a:stretch>
            <a:fillRect/>
          </a:stretch>
        </p:blipFill>
        <p:spPr>
          <a:xfrm rot="-9279561">
            <a:off x="-1844583" y="2126143"/>
            <a:ext cx="5837620" cy="553114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915400" y="6629400"/>
            <a:ext cx="453628" cy="285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47"/>
              </a:lnSpc>
              <a:spcBef>
                <a:spcPct val="0"/>
              </a:spcBef>
            </a:pPr>
            <a:r>
              <a:rPr lang="en-US" sz="1819">
                <a:solidFill>
                  <a:srgbClr val="000000"/>
                </a:solidFill>
                <a:latin typeface="Montserrat Classic Bold"/>
              </a:rPr>
              <a:t>06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E3BB18E-3169-4D9A-9E06-B650A769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585134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9B70E1-1F8B-4139-92AF-6EBBF73F2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1" y="1447800"/>
            <a:ext cx="4572000" cy="434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C2B72-72E5-41CB-A79E-1FF933609EC7}"/>
              </a:ext>
            </a:extLst>
          </p:cNvPr>
          <p:cNvSpPr txBox="1"/>
          <p:nvPr/>
        </p:nvSpPr>
        <p:spPr>
          <a:xfrm>
            <a:off x="3581400" y="973224"/>
            <a:ext cx="4038600" cy="33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C00000"/>
                </a:solidFill>
                <a:latin typeface="Alatsi"/>
              </a:rPr>
              <a:t>*</a:t>
            </a:r>
            <a:r>
              <a:rPr lang="en-US" sz="2000">
                <a:latin typeface="Alatsi"/>
              </a:rPr>
              <a:t> Một số hình ảnh về UML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6E371-1476-41AC-B56E-2B9B95B54574}"/>
              </a:ext>
            </a:extLst>
          </p:cNvPr>
          <p:cNvSpPr txBox="1"/>
          <p:nvPr/>
        </p:nvSpPr>
        <p:spPr>
          <a:xfrm>
            <a:off x="685800" y="2182"/>
            <a:ext cx="1048790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3000" b="1">
                <a:solidFill>
                  <a:srgbClr val="C00000"/>
                </a:solidFill>
                <a:latin typeface="Alegreya Medium" panose="020B0604020202020204" charset="0"/>
              </a:rPr>
              <a:t>02)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5F1AD2B-D773-4A88-BF11-E952A4DB1436}"/>
              </a:ext>
            </a:extLst>
          </p:cNvPr>
          <p:cNvSpPr txBox="1"/>
          <p:nvPr/>
        </p:nvSpPr>
        <p:spPr>
          <a:xfrm>
            <a:off x="1210195" y="302039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Sơ đồ UML</a:t>
            </a:r>
          </a:p>
        </p:txBody>
      </p:sp>
    </p:spTree>
    <p:extLst>
      <p:ext uri="{BB962C8B-B14F-4D97-AF65-F5344CB8AC3E}">
        <p14:creationId xmlns:p14="http://schemas.microsoft.com/office/powerpoint/2010/main" val="165428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5000"/>
          </a:blip>
          <a:srcRect/>
          <a:stretch>
            <a:fillRect/>
          </a:stretch>
        </p:blipFill>
        <p:spPr>
          <a:xfrm rot="-9279561">
            <a:off x="5398612" y="-1226657"/>
            <a:ext cx="5837620" cy="553114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915400" y="6629400"/>
            <a:ext cx="453628" cy="285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47"/>
              </a:lnSpc>
              <a:spcBef>
                <a:spcPct val="0"/>
              </a:spcBef>
            </a:pPr>
            <a:r>
              <a:rPr lang="en-US" sz="1819">
                <a:solidFill>
                  <a:srgbClr val="000000"/>
                </a:solidFill>
                <a:latin typeface="Montserrat Classic Bold"/>
              </a:rPr>
              <a:t>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61336-DF66-4A53-BA35-1AEF2F7C0487}"/>
              </a:ext>
            </a:extLst>
          </p:cNvPr>
          <p:cNvSpPr txBox="1"/>
          <p:nvPr/>
        </p:nvSpPr>
        <p:spPr>
          <a:xfrm>
            <a:off x="685800" y="2182"/>
            <a:ext cx="1048790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3000" b="1">
                <a:solidFill>
                  <a:srgbClr val="C00000"/>
                </a:solidFill>
                <a:latin typeface="Alegreya Medium" panose="020B0604020202020204" charset="0"/>
              </a:rPr>
              <a:t>03)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D0FE227-1776-4092-AC0D-94A9387F55BC}"/>
              </a:ext>
            </a:extLst>
          </p:cNvPr>
          <p:cNvSpPr txBox="1"/>
          <p:nvPr/>
        </p:nvSpPr>
        <p:spPr>
          <a:xfrm>
            <a:off x="1210195" y="302039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BC4B3-39A4-41F8-8F45-5BD8DCC1ED07}"/>
              </a:ext>
            </a:extLst>
          </p:cNvPr>
          <p:cNvSpPr txBox="1"/>
          <p:nvPr/>
        </p:nvSpPr>
        <p:spPr>
          <a:xfrm>
            <a:off x="3581400" y="973224"/>
            <a:ext cx="4038600" cy="33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C00000"/>
                </a:solidFill>
                <a:latin typeface="Alatsi"/>
              </a:rPr>
              <a:t>*</a:t>
            </a:r>
            <a:r>
              <a:rPr lang="en-US" sz="2000">
                <a:latin typeface="Alatsi"/>
              </a:rPr>
              <a:t> Một số hình ảnh giao diện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8CCBBE-9804-4A58-8563-9DE54E1C9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08" y="1808382"/>
            <a:ext cx="6272314" cy="40804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1B2EFC-A73E-4AE2-8F41-5C90AD00AACB}"/>
              </a:ext>
            </a:extLst>
          </p:cNvPr>
          <p:cNvSpPr txBox="1"/>
          <p:nvPr/>
        </p:nvSpPr>
        <p:spPr>
          <a:xfrm>
            <a:off x="3161965" y="6049391"/>
            <a:ext cx="4038600" cy="33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i="1">
                <a:solidFill>
                  <a:srgbClr val="C00000"/>
                </a:solidFill>
                <a:latin typeface="Alatsi"/>
              </a:rPr>
              <a:t>Đăng nhập</a:t>
            </a:r>
            <a:endParaRPr lang="en-US" sz="2000" i="1">
              <a:latin typeface="Alatsi"/>
            </a:endParaRPr>
          </a:p>
        </p:txBody>
      </p:sp>
    </p:spTree>
    <p:extLst>
      <p:ext uri="{BB962C8B-B14F-4D97-AF65-F5344CB8AC3E}">
        <p14:creationId xmlns:p14="http://schemas.microsoft.com/office/powerpoint/2010/main" val="251297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5000"/>
          </a:blip>
          <a:srcRect/>
          <a:stretch>
            <a:fillRect/>
          </a:stretch>
        </p:blipFill>
        <p:spPr>
          <a:xfrm rot="-9279561">
            <a:off x="5398612" y="-1226657"/>
            <a:ext cx="5837620" cy="553114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915400" y="6629400"/>
            <a:ext cx="453628" cy="285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47"/>
              </a:lnSpc>
              <a:spcBef>
                <a:spcPct val="0"/>
              </a:spcBef>
            </a:pPr>
            <a:r>
              <a:rPr lang="en-US" sz="1819">
                <a:solidFill>
                  <a:srgbClr val="000000"/>
                </a:solidFill>
                <a:latin typeface="Montserrat Classic Bold"/>
              </a:rPr>
              <a:t>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61336-DF66-4A53-BA35-1AEF2F7C0487}"/>
              </a:ext>
            </a:extLst>
          </p:cNvPr>
          <p:cNvSpPr txBox="1"/>
          <p:nvPr/>
        </p:nvSpPr>
        <p:spPr>
          <a:xfrm>
            <a:off x="685800" y="2182"/>
            <a:ext cx="1048790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3000" b="1">
                <a:solidFill>
                  <a:srgbClr val="C00000"/>
                </a:solidFill>
                <a:latin typeface="Alegreya Medium" panose="020B0604020202020204" charset="0"/>
              </a:rPr>
              <a:t>03)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D0FE227-1776-4092-AC0D-94A9387F55BC}"/>
              </a:ext>
            </a:extLst>
          </p:cNvPr>
          <p:cNvSpPr txBox="1"/>
          <p:nvPr/>
        </p:nvSpPr>
        <p:spPr>
          <a:xfrm>
            <a:off x="1210195" y="302039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BC4B3-39A4-41F8-8F45-5BD8DCC1ED07}"/>
              </a:ext>
            </a:extLst>
          </p:cNvPr>
          <p:cNvSpPr txBox="1"/>
          <p:nvPr/>
        </p:nvSpPr>
        <p:spPr>
          <a:xfrm>
            <a:off x="3581400" y="973224"/>
            <a:ext cx="4038600" cy="33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C00000"/>
                </a:solidFill>
                <a:latin typeface="Alatsi"/>
              </a:rPr>
              <a:t>*</a:t>
            </a:r>
            <a:r>
              <a:rPr lang="en-US" sz="2000">
                <a:latin typeface="Alatsi"/>
              </a:rPr>
              <a:t> Một số hình ảnh giao diện</a:t>
            </a:r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705ACFE5-E145-4B91-AB31-1026A5A5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15990"/>
            <a:ext cx="6433092" cy="3683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DB0EEF-A8DA-41D6-BFDE-DF62478D3E3F}"/>
              </a:ext>
            </a:extLst>
          </p:cNvPr>
          <p:cNvSpPr txBox="1"/>
          <p:nvPr/>
        </p:nvSpPr>
        <p:spPr>
          <a:xfrm>
            <a:off x="3733800" y="5633535"/>
            <a:ext cx="4038600" cy="33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i="1">
                <a:solidFill>
                  <a:srgbClr val="C00000"/>
                </a:solidFill>
                <a:latin typeface="Alatsi"/>
              </a:rPr>
              <a:t>Giao diện chính</a:t>
            </a:r>
            <a:endParaRPr lang="en-US" sz="2000" i="1">
              <a:latin typeface="Alatsi"/>
            </a:endParaRPr>
          </a:p>
        </p:txBody>
      </p:sp>
    </p:spTree>
    <p:extLst>
      <p:ext uri="{BB962C8B-B14F-4D97-AF65-F5344CB8AC3E}">
        <p14:creationId xmlns:p14="http://schemas.microsoft.com/office/powerpoint/2010/main" val="338013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5000"/>
          </a:blip>
          <a:srcRect/>
          <a:stretch>
            <a:fillRect/>
          </a:stretch>
        </p:blipFill>
        <p:spPr>
          <a:xfrm rot="-9279561">
            <a:off x="5398612" y="-1226657"/>
            <a:ext cx="5837620" cy="553114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915400" y="6629400"/>
            <a:ext cx="453628" cy="285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47"/>
              </a:lnSpc>
              <a:spcBef>
                <a:spcPct val="0"/>
              </a:spcBef>
            </a:pPr>
            <a:r>
              <a:rPr lang="en-US" sz="1819">
                <a:solidFill>
                  <a:srgbClr val="000000"/>
                </a:solidFill>
                <a:latin typeface="Montserrat Classic Bold"/>
              </a:rPr>
              <a:t>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61336-DF66-4A53-BA35-1AEF2F7C0487}"/>
              </a:ext>
            </a:extLst>
          </p:cNvPr>
          <p:cNvSpPr txBox="1"/>
          <p:nvPr/>
        </p:nvSpPr>
        <p:spPr>
          <a:xfrm>
            <a:off x="685800" y="21674"/>
            <a:ext cx="1048790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3000" b="1">
                <a:solidFill>
                  <a:srgbClr val="C00000"/>
                </a:solidFill>
                <a:latin typeface="Alegreya Medium" panose="020B0604020202020204" charset="0"/>
              </a:rPr>
              <a:t>03)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D0FE227-1776-4092-AC0D-94A9387F55BC}"/>
              </a:ext>
            </a:extLst>
          </p:cNvPr>
          <p:cNvSpPr txBox="1"/>
          <p:nvPr/>
        </p:nvSpPr>
        <p:spPr>
          <a:xfrm>
            <a:off x="1210195" y="321531"/>
            <a:ext cx="6351766" cy="36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atsi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BC4B3-39A4-41F8-8F45-5BD8DCC1ED07}"/>
              </a:ext>
            </a:extLst>
          </p:cNvPr>
          <p:cNvSpPr txBox="1"/>
          <p:nvPr/>
        </p:nvSpPr>
        <p:spPr>
          <a:xfrm>
            <a:off x="3581400" y="992716"/>
            <a:ext cx="4038600" cy="33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C00000"/>
                </a:solidFill>
                <a:latin typeface="Alatsi"/>
              </a:rPr>
              <a:t>*</a:t>
            </a:r>
            <a:r>
              <a:rPr lang="en-US" sz="2000">
                <a:latin typeface="Alatsi"/>
              </a:rPr>
              <a:t> Một số hình ảnh giao diện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B0EEF-A8DA-41D6-BFDE-DF62478D3E3F}"/>
              </a:ext>
            </a:extLst>
          </p:cNvPr>
          <p:cNvSpPr txBox="1"/>
          <p:nvPr/>
        </p:nvSpPr>
        <p:spPr>
          <a:xfrm>
            <a:off x="3124200" y="6187230"/>
            <a:ext cx="4038600" cy="33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i="1">
                <a:solidFill>
                  <a:srgbClr val="C00000"/>
                </a:solidFill>
                <a:latin typeface="Alatsi"/>
              </a:rPr>
              <a:t>Đăng xuất</a:t>
            </a:r>
            <a:endParaRPr lang="en-US" sz="2000" i="1">
              <a:latin typeface="Alatsi"/>
            </a:endParaRP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482FFE7E-7E63-42DB-BF33-9837DB18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584816"/>
            <a:ext cx="7291248" cy="42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5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191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Alatsi Bold</vt:lpstr>
      <vt:lpstr>Alatsi</vt:lpstr>
      <vt:lpstr>Montserrat Classic Bold</vt:lpstr>
      <vt:lpstr>Alegreya Medium</vt:lpstr>
      <vt:lpstr>Arial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红白色简约市场营销宣传中文演示文稿</dc:title>
  <cp:lastModifiedBy>anh tuan</cp:lastModifiedBy>
  <cp:revision>7</cp:revision>
  <dcterms:created xsi:type="dcterms:W3CDTF">2006-08-16T00:00:00Z</dcterms:created>
  <dcterms:modified xsi:type="dcterms:W3CDTF">2021-12-29T16:09:25Z</dcterms:modified>
  <dc:identifier>DAEz7BNi9EA</dc:identifier>
</cp:coreProperties>
</file>