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EB86-F905-B8CF-8D36-DE19406E1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4B1EC-3C8C-91A3-D31B-8C1A07334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66F1E-ECB2-5E25-600B-C546932B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FBFE-4DE7-4880-B6BE-41B73B6652C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CEE34-9E9D-1661-166D-7BD8E6CC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A5C2C-BD57-B236-FCBC-2AD80B03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1F-D1CE-4E57-BE88-3AFF52C5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9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4975-0362-2C87-AE88-266ACAC3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1FC6F-2ACE-FA9F-9709-BB5B5720B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B13A2-3F7E-7C8D-3663-F295DFE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FBFE-4DE7-4880-B6BE-41B73B6652C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2D6A3-B705-368F-696C-A88F3448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294E7-B85C-65B1-649D-FAC83A26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1F-D1CE-4E57-BE88-3AFF52C5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0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BD656-7CFD-9CAD-2D83-B8DD2FA5F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016E8-DB1E-166C-DC10-5003BF080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3C476-7E40-C216-4236-0431F52F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FBFE-4DE7-4880-B6BE-41B73B6652C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B935-7805-546C-B60B-774210B9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9EA7-545E-0A25-2079-66A3B601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1F-D1CE-4E57-BE88-3AFF52C5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3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F4FD-86A2-D374-037E-6DCEA1E4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E4159-9718-ACD2-B4A9-2C57FD998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12356-7DFF-BF86-5FF6-88120A05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FBFE-4DE7-4880-B6BE-41B73B6652C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D75A8-E0FA-67DA-B14A-E7F2E682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1B2E-9DBE-F8FA-AB60-57D85E86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1F-D1CE-4E57-BE88-3AFF52C5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0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B3DE-7465-8F5C-7FB4-CF43C0BE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3D661-F337-131E-9963-835C15540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87234-3D03-5F50-9ADB-7E8A11F0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FBFE-4DE7-4880-B6BE-41B73B6652C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6BF05-EC0F-BD92-95C4-B7F0CB8B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619FA-C20F-5ED8-37BA-BD5F05B9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1F-D1CE-4E57-BE88-3AFF52C5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7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02C8-28A9-E885-D5B9-A2158138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05C54-A1A9-653B-A921-29349F368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285C7-F97A-27B2-140C-A5B7E29C2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BFAEA-2DCC-715D-7519-2CFC2FD5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FBFE-4DE7-4880-B6BE-41B73B6652C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1CD41-248A-88C1-6BE5-189D7415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1CC09-D00D-8B13-61DF-6AF2428A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1F-D1CE-4E57-BE88-3AFF52C5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4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9A7E-EAA0-3434-CF0F-99EA820F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2760D-5C86-D5B7-4A8E-C2E37DF6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4273B-57E7-6AF0-86A6-16EB1AC05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B6D59-86D1-ECD5-E555-A7252B200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7E05C-1165-7E7D-1A7F-561664C82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17781-9151-372D-D32F-DC813E1C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FBFE-4DE7-4880-B6BE-41B73B6652C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B856C-123D-B685-9866-CB8D325D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E782E-18C4-6D32-132A-0CADFCB7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1F-D1CE-4E57-BE88-3AFF52C5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0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0DD4-AB98-A2CB-420B-B25A287F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F6094-C1F7-4887-1376-EAD9DDB3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FBFE-4DE7-4880-B6BE-41B73B6652C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CEE18-957B-1530-8D64-CB421D89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30AEC-38DA-55FD-D3E8-394394CC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1F-D1CE-4E57-BE88-3AFF52C5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D84B0-F076-8D82-CCAC-67039F17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FBFE-4DE7-4880-B6BE-41B73B6652C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59D0-BF79-569E-836C-2B3EC9DD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9C477-A35E-00D4-32F0-C092F22E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1F-D1CE-4E57-BE88-3AFF52C5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0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98C9-239B-56A6-9240-EB566B59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99228-C78A-B178-27D5-9C73B4460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3178C-58A9-9C19-CD5D-6CA38587F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C0C70-149F-5873-02F6-571FC1A2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FBFE-4DE7-4880-B6BE-41B73B6652C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ACB6E-E6D4-891B-B1B5-BED8C7B0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B6197-BDBE-B554-2DFC-6B7DF674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1F-D1CE-4E57-BE88-3AFF52C5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8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3391-7DC5-F7B1-0884-7EF1E88B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37765-6869-51AF-2450-3EC45923F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FCDB5-E11F-9F51-BF51-E3FD84B05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7B64F-9738-12ED-20B9-C677A0D2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FBFE-4DE7-4880-B6BE-41B73B6652C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BB0AE-685E-FA5D-EECC-C4DEF30A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97FE7-7B55-F2EE-BA3F-3416D9C7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1F-D1CE-4E57-BE88-3AFF52C5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3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23C626-E713-B6DD-689E-E8CA1360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761B1-1B02-34AC-BE91-C2103F729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FEB1B-93DC-EE1A-8983-FF065AA5B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2FBFE-4DE7-4880-B6BE-41B73B6652C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77429-3F3B-01EF-8158-2F327675F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46B3-CA43-1599-7AB6-40E1AFAC4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5B1F-D1CE-4E57-BE88-3AFF52C5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 with medium confidence">
            <a:extLst>
              <a:ext uri="{FF2B5EF4-FFF2-40B4-BE49-F238E27FC236}">
                <a16:creationId xmlns:a16="http://schemas.microsoft.com/office/drawing/2014/main" id="{73483D69-7607-D728-FB86-D43B48893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76" y="1422223"/>
            <a:ext cx="5977700" cy="51651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4D6B2B-12F3-6533-F9E3-ED79C82FC7F8}"/>
              </a:ext>
            </a:extLst>
          </p:cNvPr>
          <p:cNvCxnSpPr>
            <a:cxnSpLocks/>
          </p:cNvCxnSpPr>
          <p:nvPr/>
        </p:nvCxnSpPr>
        <p:spPr>
          <a:xfrm flipV="1">
            <a:off x="6588034" y="4819559"/>
            <a:ext cx="0" cy="366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350E36-C110-6FAD-D394-15324E8F266E}"/>
              </a:ext>
            </a:extLst>
          </p:cNvPr>
          <p:cNvCxnSpPr>
            <a:cxnSpLocks/>
          </p:cNvCxnSpPr>
          <p:nvPr/>
        </p:nvCxnSpPr>
        <p:spPr>
          <a:xfrm flipH="1">
            <a:off x="5609606" y="4819559"/>
            <a:ext cx="978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32CA170E-7BC2-6BB7-113A-C714FC41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EOP Interpolation from </a:t>
            </a:r>
            <a:r>
              <a:rPr lang="en-US"/>
              <a:t>GNSS Trajectory</a:t>
            </a:r>
          </a:p>
        </p:txBody>
      </p:sp>
    </p:spTree>
    <p:extLst>
      <p:ext uri="{BB962C8B-B14F-4D97-AF65-F5344CB8AC3E}">
        <p14:creationId xmlns:p14="http://schemas.microsoft.com/office/powerpoint/2010/main" val="422629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EOP Interpolation from GNSS Trajectory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Phisan</dc:creator>
  <cp:lastModifiedBy>Phisan</cp:lastModifiedBy>
  <cp:revision>3</cp:revision>
  <dcterms:created xsi:type="dcterms:W3CDTF">2023-02-04T07:09:40Z</dcterms:created>
  <dcterms:modified xsi:type="dcterms:W3CDTF">2023-02-04T07:11:59Z</dcterms:modified>
</cp:coreProperties>
</file>