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42" r:id="rId3"/>
    <p:sldId id="447" r:id="rId4"/>
    <p:sldId id="346" r:id="rId5"/>
    <p:sldId id="433" r:id="rId6"/>
    <p:sldId id="434" r:id="rId7"/>
    <p:sldId id="435" r:id="rId8"/>
    <p:sldId id="425" r:id="rId9"/>
    <p:sldId id="431" r:id="rId10"/>
    <p:sldId id="364" r:id="rId11"/>
    <p:sldId id="437" r:id="rId12"/>
    <p:sldId id="426" r:id="rId13"/>
    <p:sldId id="436" r:id="rId14"/>
    <p:sldId id="427" r:id="rId15"/>
    <p:sldId id="428" r:id="rId16"/>
    <p:sldId id="438" r:id="rId17"/>
    <p:sldId id="443" r:id="rId18"/>
    <p:sldId id="390" r:id="rId19"/>
    <p:sldId id="420" r:id="rId20"/>
    <p:sldId id="449" r:id="rId21"/>
    <p:sldId id="448" r:id="rId22"/>
    <p:sldId id="374" r:id="rId23"/>
    <p:sldId id="377" r:id="rId24"/>
    <p:sldId id="376" r:id="rId25"/>
    <p:sldId id="384" r:id="rId26"/>
    <p:sldId id="410" r:id="rId27"/>
    <p:sldId id="439" r:id="rId28"/>
    <p:sldId id="440" r:id="rId29"/>
    <p:sldId id="395" r:id="rId30"/>
    <p:sldId id="370" r:id="rId31"/>
    <p:sldId id="379" r:id="rId32"/>
    <p:sldId id="445" r:id="rId33"/>
    <p:sldId id="444" r:id="rId34"/>
    <p:sldId id="385" r:id="rId35"/>
    <p:sldId id="413" r:id="rId36"/>
    <p:sldId id="414" r:id="rId37"/>
    <p:sldId id="383" r:id="rId38"/>
    <p:sldId id="415" r:id="rId39"/>
    <p:sldId id="429" r:id="rId40"/>
    <p:sldId id="332" r:id="rId41"/>
    <p:sldId id="316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000000"/>
    <a:srgbClr val="8A15FE"/>
    <a:srgbClr val="D4B2F5"/>
    <a:srgbClr val="525068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89E61-15FD-40AC-8294-B923E2F7F06D}" v="606" dt="2019-06-18T03:43:5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79" autoAdjust="0"/>
  </p:normalViewPr>
  <p:slideViewPr>
    <p:cSldViewPr snapToGrid="0">
      <p:cViewPr varScale="1">
        <p:scale>
          <a:sx n="103" d="100"/>
          <a:sy n="103" d="100"/>
        </p:scale>
        <p:origin x="18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no Muniz" userId="77278d51-8899-4792-a37d-34c094257561" providerId="ADAL" clId="{CA989E61-15FD-40AC-8294-B923E2F7F06D}"/>
    <pc:docChg chg="undo custSel addSld delSld modSld sldOrd">
      <pc:chgData name="Santiago Cano Muniz" userId="77278d51-8899-4792-a37d-34c094257561" providerId="ADAL" clId="{CA989E61-15FD-40AC-8294-B923E2F7F06D}" dt="2019-06-18T03:44:24.695" v="3506" actId="20577"/>
      <pc:docMkLst>
        <pc:docMk/>
      </pc:docMkLst>
      <pc:sldChg chg="modSp">
        <pc:chgData name="Santiago Cano Muniz" userId="77278d51-8899-4792-a37d-34c094257561" providerId="ADAL" clId="{CA989E61-15FD-40AC-8294-B923E2F7F06D}" dt="2019-06-15T20:16:43.899" v="1181" actId="313"/>
        <pc:sldMkLst>
          <pc:docMk/>
          <pc:sldMk cId="3080568360" sldId="256"/>
        </pc:sldMkLst>
        <pc:spChg chg="mod">
          <ac:chgData name="Santiago Cano Muniz" userId="77278d51-8899-4792-a37d-34c094257561" providerId="ADAL" clId="{CA989E61-15FD-40AC-8294-B923E2F7F06D}" dt="2019-06-15T20:16:43.899" v="1181" actId="313"/>
          <ac:spMkLst>
            <pc:docMk/>
            <pc:sldMk cId="3080568360" sldId="256"/>
            <ac:spMk id="2" creationId="{00000000-0000-0000-0000-000000000000}"/>
          </ac:spMkLst>
        </pc:spChg>
      </pc:sldChg>
      <pc:sldChg chg="add">
        <pc:chgData name="Santiago Cano Muniz" userId="77278d51-8899-4792-a37d-34c094257561" providerId="ADAL" clId="{CA989E61-15FD-40AC-8294-B923E2F7F06D}" dt="2019-06-13T20:42:00.270" v="147"/>
        <pc:sldMkLst>
          <pc:docMk/>
          <pc:sldMk cId="333015778" sldId="316"/>
        </pc:sldMkLst>
      </pc:sldChg>
      <pc:sldChg chg="delSp modSp add delAnim modAnim">
        <pc:chgData name="Santiago Cano Muniz" userId="77278d51-8899-4792-a37d-34c094257561" providerId="ADAL" clId="{CA989E61-15FD-40AC-8294-B923E2F7F06D}" dt="2019-06-16T07:30:08.865" v="3454" actId="1076"/>
        <pc:sldMkLst>
          <pc:docMk/>
          <pc:sldMk cId="13256068" sldId="332"/>
        </pc:sldMkLst>
        <pc:spChg chg="mod">
          <ac:chgData name="Santiago Cano Muniz" userId="77278d51-8899-4792-a37d-34c094257561" providerId="ADAL" clId="{CA989E61-15FD-40AC-8294-B923E2F7F06D}" dt="2019-06-16T07:30:00.633" v="3452" actId="14100"/>
          <ac:spMkLst>
            <pc:docMk/>
            <pc:sldMk cId="13256068" sldId="332"/>
            <ac:spMk id="2" creationId="{09EFFF58-B296-4885-AD2B-3945740AA247}"/>
          </ac:spMkLst>
        </pc:spChg>
        <pc:spChg chg="mod">
          <ac:chgData name="Santiago Cano Muniz" userId="77278d51-8899-4792-a37d-34c094257561" providerId="ADAL" clId="{CA989E61-15FD-40AC-8294-B923E2F7F06D}" dt="2019-06-16T07:29:56.593" v="3451" actId="14100"/>
          <ac:spMkLst>
            <pc:docMk/>
            <pc:sldMk cId="13256068" sldId="332"/>
            <ac:spMk id="7" creationId="{84785C8D-C199-4A17-BEB2-5C1471A5FB81}"/>
          </ac:spMkLst>
        </pc:spChg>
        <pc:spChg chg="mod">
          <ac:chgData name="Santiago Cano Muniz" userId="77278d51-8899-4792-a37d-34c094257561" providerId="ADAL" clId="{CA989E61-15FD-40AC-8294-B923E2F7F06D}" dt="2019-06-16T07:29:40.865" v="3447" actId="14100"/>
          <ac:spMkLst>
            <pc:docMk/>
            <pc:sldMk cId="13256068" sldId="332"/>
            <ac:spMk id="10" creationId="{D6AA676E-02E9-417C-9014-6E6F82F809E8}"/>
          </ac:spMkLst>
        </pc:spChg>
        <pc:spChg chg="mod">
          <ac:chgData name="Santiago Cano Muniz" userId="77278d51-8899-4792-a37d-34c094257561" providerId="ADAL" clId="{CA989E61-15FD-40AC-8294-B923E2F7F06D}" dt="2019-06-16T07:30:08.865" v="3454" actId="1076"/>
          <ac:spMkLst>
            <pc:docMk/>
            <pc:sldMk cId="13256068" sldId="332"/>
            <ac:spMk id="15" creationId="{FCFFFC57-7241-4667-B281-A922BD6490E8}"/>
          </ac:spMkLst>
        </pc:spChg>
        <pc:picChg chg="mod">
          <ac:chgData name="Santiago Cano Muniz" userId="77278d51-8899-4792-a37d-34c094257561" providerId="ADAL" clId="{CA989E61-15FD-40AC-8294-B923E2F7F06D}" dt="2019-06-16T07:29:35.815" v="3446" actId="1037"/>
          <ac:picMkLst>
            <pc:docMk/>
            <pc:sldMk cId="13256068" sldId="332"/>
            <ac:picMk id="4" creationId="{C5AEB2EA-B0B7-45E5-A075-408363CA61D9}"/>
          </ac:picMkLst>
        </pc:picChg>
        <pc:picChg chg="mod">
          <ac:chgData name="Santiago Cano Muniz" userId="77278d51-8899-4792-a37d-34c094257561" providerId="ADAL" clId="{CA989E61-15FD-40AC-8294-B923E2F7F06D}" dt="2019-06-16T07:29:35.815" v="3446" actId="1037"/>
          <ac:picMkLst>
            <pc:docMk/>
            <pc:sldMk cId="13256068" sldId="332"/>
            <ac:picMk id="8" creationId="{0E786444-A30D-4943-80DB-F79FA56DB1F2}"/>
          </ac:picMkLst>
        </pc:picChg>
        <pc:picChg chg="mod">
          <ac:chgData name="Santiago Cano Muniz" userId="77278d51-8899-4792-a37d-34c094257561" providerId="ADAL" clId="{CA989E61-15FD-40AC-8294-B923E2F7F06D}" dt="2019-06-16T07:29:35.815" v="3446" actId="1037"/>
          <ac:picMkLst>
            <pc:docMk/>
            <pc:sldMk cId="13256068" sldId="332"/>
            <ac:picMk id="9" creationId="{F1E02EA0-21C8-4C43-8E34-10751BF80326}"/>
          </ac:picMkLst>
        </pc:picChg>
        <pc:picChg chg="mod">
          <ac:chgData name="Santiago Cano Muniz" userId="77278d51-8899-4792-a37d-34c094257561" providerId="ADAL" clId="{CA989E61-15FD-40AC-8294-B923E2F7F06D}" dt="2019-06-16T07:29:35.815" v="3446" actId="1037"/>
          <ac:picMkLst>
            <pc:docMk/>
            <pc:sldMk cId="13256068" sldId="332"/>
            <ac:picMk id="16" creationId="{23EA3698-CF2C-48E9-B902-975AB7712175}"/>
          </ac:picMkLst>
        </pc:picChg>
        <pc:cxnChg chg="del mod">
          <ac:chgData name="Santiago Cano Muniz" userId="77278d51-8899-4792-a37d-34c094257561" providerId="ADAL" clId="{CA989E61-15FD-40AC-8294-B923E2F7F06D}" dt="2019-06-16T07:29:48.988" v="3449" actId="478"/>
          <ac:cxnSpMkLst>
            <pc:docMk/>
            <pc:sldMk cId="13256068" sldId="332"/>
            <ac:cxnSpMk id="54" creationId="{00000000-0000-0000-0000-000000000000}"/>
          </ac:cxnSpMkLst>
        </pc:cxnChg>
        <pc:cxnChg chg="del mod">
          <ac:chgData name="Santiago Cano Muniz" userId="77278d51-8899-4792-a37d-34c094257561" providerId="ADAL" clId="{CA989E61-15FD-40AC-8294-B923E2F7F06D}" dt="2019-06-16T07:29:45.352" v="3448" actId="478"/>
          <ac:cxnSpMkLst>
            <pc:docMk/>
            <pc:sldMk cId="13256068" sldId="332"/>
            <ac:cxnSpMk id="87" creationId="{00000000-0000-0000-0000-000000000000}"/>
          </ac:cxnSpMkLst>
        </pc:cxnChg>
      </pc:sldChg>
      <pc:sldChg chg="addSp delSp modSp modAnim modNotesTx">
        <pc:chgData name="Santiago Cano Muniz" userId="77278d51-8899-4792-a37d-34c094257561" providerId="ADAL" clId="{CA989E61-15FD-40AC-8294-B923E2F7F06D}" dt="2019-06-15T22:22:59.099" v="1642" actId="20577"/>
        <pc:sldMkLst>
          <pc:docMk/>
          <pc:sldMk cId="830466365" sldId="346"/>
        </pc:sldMkLst>
        <pc:spChg chg="mod">
          <ac:chgData name="Santiago Cano Muniz" userId="77278d51-8899-4792-a37d-34c094257561" providerId="ADAL" clId="{CA989E61-15FD-40AC-8294-B923E2F7F06D}" dt="2019-06-15T20:19:28.439" v="1186" actId="790"/>
          <ac:spMkLst>
            <pc:docMk/>
            <pc:sldMk cId="830466365" sldId="34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19:19.368" v="1185" actId="790"/>
          <ac:spMkLst>
            <pc:docMk/>
            <pc:sldMk cId="830466365" sldId="346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2:14.097" v="69"/>
          <ac:spMkLst>
            <pc:docMk/>
            <pc:sldMk cId="830466365" sldId="346"/>
            <ac:spMk id="17" creationId="{DEBCFF6B-D8AA-4194-8B00-CBFBC3BAA063}"/>
          </ac:spMkLst>
        </pc:spChg>
        <pc:spChg chg="add del">
          <ac:chgData name="Santiago Cano Muniz" userId="77278d51-8899-4792-a37d-34c094257561" providerId="ADAL" clId="{CA989E61-15FD-40AC-8294-B923E2F7F06D}" dt="2019-06-13T20:35:26.988" v="143"/>
          <ac:spMkLst>
            <pc:docMk/>
            <pc:sldMk cId="830466365" sldId="346"/>
            <ac:spMk id="18" creationId="{355BF55A-A66C-4BA0-B9DD-8D91465F4087}"/>
          </ac:spMkLst>
        </pc:spChg>
        <pc:spChg chg="add del">
          <ac:chgData name="Santiago Cano Muniz" userId="77278d51-8899-4792-a37d-34c094257561" providerId="ADAL" clId="{CA989E61-15FD-40AC-8294-B923E2F7F06D}" dt="2019-06-14T18:20:56.565" v="522" actId="478"/>
          <ac:spMkLst>
            <pc:docMk/>
            <pc:sldMk cId="830466365" sldId="346"/>
            <ac:spMk id="18" creationId="{4D598E04-5B71-456C-A898-A3A129D830BB}"/>
          </ac:spMkLst>
        </pc:spChg>
        <pc:spChg chg="add del mod">
          <ac:chgData name="Santiago Cano Muniz" userId="77278d51-8899-4792-a37d-34c094257561" providerId="ADAL" clId="{CA989E61-15FD-40AC-8294-B923E2F7F06D}" dt="2019-06-14T18:21:17.087" v="537" actId="478"/>
          <ac:spMkLst>
            <pc:docMk/>
            <pc:sldMk cId="830466365" sldId="346"/>
            <ac:spMk id="19" creationId="{59CF05A1-F996-4C70-9213-9F7045CBE798}"/>
          </ac:spMkLst>
        </pc:spChg>
        <pc:spChg chg="add del">
          <ac:chgData name="Santiago Cano Muniz" userId="77278d51-8899-4792-a37d-34c094257561" providerId="ADAL" clId="{CA989E61-15FD-40AC-8294-B923E2F7F06D}" dt="2019-06-14T18:21:36.133" v="548" actId="478"/>
          <ac:spMkLst>
            <pc:docMk/>
            <pc:sldMk cId="830466365" sldId="346"/>
            <ac:spMk id="20" creationId="{47DCC41D-5E28-422A-87C7-91397890ABF3}"/>
          </ac:spMkLst>
        </pc:spChg>
        <pc:spChg chg="add">
          <ac:chgData name="Santiago Cano Muniz" userId="77278d51-8899-4792-a37d-34c094257561" providerId="ADAL" clId="{CA989E61-15FD-40AC-8294-B923E2F7F06D}" dt="2019-06-14T18:21:36.389" v="549"/>
          <ac:spMkLst>
            <pc:docMk/>
            <pc:sldMk cId="830466365" sldId="346"/>
            <ac:spMk id="21" creationId="{588BB2BD-1BE2-4762-9C7B-047E72101CB1}"/>
          </ac:spMkLst>
        </pc:spChg>
        <pc:spChg chg="del">
          <ac:chgData name="Santiago Cano Muniz" userId="77278d51-8899-4792-a37d-34c094257561" providerId="ADAL" clId="{CA989E61-15FD-40AC-8294-B923E2F7F06D}" dt="2019-06-14T18:19:28.103" v="506" actId="478"/>
          <ac:spMkLst>
            <pc:docMk/>
            <pc:sldMk cId="830466365" sldId="346"/>
            <ac:spMk id="25" creationId="{3E41AE1C-0BE0-48A0-AC25-04AB4ABA558F}"/>
          </ac:spMkLst>
        </pc:spChg>
        <pc:spChg chg="del">
          <ac:chgData name="Santiago Cano Muniz" userId="77278d51-8899-4792-a37d-34c094257561" providerId="ADAL" clId="{CA989E61-15FD-40AC-8294-B923E2F7F06D}" dt="2019-06-13T20:32:13.622" v="68" actId="478"/>
          <ac:spMkLst>
            <pc:docMk/>
            <pc:sldMk cId="830466365" sldId="346"/>
            <ac:spMk id="116" creationId="{00000000-0000-0000-0000-000000000000}"/>
          </ac:spMkLst>
        </pc:spChg>
      </pc:sldChg>
      <pc:sldChg chg="addSp delSp modSp modAnim modNotesTx">
        <pc:chgData name="Santiago Cano Muniz" userId="77278d51-8899-4792-a37d-34c094257561" providerId="ADAL" clId="{CA989E61-15FD-40AC-8294-B923E2F7F06D}" dt="2019-06-15T22:40:41.391" v="3060" actId="20577"/>
        <pc:sldMkLst>
          <pc:docMk/>
          <pc:sldMk cId="589604966" sldId="364"/>
        </pc:sldMkLst>
        <pc:spChg chg="mod">
          <ac:chgData name="Santiago Cano Muniz" userId="77278d51-8899-4792-a37d-34c094257561" providerId="ADAL" clId="{CA989E61-15FD-40AC-8294-B923E2F7F06D}" dt="2019-06-14T18:22:44.440" v="558" actId="14100"/>
          <ac:spMkLst>
            <pc:docMk/>
            <pc:sldMk cId="589604966" sldId="364"/>
            <ac:spMk id="8" creationId="{956143EC-CD84-439C-AB08-FB9A1C22D79A}"/>
          </ac:spMkLst>
        </pc:spChg>
        <pc:spChg chg="mod">
          <ac:chgData name="Santiago Cano Muniz" userId="77278d51-8899-4792-a37d-34c094257561" providerId="ADAL" clId="{CA989E61-15FD-40AC-8294-B923E2F7F06D}" dt="2019-06-14T18:22:48.857" v="559" actId="14100"/>
          <ac:spMkLst>
            <pc:docMk/>
            <pc:sldMk cId="589604966" sldId="364"/>
            <ac:spMk id="9" creationId="{C397AF78-5E49-431C-9035-7AC45E6E81FB}"/>
          </ac:spMkLst>
        </pc:spChg>
        <pc:spChg chg="add">
          <ac:chgData name="Santiago Cano Muniz" userId="77278d51-8899-4792-a37d-34c094257561" providerId="ADAL" clId="{CA989E61-15FD-40AC-8294-B923E2F7F06D}" dt="2019-06-13T20:31:52.743" v="57"/>
          <ac:spMkLst>
            <pc:docMk/>
            <pc:sldMk cId="589604966" sldId="364"/>
            <ac:spMk id="10" creationId="{FF62D016-7F9D-4FA5-9978-BBFC677B51F3}"/>
          </ac:spMkLst>
        </pc:spChg>
        <pc:spChg chg="mod">
          <ac:chgData name="Santiago Cano Muniz" userId="77278d51-8899-4792-a37d-34c094257561" providerId="ADAL" clId="{CA989E61-15FD-40AC-8294-B923E2F7F06D}" dt="2019-06-15T22:39:48.570" v="2888" actId="207"/>
          <ac:spMkLst>
            <pc:docMk/>
            <pc:sldMk cId="589604966" sldId="36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0:38.854" v="1196" actId="790"/>
          <ac:spMkLst>
            <pc:docMk/>
            <pc:sldMk cId="589604966" sldId="364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52.447" v="56" actId="478"/>
          <ac:spMkLst>
            <pc:docMk/>
            <pc:sldMk cId="589604966" sldId="364"/>
            <ac:spMk id="116" creationId="{00000000-0000-0000-0000-000000000000}"/>
          </ac:spMkLst>
        </pc:spChg>
        <pc:grpChg chg="add mod ord">
          <ac:chgData name="Santiago Cano Muniz" userId="77278d51-8899-4792-a37d-34c094257561" providerId="ADAL" clId="{CA989E61-15FD-40AC-8294-B923E2F7F06D}" dt="2019-06-14T18:26:18.891" v="587" actId="167"/>
          <ac:grpSpMkLst>
            <pc:docMk/>
            <pc:sldMk cId="589604966" sldId="364"/>
            <ac:grpSpMk id="4" creationId="{5B159889-966A-4A5D-8A45-937723B7DE00}"/>
          </ac:grpSpMkLst>
        </pc:grpChg>
        <pc:grpChg chg="add mod ord">
          <ac:chgData name="Santiago Cano Muniz" userId="77278d51-8899-4792-a37d-34c094257561" providerId="ADAL" clId="{CA989E61-15FD-40AC-8294-B923E2F7F06D}" dt="2019-06-14T18:26:28.475" v="588" actId="1076"/>
          <ac:grpSpMkLst>
            <pc:docMk/>
            <pc:sldMk cId="589604966" sldId="364"/>
            <ac:grpSpMk id="5" creationId="{91EB8D42-0175-48F0-BC58-843379BE877C}"/>
          </ac:grpSpMkLst>
        </pc:grpChg>
        <pc:picChg chg="mod">
          <ac:chgData name="Santiago Cano Muniz" userId="77278d51-8899-4792-a37d-34c094257561" providerId="ADAL" clId="{CA989E61-15FD-40AC-8294-B923E2F7F06D}" dt="2019-06-14T18:22:19.800" v="552" actId="164"/>
          <ac:picMkLst>
            <pc:docMk/>
            <pc:sldMk cId="589604966" sldId="364"/>
            <ac:picMk id="2" creationId="{21A83568-C8C1-4AFC-8D6D-059299EAE53B}"/>
          </ac:picMkLst>
        </pc:picChg>
        <pc:picChg chg="mod">
          <ac:chgData name="Santiago Cano Muniz" userId="77278d51-8899-4792-a37d-34c094257561" providerId="ADAL" clId="{CA989E61-15FD-40AC-8294-B923E2F7F06D}" dt="2019-06-14T18:22:16.318" v="551" actId="164"/>
          <ac:picMkLst>
            <pc:docMk/>
            <pc:sldMk cId="589604966" sldId="364"/>
            <ac:picMk id="3" creationId="{DA3BCB97-0048-4C7A-8DC7-5CDEE3BCE7F0}"/>
          </ac:picMkLst>
        </pc:picChg>
      </pc:sldChg>
      <pc:sldChg chg="addSp delSp modAnim">
        <pc:chgData name="Santiago Cano Muniz" userId="77278d51-8899-4792-a37d-34c094257561" providerId="ADAL" clId="{CA989E61-15FD-40AC-8294-B923E2F7F06D}" dt="2019-06-13T20:34:01.029" v="97"/>
        <pc:sldMkLst>
          <pc:docMk/>
          <pc:sldMk cId="3707106650" sldId="370"/>
        </pc:sldMkLst>
        <pc:spChg chg="add">
          <ac:chgData name="Santiago Cano Muniz" userId="77278d51-8899-4792-a37d-34c094257561" providerId="ADAL" clId="{CA989E61-15FD-40AC-8294-B923E2F7F06D}" dt="2019-06-13T20:30:53.844" v="25"/>
          <ac:spMkLst>
            <pc:docMk/>
            <pc:sldMk cId="3707106650" sldId="370"/>
            <ac:spMk id="21" creationId="{2D8D0507-7522-450D-AB9D-27350E7B83D1}"/>
          </ac:spMkLst>
        </pc:spChg>
        <pc:spChg chg="del">
          <ac:chgData name="Santiago Cano Muniz" userId="77278d51-8899-4792-a37d-34c094257561" providerId="ADAL" clId="{CA989E61-15FD-40AC-8294-B923E2F7F06D}" dt="2019-06-13T20:30:53.467" v="24" actId="478"/>
          <ac:spMkLst>
            <pc:docMk/>
            <pc:sldMk cId="3707106650" sldId="370"/>
            <ac:spMk id="116" creationId="{00000000-0000-0000-0000-000000000000}"/>
          </ac:spMkLst>
        </pc:spChg>
      </pc:sldChg>
      <pc:sldChg chg="addSp delSp modSp delAnim modAnim">
        <pc:chgData name="Santiago Cano Muniz" userId="77278d51-8899-4792-a37d-34c094257561" providerId="ADAL" clId="{CA989E61-15FD-40AC-8294-B923E2F7F06D}" dt="2019-06-15T23:21:47.597" v="3398"/>
        <pc:sldMkLst>
          <pc:docMk/>
          <pc:sldMk cId="1634167733" sldId="374"/>
        </pc:sldMkLst>
        <pc:spChg chg="mod">
          <ac:chgData name="Santiago Cano Muniz" userId="77278d51-8899-4792-a37d-34c094257561" providerId="ADAL" clId="{CA989E61-15FD-40AC-8294-B923E2F7F06D}" dt="2019-06-15T22:52:47.868" v="3373" actId="20577"/>
          <ac:spMkLst>
            <pc:docMk/>
            <pc:sldMk cId="1634167733" sldId="37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36:02.815" v="1232" actId="790"/>
          <ac:spMkLst>
            <pc:docMk/>
            <pc:sldMk cId="1634167733" sldId="374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1:23.725" v="39"/>
          <ac:spMkLst>
            <pc:docMk/>
            <pc:sldMk cId="1634167733" sldId="374"/>
            <ac:spMk id="20" creationId="{4F842026-EFDB-48E2-96D0-34156F5EE45F}"/>
          </ac:spMkLst>
        </pc:spChg>
        <pc:spChg chg="del">
          <ac:chgData name="Santiago Cano Muniz" userId="77278d51-8899-4792-a37d-34c094257561" providerId="ADAL" clId="{CA989E61-15FD-40AC-8294-B923E2F7F06D}" dt="2019-06-13T20:31:22.154" v="38" actId="478"/>
          <ac:spMkLst>
            <pc:docMk/>
            <pc:sldMk cId="1634167733" sldId="374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CA989E61-15FD-40AC-8294-B923E2F7F06D}" dt="2019-06-15T23:18:11.115" v="3377" actId="478"/>
          <ac:picMkLst>
            <pc:docMk/>
            <pc:sldMk cId="1634167733" sldId="374"/>
            <ac:picMk id="3" creationId="{D4153672-4862-4454-9B9B-D103888E3725}"/>
          </ac:picMkLst>
        </pc:picChg>
        <pc:picChg chg="add del mod">
          <ac:chgData name="Santiago Cano Muniz" userId="77278d51-8899-4792-a37d-34c094257561" providerId="ADAL" clId="{CA989E61-15FD-40AC-8294-B923E2F7F06D}" dt="2019-06-15T23:18:27.513" v="3383" actId="478"/>
          <ac:picMkLst>
            <pc:docMk/>
            <pc:sldMk cId="1634167733" sldId="374"/>
            <ac:picMk id="4" creationId="{385189E3-2660-4EB2-8B51-53C55E2EB0B2}"/>
          </ac:picMkLst>
        </pc:picChg>
        <pc:picChg chg="add mod">
          <ac:chgData name="Santiago Cano Muniz" userId="77278d51-8899-4792-a37d-34c094257561" providerId="ADAL" clId="{CA989E61-15FD-40AC-8294-B923E2F7F06D}" dt="2019-06-15T23:18:47.065" v="3387" actId="14100"/>
          <ac:picMkLst>
            <pc:docMk/>
            <pc:sldMk cId="1634167733" sldId="374"/>
            <ac:picMk id="5" creationId="{4D82F300-7838-4110-9382-ACBD83034475}"/>
          </ac:picMkLst>
        </pc:picChg>
        <pc:picChg chg="mod modCrop">
          <ac:chgData name="Santiago Cano Muniz" userId="77278d51-8899-4792-a37d-34c094257561" providerId="ADAL" clId="{CA989E61-15FD-40AC-8294-B923E2F7F06D}" dt="2019-06-14T21:21:54.434" v="786" actId="732"/>
          <ac:picMkLst>
            <pc:docMk/>
            <pc:sldMk cId="1634167733" sldId="374"/>
            <ac:picMk id="19" creationId="{89EBB01D-BCB4-4480-BA05-B7D3B8FC7A00}"/>
          </ac:picMkLst>
        </pc:picChg>
        <pc:picChg chg="mod">
          <ac:chgData name="Santiago Cano Muniz" userId="77278d51-8899-4792-a37d-34c094257561" providerId="ADAL" clId="{CA989E61-15FD-40AC-8294-B923E2F7F06D}" dt="2019-06-14T21:22:10.740" v="816" actId="1038"/>
          <ac:picMkLst>
            <pc:docMk/>
            <pc:sldMk cId="1634167733" sldId="374"/>
            <ac:picMk id="21" creationId="{CBA02815-042C-4539-ACC4-2491FD37581B}"/>
          </ac:picMkLst>
        </pc:picChg>
        <pc:picChg chg="add del mod">
          <ac:chgData name="Santiago Cano Muniz" userId="77278d51-8899-4792-a37d-34c094257561" providerId="ADAL" clId="{CA989E61-15FD-40AC-8294-B923E2F7F06D}" dt="2019-06-15T23:21:47.597" v="3398"/>
          <ac:picMkLst>
            <pc:docMk/>
            <pc:sldMk cId="1634167733" sldId="374"/>
            <ac:picMk id="22" creationId="{D5DD25E1-07F8-4128-9180-2E70E47E2E25}"/>
          </ac:picMkLst>
        </pc:picChg>
        <pc:picChg chg="del">
          <ac:chgData name="Santiago Cano Muniz" userId="77278d51-8899-4792-a37d-34c094257561" providerId="ADAL" clId="{CA989E61-15FD-40AC-8294-B923E2F7F06D}" dt="2019-06-15T23:17:33.386" v="3375" actId="478"/>
          <ac:picMkLst>
            <pc:docMk/>
            <pc:sldMk cId="1634167733" sldId="374"/>
            <ac:picMk id="31" creationId="{8CA43CB8-471B-4243-934C-965F35FD8371}"/>
          </ac:picMkLst>
        </pc:picChg>
      </pc:sldChg>
      <pc:sldChg chg="addSp delSp modSp modAnim">
        <pc:chgData name="Santiago Cano Muniz" userId="77278d51-8899-4792-a37d-34c094257561" providerId="ADAL" clId="{CA989E61-15FD-40AC-8294-B923E2F7F06D}" dt="2019-06-15T23:22:13.486" v="3401"/>
        <pc:sldMkLst>
          <pc:docMk/>
          <pc:sldMk cId="1488775685" sldId="376"/>
        </pc:sldMkLst>
        <pc:spChg chg="add">
          <ac:chgData name="Santiago Cano Muniz" userId="77278d51-8899-4792-a37d-34c094257561" providerId="ADAL" clId="{CA989E61-15FD-40AC-8294-B923E2F7F06D}" dt="2019-06-13T20:31:14.816" v="35"/>
          <ac:spMkLst>
            <pc:docMk/>
            <pc:sldMk cId="1488775685" sldId="376"/>
            <ac:spMk id="10" creationId="{52657D76-81AB-469E-9EB6-0A4377349A51}"/>
          </ac:spMkLst>
        </pc:spChg>
        <pc:spChg chg="mod">
          <ac:chgData name="Santiago Cano Muniz" userId="77278d51-8899-4792-a37d-34c094257561" providerId="ADAL" clId="{CA989E61-15FD-40AC-8294-B923E2F7F06D}" dt="2019-06-15T23:22:13.486" v="3401"/>
          <ac:spMkLst>
            <pc:docMk/>
            <pc:sldMk cId="1488775685" sldId="376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14.430" v="34" actId="478"/>
          <ac:spMkLst>
            <pc:docMk/>
            <pc:sldMk cId="1488775685" sldId="376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5T23:21:53.912" v="3400"/>
        <pc:sldMkLst>
          <pc:docMk/>
          <pc:sldMk cId="1696459796" sldId="377"/>
        </pc:sldMkLst>
        <pc:spChg chg="mod">
          <ac:chgData name="Santiago Cano Muniz" userId="77278d51-8899-4792-a37d-34c094257561" providerId="ADAL" clId="{CA989E61-15FD-40AC-8294-B923E2F7F06D}" dt="2019-06-15T20:37:05.905" v="1324" actId="790"/>
          <ac:spMkLst>
            <pc:docMk/>
            <pc:sldMk cId="1696459796" sldId="37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36:54.432" v="1323" actId="790"/>
          <ac:spMkLst>
            <pc:docMk/>
            <pc:sldMk cId="1696459796" sldId="377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1:19.720" v="37"/>
          <ac:spMkLst>
            <pc:docMk/>
            <pc:sldMk cId="1696459796" sldId="377"/>
            <ac:spMk id="18" creationId="{FA448FDD-A5D9-41FF-A97A-0F71334B7D10}"/>
          </ac:spMkLst>
        </pc:spChg>
        <pc:spChg chg="del">
          <ac:chgData name="Santiago Cano Muniz" userId="77278d51-8899-4792-a37d-34c094257561" providerId="ADAL" clId="{CA989E61-15FD-40AC-8294-B923E2F7F06D}" dt="2019-06-13T20:31:19.121" v="36" actId="478"/>
          <ac:spMkLst>
            <pc:docMk/>
            <pc:sldMk cId="1696459796" sldId="377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CA989E61-15FD-40AC-8294-B923E2F7F06D}" dt="2019-06-15T23:21:32.965" v="3393"/>
          <ac:picMkLst>
            <pc:docMk/>
            <pc:sldMk cId="1696459796" sldId="377"/>
            <ac:picMk id="2" creationId="{C62B54CA-8056-4BCE-9823-296C1BF33ADC}"/>
          </ac:picMkLst>
        </pc:picChg>
        <pc:picChg chg="add">
          <ac:chgData name="Santiago Cano Muniz" userId="77278d51-8899-4792-a37d-34c094257561" providerId="ADAL" clId="{CA989E61-15FD-40AC-8294-B923E2F7F06D}" dt="2019-06-15T23:21:49.372" v="3399"/>
          <ac:picMkLst>
            <pc:docMk/>
            <pc:sldMk cId="1696459796" sldId="377"/>
            <ac:picMk id="21" creationId="{A9AF7798-2FC5-41D2-B838-25E321BC0445}"/>
          </ac:picMkLst>
        </pc:picChg>
        <pc:picChg chg="del">
          <ac:chgData name="Santiago Cano Muniz" userId="77278d51-8899-4792-a37d-34c094257561" providerId="ADAL" clId="{CA989E61-15FD-40AC-8294-B923E2F7F06D}" dt="2019-06-15T23:21:31.047" v="3391" actId="478"/>
          <ac:picMkLst>
            <pc:docMk/>
            <pc:sldMk cId="1696459796" sldId="377"/>
            <ac:picMk id="24" creationId="{FE1D3F30-F8DE-4D79-96AA-FDE69FFF701F}"/>
          </ac:picMkLst>
        </pc:picChg>
      </pc:sldChg>
      <pc:sldChg chg="addSp delSp modSp modAnim">
        <pc:chgData name="Santiago Cano Muniz" userId="77278d51-8899-4792-a37d-34c094257561" providerId="ADAL" clId="{CA989E61-15FD-40AC-8294-B923E2F7F06D}" dt="2019-06-18T03:44:24.695" v="3506" actId="20577"/>
        <pc:sldMkLst>
          <pc:docMk/>
          <pc:sldMk cId="394280493" sldId="379"/>
        </pc:sldMkLst>
        <pc:spChg chg="mod">
          <ac:chgData name="Santiago Cano Muniz" userId="77278d51-8899-4792-a37d-34c094257561" providerId="ADAL" clId="{CA989E61-15FD-40AC-8294-B923E2F7F06D}" dt="2019-06-18T03:44:24.695" v="3506" actId="20577"/>
          <ac:spMkLst>
            <pc:docMk/>
            <pc:sldMk cId="394280493" sldId="379"/>
            <ac:spMk id="9" creationId="{F525250B-4852-46CD-8650-F63BF975751D}"/>
          </ac:spMkLst>
        </pc:spChg>
        <pc:spChg chg="add">
          <ac:chgData name="Santiago Cano Muniz" userId="77278d51-8899-4792-a37d-34c094257561" providerId="ADAL" clId="{CA989E61-15FD-40AC-8294-B923E2F7F06D}" dt="2019-06-13T20:30:51.143" v="23"/>
          <ac:spMkLst>
            <pc:docMk/>
            <pc:sldMk cId="394280493" sldId="379"/>
            <ac:spMk id="11" creationId="{D4D5D823-51FA-48F8-A73F-DBDDBA81D38F}"/>
          </ac:spMkLst>
        </pc:spChg>
        <pc:spChg chg="del">
          <ac:chgData name="Santiago Cano Muniz" userId="77278d51-8899-4792-a37d-34c094257561" providerId="ADAL" clId="{CA989E61-15FD-40AC-8294-B923E2F7F06D}" dt="2019-06-13T20:30:50.698" v="22" actId="478"/>
          <ac:spMkLst>
            <pc:docMk/>
            <pc:sldMk cId="394280493" sldId="379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3:38.747" v="83"/>
        <pc:sldMkLst>
          <pc:docMk/>
          <pc:sldMk cId="245694434" sldId="383"/>
        </pc:sldMkLst>
        <pc:spChg chg="add">
          <ac:chgData name="Santiago Cano Muniz" userId="77278d51-8899-4792-a37d-34c094257561" providerId="ADAL" clId="{CA989E61-15FD-40AC-8294-B923E2F7F06D}" dt="2019-06-13T20:30:27.027" v="11"/>
          <ac:spMkLst>
            <pc:docMk/>
            <pc:sldMk cId="245694434" sldId="383"/>
            <ac:spMk id="16" creationId="{502849D3-DA76-4ABD-AD90-1376E5C46DD4}"/>
          </ac:spMkLst>
        </pc:spChg>
        <pc:spChg chg="del">
          <ac:chgData name="Santiago Cano Muniz" userId="77278d51-8899-4792-a37d-34c094257561" providerId="ADAL" clId="{CA989E61-15FD-40AC-8294-B923E2F7F06D}" dt="2019-06-13T20:30:26.493" v="10" actId="478"/>
          <ac:spMkLst>
            <pc:docMk/>
            <pc:sldMk cId="245694434" sldId="383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5T23:23:20.862" v="3402"/>
        <pc:sldMkLst>
          <pc:docMk/>
          <pc:sldMk cId="2091710156" sldId="384"/>
        </pc:sldMkLst>
        <pc:spChg chg="add">
          <ac:chgData name="Santiago Cano Muniz" userId="77278d51-8899-4792-a37d-34c094257561" providerId="ADAL" clId="{CA989E61-15FD-40AC-8294-B923E2F7F06D}" dt="2019-06-13T20:31:09.971" v="33"/>
          <ac:spMkLst>
            <pc:docMk/>
            <pc:sldMk cId="2091710156" sldId="384"/>
            <ac:spMk id="15" creationId="{42BA1793-4993-4791-9D01-C83D555A5241}"/>
          </ac:spMkLst>
        </pc:spChg>
        <pc:spChg chg="del">
          <ac:chgData name="Santiago Cano Muniz" userId="77278d51-8899-4792-a37d-34c094257561" providerId="ADAL" clId="{CA989E61-15FD-40AC-8294-B923E2F7F06D}" dt="2019-06-13T20:31:09.494" v="32" actId="478"/>
          <ac:spMkLst>
            <pc:docMk/>
            <pc:sldMk cId="2091710156" sldId="384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3:47.849" v="89"/>
        <pc:sldMkLst>
          <pc:docMk/>
          <pc:sldMk cId="3728349994" sldId="385"/>
        </pc:sldMkLst>
        <pc:spChg chg="add">
          <ac:chgData name="Santiago Cano Muniz" userId="77278d51-8899-4792-a37d-34c094257561" providerId="ADAL" clId="{CA989E61-15FD-40AC-8294-B923E2F7F06D}" dt="2019-06-13T20:30:38.721" v="17"/>
          <ac:spMkLst>
            <pc:docMk/>
            <pc:sldMk cId="3728349994" sldId="385"/>
            <ac:spMk id="9" creationId="{F9E86B48-1989-4336-B11B-C072E5D6DBA2}"/>
          </ac:spMkLst>
        </pc:spChg>
        <pc:spChg chg="del">
          <ac:chgData name="Santiago Cano Muniz" userId="77278d51-8899-4792-a37d-34c094257561" providerId="ADAL" clId="{CA989E61-15FD-40AC-8294-B923E2F7F06D}" dt="2019-06-13T20:30:37.477" v="16" actId="478"/>
          <ac:spMkLst>
            <pc:docMk/>
            <pc:sldMk cId="3728349994" sldId="385"/>
            <ac:spMk id="116" creationId="{00000000-0000-0000-0000-000000000000}"/>
          </ac:spMkLst>
        </pc:spChg>
      </pc:sldChg>
      <pc:sldChg chg="addSp delSp modSp modAnim modNotesTx">
        <pc:chgData name="Santiago Cano Muniz" userId="77278d51-8899-4792-a37d-34c094257561" providerId="ADAL" clId="{CA989E61-15FD-40AC-8294-B923E2F7F06D}" dt="2019-06-15T22:48:07.437" v="3261"/>
        <pc:sldMkLst>
          <pc:docMk/>
          <pc:sldMk cId="3129647142" sldId="390"/>
        </pc:sldMkLst>
        <pc:spChg chg="mod">
          <ac:chgData name="Santiago Cano Muniz" userId="77278d51-8899-4792-a37d-34c094257561" providerId="ADAL" clId="{CA989E61-15FD-40AC-8294-B923E2F7F06D}" dt="2019-06-15T22:47:53.674" v="3259" actId="164"/>
          <ac:spMkLst>
            <pc:docMk/>
            <pc:sldMk cId="3129647142" sldId="390"/>
            <ac:spMk id="10" creationId="{7B3C1644-AB4B-4AF2-ACF4-AB98EE2BE97D}"/>
          </ac:spMkLst>
        </pc:spChg>
        <pc:spChg chg="add del">
          <ac:chgData name="Santiago Cano Muniz" userId="77278d51-8899-4792-a37d-34c094257561" providerId="ADAL" clId="{CA989E61-15FD-40AC-8294-B923E2F7F06D}" dt="2019-06-13T20:31:27.639" v="41"/>
          <ac:spMkLst>
            <pc:docMk/>
            <pc:sldMk cId="3129647142" sldId="390"/>
            <ac:spMk id="11" creationId="{5D13FD7C-BFD3-4FA7-B698-060713585E0D}"/>
          </ac:spMkLst>
        </pc:spChg>
        <pc:spChg chg="add">
          <ac:chgData name="Santiago Cano Muniz" userId="77278d51-8899-4792-a37d-34c094257561" providerId="ADAL" clId="{CA989E61-15FD-40AC-8294-B923E2F7F06D}" dt="2019-06-13T20:31:29.501" v="43"/>
          <ac:spMkLst>
            <pc:docMk/>
            <pc:sldMk cId="3129647142" sldId="390"/>
            <ac:spMk id="12" creationId="{6EC6F198-3989-45CB-84EE-05B789A7AAC3}"/>
          </ac:spMkLst>
        </pc:spChg>
        <pc:spChg chg="mod">
          <ac:chgData name="Santiago Cano Muniz" userId="77278d51-8899-4792-a37d-34c094257561" providerId="ADAL" clId="{CA989E61-15FD-40AC-8294-B923E2F7F06D}" dt="2019-06-15T22:47:55.731" v="3260" actId="164"/>
          <ac:spMkLst>
            <pc:docMk/>
            <pc:sldMk cId="3129647142" sldId="390"/>
            <ac:spMk id="15" creationId="{2E15FF1D-BC9E-42BB-9D5D-96109B11DBBC}"/>
          </ac:spMkLst>
        </pc:spChg>
        <pc:spChg chg="del">
          <ac:chgData name="Santiago Cano Muniz" userId="77278d51-8899-4792-a37d-34c094257561" providerId="ADAL" clId="{CA989E61-15FD-40AC-8294-B923E2F7F06D}" dt="2019-06-13T20:31:29.084" v="42" actId="478"/>
          <ac:spMkLst>
            <pc:docMk/>
            <pc:sldMk cId="3129647142" sldId="390"/>
            <ac:spMk id="116" creationId="{00000000-0000-0000-0000-000000000000}"/>
          </ac:spMkLst>
        </pc:spChg>
        <pc:grpChg chg="add mod">
          <ac:chgData name="Santiago Cano Muniz" userId="77278d51-8899-4792-a37d-34c094257561" providerId="ADAL" clId="{CA989E61-15FD-40AC-8294-B923E2F7F06D}" dt="2019-06-15T22:47:53.674" v="3259" actId="164"/>
          <ac:grpSpMkLst>
            <pc:docMk/>
            <pc:sldMk cId="3129647142" sldId="390"/>
            <ac:grpSpMk id="2" creationId="{638538F0-616F-4D7F-A91E-1E68542128C3}"/>
          </ac:grpSpMkLst>
        </pc:grpChg>
        <pc:grpChg chg="add mod">
          <ac:chgData name="Santiago Cano Muniz" userId="77278d51-8899-4792-a37d-34c094257561" providerId="ADAL" clId="{CA989E61-15FD-40AC-8294-B923E2F7F06D}" dt="2019-06-15T22:47:55.731" v="3260" actId="164"/>
          <ac:grpSpMkLst>
            <pc:docMk/>
            <pc:sldMk cId="3129647142" sldId="390"/>
            <ac:grpSpMk id="3" creationId="{02B3683D-EC83-4CEF-96E0-DE0D224CE584}"/>
          </ac:grpSpMkLst>
        </pc:grpChg>
        <pc:picChg chg="mod">
          <ac:chgData name="Santiago Cano Muniz" userId="77278d51-8899-4792-a37d-34c094257561" providerId="ADAL" clId="{CA989E61-15FD-40AC-8294-B923E2F7F06D}" dt="2019-06-15T22:47:55.731" v="3260" actId="164"/>
          <ac:picMkLst>
            <pc:docMk/>
            <pc:sldMk cId="3129647142" sldId="390"/>
            <ac:picMk id="6" creationId="{FBE9D697-EC2E-4110-8457-909DF6D02E5A}"/>
          </ac:picMkLst>
        </pc:picChg>
        <pc:picChg chg="mod">
          <ac:chgData name="Santiago Cano Muniz" userId="77278d51-8899-4792-a37d-34c094257561" providerId="ADAL" clId="{CA989E61-15FD-40AC-8294-B923E2F7F06D}" dt="2019-06-15T22:47:53.674" v="3259" actId="164"/>
          <ac:picMkLst>
            <pc:docMk/>
            <pc:sldMk cId="3129647142" sldId="390"/>
            <ac:picMk id="7" creationId="{42E2FD06-9649-4E44-8090-3C4228016AF7}"/>
          </ac:picMkLst>
        </pc:picChg>
      </pc:sldChg>
      <pc:sldChg chg="addSp delSp modSp delAnim modAnim">
        <pc:chgData name="Santiago Cano Muniz" userId="77278d51-8899-4792-a37d-34c094257561" providerId="ADAL" clId="{CA989E61-15FD-40AC-8294-B923E2F7F06D}" dt="2019-06-15T23:24:12.978" v="3406" actId="20577"/>
        <pc:sldMkLst>
          <pc:docMk/>
          <pc:sldMk cId="3406655598" sldId="395"/>
        </pc:sldMkLst>
        <pc:spChg chg="add del mod">
          <ac:chgData name="Santiago Cano Muniz" userId="77278d51-8899-4792-a37d-34c094257561" providerId="ADAL" clId="{CA989E61-15FD-40AC-8294-B923E2F7F06D}" dt="2019-06-15T22:14:00.280" v="1327" actId="478"/>
          <ac:spMkLst>
            <pc:docMk/>
            <pc:sldMk cId="3406655598" sldId="395"/>
            <ac:spMk id="4" creationId="{E4205866-02FC-4BE5-A335-A973871E2C89}"/>
          </ac:spMkLst>
        </pc:spChg>
        <pc:spChg chg="mod">
          <ac:chgData name="Santiago Cano Muniz" userId="77278d51-8899-4792-a37d-34c094257561" providerId="ADAL" clId="{CA989E61-15FD-40AC-8294-B923E2F7F06D}" dt="2019-06-15T23:24:12.978" v="3406" actId="20577"/>
          <ac:spMkLst>
            <pc:docMk/>
            <pc:sldMk cId="3406655598" sldId="395"/>
            <ac:spMk id="6" creationId="{C7808F54-A6F2-4731-AA86-32BF03227137}"/>
          </ac:spMkLst>
        </pc:spChg>
        <pc:spChg chg="add">
          <ac:chgData name="Santiago Cano Muniz" userId="77278d51-8899-4792-a37d-34c094257561" providerId="ADAL" clId="{CA989E61-15FD-40AC-8294-B923E2F7F06D}" dt="2019-06-15T22:13:57.727" v="1326"/>
          <ac:spMkLst>
            <pc:docMk/>
            <pc:sldMk cId="3406655598" sldId="395"/>
            <ac:spMk id="8" creationId="{621B2E26-0649-43CA-AE1C-23CD54D30928}"/>
          </ac:spMkLst>
        </pc:spChg>
        <pc:spChg chg="add">
          <ac:chgData name="Santiago Cano Muniz" userId="77278d51-8899-4792-a37d-34c094257561" providerId="ADAL" clId="{CA989E61-15FD-40AC-8294-B923E2F7F06D}" dt="2019-06-15T22:13:57.727" v="1326"/>
          <ac:spMkLst>
            <pc:docMk/>
            <pc:sldMk cId="3406655598" sldId="395"/>
            <ac:spMk id="9" creationId="{854A5AA4-FEA2-4D7A-8AA3-95B51B85DABA}"/>
          </ac:spMkLst>
        </pc:spChg>
        <pc:spChg chg="del">
          <ac:chgData name="Santiago Cano Muniz" userId="77278d51-8899-4792-a37d-34c094257561" providerId="ADAL" clId="{CA989E61-15FD-40AC-8294-B923E2F7F06D}" dt="2019-06-15T22:13:57.519" v="1325" actId="478"/>
          <ac:spMkLst>
            <pc:docMk/>
            <pc:sldMk cId="3406655598" sldId="395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5T22:13:57.519" v="1325" actId="478"/>
          <ac:spMkLst>
            <pc:docMk/>
            <pc:sldMk cId="3406655598" sldId="395"/>
            <ac:spMk id="14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4:08.823" v="103"/>
        <pc:sldMkLst>
          <pc:docMk/>
          <pc:sldMk cId="1034709657" sldId="410"/>
        </pc:sldMkLst>
        <pc:spChg chg="add">
          <ac:chgData name="Santiago Cano Muniz" userId="77278d51-8899-4792-a37d-34c094257561" providerId="ADAL" clId="{CA989E61-15FD-40AC-8294-B923E2F7F06D}" dt="2019-06-13T20:31:06.922" v="31"/>
          <ac:spMkLst>
            <pc:docMk/>
            <pc:sldMk cId="1034709657" sldId="410"/>
            <ac:spMk id="12" creationId="{3928C717-7F3F-4283-ACA6-1940AD09384E}"/>
          </ac:spMkLst>
        </pc:spChg>
        <pc:spChg chg="del">
          <ac:chgData name="Santiago Cano Muniz" userId="77278d51-8899-4792-a37d-34c094257561" providerId="ADAL" clId="{CA989E61-15FD-40AC-8294-B923E2F7F06D}" dt="2019-06-13T20:31:06.535" v="30" actId="478"/>
          <ac:spMkLst>
            <pc:docMk/>
            <pc:sldMk cId="1034709657" sldId="410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5T23:25:04.199" v="3407"/>
        <pc:sldMkLst>
          <pc:docMk/>
          <pc:sldMk cId="3668571592" sldId="413"/>
        </pc:sldMkLst>
        <pc:spChg chg="add">
          <ac:chgData name="Santiago Cano Muniz" userId="77278d51-8899-4792-a37d-34c094257561" providerId="ADAL" clId="{CA989E61-15FD-40AC-8294-B923E2F7F06D}" dt="2019-06-13T20:30:34.762" v="15"/>
          <ac:spMkLst>
            <pc:docMk/>
            <pc:sldMk cId="3668571592" sldId="413"/>
            <ac:spMk id="10" creationId="{79AC046D-49A8-4971-81DF-16F25A94CCA2}"/>
          </ac:spMkLst>
        </pc:spChg>
        <pc:spChg chg="del">
          <ac:chgData name="Santiago Cano Muniz" userId="77278d51-8899-4792-a37d-34c094257561" providerId="ADAL" clId="{CA989E61-15FD-40AC-8294-B923E2F7F06D}" dt="2019-06-13T20:30:34.098" v="14" actId="478"/>
          <ac:spMkLst>
            <pc:docMk/>
            <pc:sldMk cId="3668571592" sldId="413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3:42.213" v="85"/>
        <pc:sldMkLst>
          <pc:docMk/>
          <pc:sldMk cId="136623729" sldId="414"/>
        </pc:sldMkLst>
        <pc:spChg chg="add">
          <ac:chgData name="Santiago Cano Muniz" userId="77278d51-8899-4792-a37d-34c094257561" providerId="ADAL" clId="{CA989E61-15FD-40AC-8294-B923E2F7F06D}" dt="2019-06-13T20:30:30.970" v="13"/>
          <ac:spMkLst>
            <pc:docMk/>
            <pc:sldMk cId="136623729" sldId="414"/>
            <ac:spMk id="12" creationId="{FA1F6DE7-C0FE-4A5D-8F16-ED15B24354F6}"/>
          </ac:spMkLst>
        </pc:spChg>
        <pc:spChg chg="del">
          <ac:chgData name="Santiago Cano Muniz" userId="77278d51-8899-4792-a37d-34c094257561" providerId="ADAL" clId="{CA989E61-15FD-40AC-8294-B923E2F7F06D}" dt="2019-06-13T20:30:30.146" v="12" actId="478"/>
          <ac:spMkLst>
            <pc:docMk/>
            <pc:sldMk cId="136623729" sldId="414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6T06:57:43.639" v="3411" actId="20577"/>
        <pc:sldMkLst>
          <pc:docMk/>
          <pc:sldMk cId="1978356431" sldId="415"/>
        </pc:sldMkLst>
        <pc:spChg chg="add">
          <ac:chgData name="Santiago Cano Muniz" userId="77278d51-8899-4792-a37d-34c094257561" providerId="ADAL" clId="{CA989E61-15FD-40AC-8294-B923E2F7F06D}" dt="2019-06-13T20:30:15.816" v="9"/>
          <ac:spMkLst>
            <pc:docMk/>
            <pc:sldMk cId="1978356431" sldId="415"/>
            <ac:spMk id="8" creationId="{69549CE9-75BD-4498-B748-05B78E21E4B4}"/>
          </ac:spMkLst>
        </pc:spChg>
        <pc:spChg chg="mod">
          <ac:chgData name="Santiago Cano Muniz" userId="77278d51-8899-4792-a37d-34c094257561" providerId="ADAL" clId="{CA989E61-15FD-40AC-8294-B923E2F7F06D}" dt="2019-06-16T06:57:43.639" v="3411" actId="20577"/>
          <ac:spMkLst>
            <pc:docMk/>
            <pc:sldMk cId="1978356431" sldId="415"/>
            <ac:spMk id="15" creationId="{1937605F-9D61-4DB1-B2EE-7ACDF5B00E44}"/>
          </ac:spMkLst>
        </pc:spChg>
        <pc:spChg chg="del">
          <ac:chgData name="Santiago Cano Muniz" userId="77278d51-8899-4792-a37d-34c094257561" providerId="ADAL" clId="{CA989E61-15FD-40AC-8294-B923E2F7F06D}" dt="2019-06-13T20:30:13.811" v="8" actId="478"/>
          <ac:spMkLst>
            <pc:docMk/>
            <pc:sldMk cId="1978356431" sldId="415"/>
            <ac:spMk id="116" creationId="{00000000-0000-0000-0000-000000000000}"/>
          </ac:spMkLst>
        </pc:spChg>
        <pc:graphicFrameChg chg="mod">
          <ac:chgData name="Santiago Cano Muniz" userId="77278d51-8899-4792-a37d-34c094257561" providerId="ADAL" clId="{CA989E61-15FD-40AC-8294-B923E2F7F06D}" dt="2019-06-16T06:57:10.757" v="3408" actId="1076"/>
          <ac:graphicFrameMkLst>
            <pc:docMk/>
            <pc:sldMk cId="1978356431" sldId="415"/>
            <ac:graphicFrameMk id="7" creationId="{BA0D6C79-9C4D-4EC0-948A-5B8734429C9B}"/>
          </ac:graphicFrameMkLst>
        </pc:graphicFrameChg>
      </pc:sldChg>
      <pc:sldChg chg="addSp delSp modSp add addAnim delAnim modAnim">
        <pc:chgData name="Santiago Cano Muniz" userId="77278d51-8899-4792-a37d-34c094257561" providerId="ADAL" clId="{CA989E61-15FD-40AC-8294-B923E2F7F06D}" dt="2019-06-15T10:33:12.122" v="1176" actId="207"/>
        <pc:sldMkLst>
          <pc:docMk/>
          <pc:sldMk cId="2398703755" sldId="420"/>
        </pc:sldMkLst>
        <pc:spChg chg="del">
          <ac:chgData name="Santiago Cano Muniz" userId="77278d51-8899-4792-a37d-34c094257561" providerId="ADAL" clId="{CA989E61-15FD-40AC-8294-B923E2F7F06D}" dt="2019-06-14T20:29:28.247" v="655" actId="478"/>
          <ac:spMkLst>
            <pc:docMk/>
            <pc:sldMk cId="2398703755" sldId="420"/>
            <ac:spMk id="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0:29:31.948" v="656" actId="478"/>
          <ac:spMkLst>
            <pc:docMk/>
            <pc:sldMk cId="2398703755" sldId="420"/>
            <ac:spMk id="5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0:30:28.905" v="664" actId="478"/>
          <ac:spMkLst>
            <pc:docMk/>
            <pc:sldMk cId="2398703755" sldId="420"/>
            <ac:spMk id="8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0:30:31.700" v="665" actId="478"/>
          <ac:spMkLst>
            <pc:docMk/>
            <pc:sldMk cId="2398703755" sldId="420"/>
            <ac:spMk id="10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10:33:12.122" v="1176" actId="207"/>
          <ac:spMkLst>
            <pc:docMk/>
            <pc:sldMk cId="2398703755" sldId="42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10:32:20.990" v="1137" actId="20577"/>
          <ac:spMkLst>
            <pc:docMk/>
            <pc:sldMk cId="2398703755" sldId="420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0:50:39.962" v="678" actId="478"/>
          <ac:spMkLst>
            <pc:docMk/>
            <pc:sldMk cId="2398703755" sldId="420"/>
            <ac:spMk id="15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0:50:43.477" v="681" actId="478"/>
          <ac:spMkLst>
            <pc:docMk/>
            <pc:sldMk cId="2398703755" sldId="420"/>
            <ac:spMk id="18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0:50:54.002" v="683" actId="478"/>
          <ac:spMkLst>
            <pc:docMk/>
            <pc:sldMk cId="2398703755" sldId="420"/>
            <ac:spMk id="19" creationId="{00000000-0000-0000-0000-000000000000}"/>
          </ac:spMkLst>
        </pc:spChg>
        <pc:spChg chg="del topLvl">
          <ac:chgData name="Santiago Cano Muniz" userId="77278d51-8899-4792-a37d-34c094257561" providerId="ADAL" clId="{CA989E61-15FD-40AC-8294-B923E2F7F06D}" dt="2019-06-14T20:50:56.607" v="684" actId="478"/>
          <ac:spMkLst>
            <pc:docMk/>
            <pc:sldMk cId="2398703755" sldId="420"/>
            <ac:spMk id="21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4T20:51:26.539" v="690" actId="1076"/>
          <ac:spMkLst>
            <pc:docMk/>
            <pc:sldMk cId="2398703755" sldId="420"/>
            <ac:spMk id="24" creationId="{1455A06D-4B74-4C16-8A0F-2C60F001D622}"/>
          </ac:spMkLst>
        </pc:spChg>
        <pc:spChg chg="del">
          <ac:chgData name="Santiago Cano Muniz" userId="77278d51-8899-4792-a37d-34c094257561" providerId="ADAL" clId="{CA989E61-15FD-40AC-8294-B923E2F7F06D}" dt="2019-06-14T20:51:38.937" v="692" actId="478"/>
          <ac:spMkLst>
            <pc:docMk/>
            <pc:sldMk cId="2398703755" sldId="420"/>
            <ac:spMk id="26" creationId="{00000000-0000-0000-0000-000000000000}"/>
          </ac:spMkLst>
        </pc:spChg>
        <pc:spChg chg="add mod">
          <ac:chgData name="Santiago Cano Muniz" userId="77278d51-8899-4792-a37d-34c094257561" providerId="ADAL" clId="{CA989E61-15FD-40AC-8294-B923E2F7F06D}" dt="2019-06-14T20:52:23.035" v="707" actId="113"/>
          <ac:spMkLst>
            <pc:docMk/>
            <pc:sldMk cId="2398703755" sldId="420"/>
            <ac:spMk id="29" creationId="{0CCDB40E-1096-4B21-8AD9-B239AB256A9E}"/>
          </ac:spMkLst>
        </pc:spChg>
        <pc:spChg chg="add del">
          <ac:chgData name="Santiago Cano Muniz" userId="77278d51-8899-4792-a37d-34c094257561" providerId="ADAL" clId="{CA989E61-15FD-40AC-8294-B923E2F7F06D}" dt="2019-06-14T20:52:06.822" v="701"/>
          <ac:spMkLst>
            <pc:docMk/>
            <pc:sldMk cId="2398703755" sldId="420"/>
            <ac:spMk id="30" creationId="{71D5D648-77E3-4FC7-8141-B8FB41BFF6D6}"/>
          </ac:spMkLst>
        </pc:spChg>
        <pc:spChg chg="add mod">
          <ac:chgData name="Santiago Cano Muniz" userId="77278d51-8899-4792-a37d-34c094257561" providerId="ADAL" clId="{CA989E61-15FD-40AC-8294-B923E2F7F06D}" dt="2019-06-14T20:52:28.370" v="708" actId="207"/>
          <ac:spMkLst>
            <pc:docMk/>
            <pc:sldMk cId="2398703755" sldId="420"/>
            <ac:spMk id="31" creationId="{DA02E891-1194-43D6-91F1-007C16B876A2}"/>
          </ac:spMkLst>
        </pc:spChg>
        <pc:spChg chg="add del mod">
          <ac:chgData name="Santiago Cano Muniz" userId="77278d51-8899-4792-a37d-34c094257561" providerId="ADAL" clId="{CA989E61-15FD-40AC-8294-B923E2F7F06D}" dt="2019-06-14T20:52:37.449" v="712"/>
          <ac:spMkLst>
            <pc:docMk/>
            <pc:sldMk cId="2398703755" sldId="420"/>
            <ac:spMk id="32" creationId="{ED8F8A87-DD5B-4F85-9F63-245D59C39E5E}"/>
          </ac:spMkLst>
        </pc:spChg>
        <pc:spChg chg="add mod">
          <ac:chgData name="Santiago Cano Muniz" userId="77278d51-8899-4792-a37d-34c094257561" providerId="ADAL" clId="{CA989E61-15FD-40AC-8294-B923E2F7F06D}" dt="2019-06-14T20:52:50.193" v="719" actId="207"/>
          <ac:spMkLst>
            <pc:docMk/>
            <pc:sldMk cId="2398703755" sldId="420"/>
            <ac:spMk id="33" creationId="{99B86970-957B-484F-B863-6374F0F3EC07}"/>
          </ac:spMkLst>
        </pc:spChg>
        <pc:spChg chg="add del">
          <ac:chgData name="Santiago Cano Muniz" userId="77278d51-8899-4792-a37d-34c094257561" providerId="ADAL" clId="{CA989E61-15FD-40AC-8294-B923E2F7F06D}" dt="2019-06-14T20:52:53.355" v="721"/>
          <ac:spMkLst>
            <pc:docMk/>
            <pc:sldMk cId="2398703755" sldId="420"/>
            <ac:spMk id="34" creationId="{4536B250-5A99-4EB0-9AA8-D2C0EB3CD890}"/>
          </ac:spMkLst>
        </pc:spChg>
        <pc:spChg chg="add mod">
          <ac:chgData name="Santiago Cano Muniz" userId="77278d51-8899-4792-a37d-34c094257561" providerId="ADAL" clId="{CA989E61-15FD-40AC-8294-B923E2F7F06D}" dt="2019-06-14T20:53:00.848" v="725" actId="20577"/>
          <ac:spMkLst>
            <pc:docMk/>
            <pc:sldMk cId="2398703755" sldId="420"/>
            <ac:spMk id="35" creationId="{A742D393-D4D1-42C3-BD8E-7F925B5C2C40}"/>
          </ac:spMkLst>
        </pc:spChg>
        <pc:grpChg chg="topLvl">
          <ac:chgData name="Santiago Cano Muniz" userId="77278d51-8899-4792-a37d-34c094257561" providerId="ADAL" clId="{CA989E61-15FD-40AC-8294-B923E2F7F06D}" dt="2019-06-14T20:50:56.607" v="684" actId="478"/>
          <ac:grpSpMkLst>
            <pc:docMk/>
            <pc:sldMk cId="2398703755" sldId="420"/>
            <ac:grpSpMk id="2" creationId="{00000000-0000-0000-0000-000000000000}"/>
          </ac:grpSpMkLst>
        </pc:grpChg>
        <pc:grpChg chg="add del">
          <ac:chgData name="Santiago Cano Muniz" userId="77278d51-8899-4792-a37d-34c094257561" providerId="ADAL" clId="{CA989E61-15FD-40AC-8294-B923E2F7F06D}" dt="2019-06-14T20:50:56.607" v="684" actId="478"/>
          <ac:grpSpMkLst>
            <pc:docMk/>
            <pc:sldMk cId="2398703755" sldId="420"/>
            <ac:grpSpMk id="20" creationId="{00000000-0000-0000-0000-000000000000}"/>
          </ac:grpSpMkLst>
        </pc:grpChg>
        <pc:grpChg chg="add mod">
          <ac:chgData name="Santiago Cano Muniz" userId="77278d51-8899-4792-a37d-34c094257561" providerId="ADAL" clId="{CA989E61-15FD-40AC-8294-B923E2F7F06D}" dt="2019-06-14T20:51:22.426" v="689" actId="404"/>
          <ac:grpSpMkLst>
            <pc:docMk/>
            <pc:sldMk cId="2398703755" sldId="420"/>
            <ac:grpSpMk id="23" creationId="{2379621C-E325-46E5-881B-8E82FD96289F}"/>
          </ac:grpSpMkLst>
        </pc:grpChg>
        <pc:picChg chg="add mod">
          <ac:chgData name="Santiago Cano Muniz" userId="77278d51-8899-4792-a37d-34c094257561" providerId="ADAL" clId="{CA989E61-15FD-40AC-8294-B923E2F7F06D}" dt="2019-06-14T20:45:00.431" v="670" actId="1076"/>
          <ac:picMkLst>
            <pc:docMk/>
            <pc:sldMk cId="2398703755" sldId="420"/>
            <ac:picMk id="9" creationId="{34F5FAD3-E68A-47FE-BA83-92AEE7F02286}"/>
          </ac:picMkLst>
        </pc:picChg>
        <pc:picChg chg="ord">
          <ac:chgData name="Santiago Cano Muniz" userId="77278d51-8899-4792-a37d-34c094257561" providerId="ADAL" clId="{CA989E61-15FD-40AC-8294-B923E2F7F06D}" dt="2019-06-14T20:30:13.859" v="661" actId="167"/>
          <ac:picMkLst>
            <pc:docMk/>
            <pc:sldMk cId="2398703755" sldId="420"/>
            <ac:picMk id="25" creationId="{E0FA0A7E-B913-42E6-9E36-ACE9602A425C}"/>
          </ac:picMkLst>
        </pc:picChg>
        <pc:picChg chg="add mod modCrop">
          <ac:chgData name="Santiago Cano Muniz" userId="77278d51-8899-4792-a37d-34c094257561" providerId="ADAL" clId="{CA989E61-15FD-40AC-8294-B923E2F7F06D}" dt="2019-06-14T20:50:47.661" v="682" actId="1076"/>
          <ac:picMkLst>
            <pc:docMk/>
            <pc:sldMk cId="2398703755" sldId="420"/>
            <ac:picMk id="27" creationId="{18473153-75A1-4461-8FFB-3675E2F54947}"/>
          </ac:picMkLst>
        </pc:picChg>
        <pc:picChg chg="add mod">
          <ac:chgData name="Santiago Cano Muniz" userId="77278d51-8899-4792-a37d-34c094257561" providerId="ADAL" clId="{CA989E61-15FD-40AC-8294-B923E2F7F06D}" dt="2019-06-14T20:51:12.804" v="688" actId="1076"/>
          <ac:picMkLst>
            <pc:docMk/>
            <pc:sldMk cId="2398703755" sldId="420"/>
            <ac:picMk id="28" creationId="{6DFF6194-6C52-459D-804F-53536BD54454}"/>
          </ac:picMkLst>
        </pc:picChg>
      </pc:sldChg>
      <pc:sldChg chg="addSp delSp modSp modAnim modNotesTx">
        <pc:chgData name="Santiago Cano Muniz" userId="77278d51-8899-4792-a37d-34c094257561" providerId="ADAL" clId="{CA989E61-15FD-40AC-8294-B923E2F7F06D}" dt="2019-06-15T22:34:52.343" v="2794" actId="20577"/>
        <pc:sldMkLst>
          <pc:docMk/>
          <pc:sldMk cId="74816210" sldId="425"/>
        </pc:sldMkLst>
        <pc:spChg chg="mod">
          <ac:chgData name="Santiago Cano Muniz" userId="77278d51-8899-4792-a37d-34c094257561" providerId="ADAL" clId="{CA989E61-15FD-40AC-8294-B923E2F7F06D}" dt="2019-06-14T18:25:52.008" v="585" actId="113"/>
          <ac:spMkLst>
            <pc:docMk/>
            <pc:sldMk cId="74816210" sldId="425"/>
            <ac:spMk id="5" creationId="{04796158-C3A3-4520-971B-2D1EBF747620}"/>
          </ac:spMkLst>
        </pc:spChg>
        <pc:spChg chg="mod topLvl">
          <ac:chgData name="Santiago Cano Muniz" userId="77278d51-8899-4792-a37d-34c094257561" providerId="ADAL" clId="{CA989E61-15FD-40AC-8294-B923E2F7F06D}" dt="2019-06-14T18:24:07.018" v="565" actId="164"/>
          <ac:spMkLst>
            <pc:docMk/>
            <pc:sldMk cId="74816210" sldId="425"/>
            <ac:spMk id="8" creationId="{FDA2CD78-8595-4B95-B0D3-88278D88A1BB}"/>
          </ac:spMkLst>
        </pc:spChg>
        <pc:spChg chg="mod">
          <ac:chgData name="Santiago Cano Muniz" userId="77278d51-8899-4792-a37d-34c094257561" providerId="ADAL" clId="{CA989E61-15FD-40AC-8294-B923E2F7F06D}" dt="2019-06-15T22:25:47.070" v="1672" actId="790"/>
          <ac:spMkLst>
            <pc:docMk/>
            <pc:sldMk cId="74816210" sldId="42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0:14.086" v="1193" actId="790"/>
          <ac:spMkLst>
            <pc:docMk/>
            <pc:sldMk cId="74816210" sldId="425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1:58.580" v="61"/>
          <ac:spMkLst>
            <pc:docMk/>
            <pc:sldMk cId="74816210" sldId="425"/>
            <ac:spMk id="17" creationId="{E469BF24-17D8-4852-B33A-4D77E655D7E2}"/>
          </ac:spMkLst>
        </pc:spChg>
        <pc:spChg chg="mod topLvl">
          <ac:chgData name="Santiago Cano Muniz" userId="77278d51-8899-4792-a37d-34c094257561" providerId="ADAL" clId="{CA989E61-15FD-40AC-8294-B923E2F7F06D}" dt="2019-06-14T18:24:09.346" v="566" actId="164"/>
          <ac:spMkLst>
            <pc:docMk/>
            <pc:sldMk cId="74816210" sldId="425"/>
            <ac:spMk id="22" creationId="{4B73102E-D401-4B0D-8D8A-9F1D11066F51}"/>
          </ac:spMkLst>
        </pc:spChg>
        <pc:spChg chg="mod topLvl">
          <ac:chgData name="Santiago Cano Muniz" userId="77278d51-8899-4792-a37d-34c094257561" providerId="ADAL" clId="{CA989E61-15FD-40AC-8294-B923E2F7F06D}" dt="2019-06-14T18:24:11.968" v="567" actId="164"/>
          <ac:spMkLst>
            <pc:docMk/>
            <pc:sldMk cId="74816210" sldId="425"/>
            <ac:spMk id="23" creationId="{1827F14B-D1F8-4791-B89F-14C9323FBAE4}"/>
          </ac:spMkLst>
        </pc:spChg>
        <pc:spChg chg="mod topLvl">
          <ac:chgData name="Santiago Cano Muniz" userId="77278d51-8899-4792-a37d-34c094257561" providerId="ADAL" clId="{CA989E61-15FD-40AC-8294-B923E2F7F06D}" dt="2019-06-14T18:24:14.226" v="568" actId="164"/>
          <ac:spMkLst>
            <pc:docMk/>
            <pc:sldMk cId="74816210" sldId="425"/>
            <ac:spMk id="24" creationId="{B0EBDAAF-A7B7-4FF9-910F-3019A4099F28}"/>
          </ac:spMkLst>
        </pc:spChg>
        <pc:spChg chg="mod topLvl">
          <ac:chgData name="Santiago Cano Muniz" userId="77278d51-8899-4792-a37d-34c094257561" providerId="ADAL" clId="{CA989E61-15FD-40AC-8294-B923E2F7F06D}" dt="2019-06-14T18:24:16.470" v="569" actId="164"/>
          <ac:spMkLst>
            <pc:docMk/>
            <pc:sldMk cId="74816210" sldId="425"/>
            <ac:spMk id="25" creationId="{69EAC494-5E84-4EE3-9557-99CB6FA8CC35}"/>
          </ac:spMkLst>
        </pc:spChg>
        <pc:spChg chg="del">
          <ac:chgData name="Santiago Cano Muniz" userId="77278d51-8899-4792-a37d-34c094257561" providerId="ADAL" clId="{CA989E61-15FD-40AC-8294-B923E2F7F06D}" dt="2019-06-13T20:31:58.194" v="60" actId="478"/>
          <ac:spMkLst>
            <pc:docMk/>
            <pc:sldMk cId="74816210" sldId="425"/>
            <ac:spMk id="116" creationId="{00000000-0000-0000-0000-000000000000}"/>
          </ac:spMkLst>
        </pc:spChg>
        <pc:grpChg chg="add del mod">
          <ac:chgData name="Santiago Cano Muniz" userId="77278d51-8899-4792-a37d-34c094257561" providerId="ADAL" clId="{CA989E61-15FD-40AC-8294-B923E2F7F06D}" dt="2019-06-14T18:23:56.536" v="563" actId="165"/>
          <ac:grpSpMkLst>
            <pc:docMk/>
            <pc:sldMk cId="74816210" sldId="425"/>
            <ac:grpSpMk id="2" creationId="{25F1EECD-8C10-4058-B4BF-63FA0D286E5F}"/>
          </ac:grpSpMkLst>
        </pc:grpChg>
        <pc:grpChg chg="add mod">
          <ac:chgData name="Santiago Cano Muniz" userId="77278d51-8899-4792-a37d-34c094257561" providerId="ADAL" clId="{CA989E61-15FD-40AC-8294-B923E2F7F06D}" dt="2019-06-14T18:24:07.018" v="565" actId="164"/>
          <ac:grpSpMkLst>
            <pc:docMk/>
            <pc:sldMk cId="74816210" sldId="425"/>
            <ac:grpSpMk id="4" creationId="{04A4525A-9101-4491-AAF7-7E5C5A3A3536}"/>
          </ac:grpSpMkLst>
        </pc:grpChg>
        <pc:grpChg chg="add mod">
          <ac:chgData name="Santiago Cano Muniz" userId="77278d51-8899-4792-a37d-34c094257561" providerId="ADAL" clId="{CA989E61-15FD-40AC-8294-B923E2F7F06D}" dt="2019-06-14T18:24:09.346" v="566" actId="164"/>
          <ac:grpSpMkLst>
            <pc:docMk/>
            <pc:sldMk cId="74816210" sldId="425"/>
            <ac:grpSpMk id="6" creationId="{75A46BFC-98DA-44B7-8424-217D88AC1290}"/>
          </ac:grpSpMkLst>
        </pc:grpChg>
        <pc:grpChg chg="add mod">
          <ac:chgData name="Santiago Cano Muniz" userId="77278d51-8899-4792-a37d-34c094257561" providerId="ADAL" clId="{CA989E61-15FD-40AC-8294-B923E2F7F06D}" dt="2019-06-14T18:24:11.968" v="567" actId="164"/>
          <ac:grpSpMkLst>
            <pc:docMk/>
            <pc:sldMk cId="74816210" sldId="425"/>
            <ac:grpSpMk id="7" creationId="{4AC6105C-DFF4-462C-9F46-99F0988B655C}"/>
          </ac:grpSpMkLst>
        </pc:grpChg>
        <pc:grpChg chg="add mod">
          <ac:chgData name="Santiago Cano Muniz" userId="77278d51-8899-4792-a37d-34c094257561" providerId="ADAL" clId="{CA989E61-15FD-40AC-8294-B923E2F7F06D}" dt="2019-06-14T18:24:14.226" v="568" actId="164"/>
          <ac:grpSpMkLst>
            <pc:docMk/>
            <pc:sldMk cId="74816210" sldId="425"/>
            <ac:grpSpMk id="10" creationId="{F8DB3245-F05D-423F-B61C-F3F28B7E409D}"/>
          </ac:grpSpMkLst>
        </pc:grpChg>
        <pc:grpChg chg="add mod">
          <ac:chgData name="Santiago Cano Muniz" userId="77278d51-8899-4792-a37d-34c094257561" providerId="ADAL" clId="{CA989E61-15FD-40AC-8294-B923E2F7F06D}" dt="2019-06-14T18:24:16.470" v="569" actId="164"/>
          <ac:grpSpMkLst>
            <pc:docMk/>
            <pc:sldMk cId="74816210" sldId="425"/>
            <ac:grpSpMk id="12" creationId="{452AB034-F508-4A61-BF51-62EE231FDBBE}"/>
          </ac:grpSpMkLst>
        </pc:grpChg>
        <pc:grpChg chg="del mod topLvl">
          <ac:chgData name="Santiago Cano Muniz" userId="77278d51-8899-4792-a37d-34c094257561" providerId="ADAL" clId="{CA989E61-15FD-40AC-8294-B923E2F7F06D}" dt="2019-06-14T18:24:04.276" v="564" actId="165"/>
          <ac:grpSpMkLst>
            <pc:docMk/>
            <pc:sldMk cId="74816210" sldId="425"/>
            <ac:grpSpMk id="20" creationId="{83FE4B8C-238F-46E2-B5CB-0085DE792181}"/>
          </ac:grpSpMkLst>
        </pc:grpChg>
        <pc:cxnChg chg="mod topLvl">
          <ac:chgData name="Santiago Cano Muniz" userId="77278d51-8899-4792-a37d-34c094257561" providerId="ADAL" clId="{CA989E61-15FD-40AC-8294-B923E2F7F06D}" dt="2019-06-14T18:24:07.018" v="565" actId="164"/>
          <ac:cxnSpMkLst>
            <pc:docMk/>
            <pc:sldMk cId="74816210" sldId="425"/>
            <ac:cxnSpMk id="3" creationId="{89B9F1A8-A4CB-459C-8C71-E8B6B2907AD1}"/>
          </ac:cxnSpMkLst>
        </pc:cxnChg>
        <pc:cxnChg chg="mod topLvl">
          <ac:chgData name="Santiago Cano Muniz" userId="77278d51-8899-4792-a37d-34c094257561" providerId="ADAL" clId="{CA989E61-15FD-40AC-8294-B923E2F7F06D}" dt="2019-06-14T18:25:45.050" v="584" actId="14100"/>
          <ac:cxnSpMkLst>
            <pc:docMk/>
            <pc:sldMk cId="74816210" sldId="425"/>
            <ac:cxnSpMk id="9" creationId="{E235FEE4-6DB5-47D0-B8F8-6E81F7DD97CC}"/>
          </ac:cxnSpMkLst>
        </pc:cxnChg>
        <pc:cxnChg chg="mod topLvl">
          <ac:chgData name="Santiago Cano Muniz" userId="77278d51-8899-4792-a37d-34c094257561" providerId="ADAL" clId="{CA989E61-15FD-40AC-8294-B923E2F7F06D}" dt="2019-06-14T18:24:11.968" v="567" actId="164"/>
          <ac:cxnSpMkLst>
            <pc:docMk/>
            <pc:sldMk cId="74816210" sldId="425"/>
            <ac:cxnSpMk id="11" creationId="{D6918EA5-1256-483C-B8DB-5D63A3B0468E}"/>
          </ac:cxnSpMkLst>
        </pc:cxnChg>
        <pc:cxnChg chg="mod topLvl">
          <ac:chgData name="Santiago Cano Muniz" userId="77278d51-8899-4792-a37d-34c094257561" providerId="ADAL" clId="{CA989E61-15FD-40AC-8294-B923E2F7F06D}" dt="2019-06-14T18:24:14.226" v="568" actId="164"/>
          <ac:cxnSpMkLst>
            <pc:docMk/>
            <pc:sldMk cId="74816210" sldId="425"/>
            <ac:cxnSpMk id="15" creationId="{8199C694-35E7-4497-B884-DA6FF41E7B5E}"/>
          </ac:cxnSpMkLst>
        </pc:cxnChg>
        <pc:cxnChg chg="mod topLvl">
          <ac:chgData name="Santiago Cano Muniz" userId="77278d51-8899-4792-a37d-34c094257561" providerId="ADAL" clId="{CA989E61-15FD-40AC-8294-B923E2F7F06D}" dt="2019-06-14T18:24:16.470" v="569" actId="164"/>
          <ac:cxnSpMkLst>
            <pc:docMk/>
            <pc:sldMk cId="74816210" sldId="425"/>
            <ac:cxnSpMk id="16" creationId="{CC70F65D-AB1E-45A6-B096-D37390CF5C27}"/>
          </ac:cxnSpMkLst>
        </pc:cxnChg>
      </pc:sldChg>
      <pc:sldChg chg="addSp delSp modSp modAnim">
        <pc:chgData name="Santiago Cano Muniz" userId="77278d51-8899-4792-a37d-34c094257561" providerId="ADAL" clId="{CA989E61-15FD-40AC-8294-B923E2F7F06D}" dt="2019-06-15T22:42:04.272" v="3075" actId="1036"/>
        <pc:sldMkLst>
          <pc:docMk/>
          <pc:sldMk cId="1164361167" sldId="426"/>
        </pc:sldMkLst>
        <pc:spChg chg="add">
          <ac:chgData name="Santiago Cano Muniz" userId="77278d51-8899-4792-a37d-34c094257561" providerId="ADAL" clId="{CA989E61-15FD-40AC-8294-B923E2F7F06D}" dt="2019-06-13T20:31:47.140" v="53"/>
          <ac:spMkLst>
            <pc:docMk/>
            <pc:sldMk cId="1164361167" sldId="426"/>
            <ac:spMk id="7" creationId="{CAE07D62-F671-4BFD-B9EC-F0EE988BAFF1}"/>
          </ac:spMkLst>
        </pc:spChg>
        <pc:spChg chg="mod">
          <ac:chgData name="Santiago Cano Muniz" userId="77278d51-8899-4792-a37d-34c094257561" providerId="ADAL" clId="{CA989E61-15FD-40AC-8294-B923E2F7F06D}" dt="2019-06-15T20:21:09.863" v="1201" actId="790"/>
          <ac:spMkLst>
            <pc:docMk/>
            <pc:sldMk cId="1164361167" sldId="42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1:04.967" v="1200" actId="790"/>
          <ac:spMkLst>
            <pc:docMk/>
            <pc:sldMk cId="1164361167" sldId="426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46.828" v="52" actId="478"/>
          <ac:spMkLst>
            <pc:docMk/>
            <pc:sldMk cId="1164361167" sldId="426"/>
            <ac:spMk id="116" creationId="{00000000-0000-0000-0000-000000000000}"/>
          </ac:spMkLst>
        </pc:spChg>
        <pc:picChg chg="mod">
          <ac:chgData name="Santiago Cano Muniz" userId="77278d51-8899-4792-a37d-34c094257561" providerId="ADAL" clId="{CA989E61-15FD-40AC-8294-B923E2F7F06D}" dt="2019-06-15T22:42:04.272" v="3075" actId="1036"/>
          <ac:picMkLst>
            <pc:docMk/>
            <pc:sldMk cId="1164361167" sldId="426"/>
            <ac:picMk id="22" creationId="{F7C27D0B-8D7E-4710-AEA9-BA39CC56478D}"/>
          </ac:picMkLst>
        </pc:picChg>
      </pc:sldChg>
      <pc:sldChg chg="addSp delSp modSp modAnim modNotesTx">
        <pc:chgData name="Santiago Cano Muniz" userId="77278d51-8899-4792-a37d-34c094257561" providerId="ADAL" clId="{CA989E61-15FD-40AC-8294-B923E2F7F06D}" dt="2019-06-15T22:42:29.953" v="3127" actId="20577"/>
        <pc:sldMkLst>
          <pc:docMk/>
          <pc:sldMk cId="1526225319" sldId="427"/>
        </pc:sldMkLst>
        <pc:spChg chg="mod">
          <ac:chgData name="Santiago Cano Muniz" userId="77278d51-8899-4792-a37d-34c094257561" providerId="ADAL" clId="{CA989E61-15FD-40AC-8294-B923E2F7F06D}" dt="2019-06-14T18:26:56.838" v="590" actId="14100"/>
          <ac:spMkLst>
            <pc:docMk/>
            <pc:sldMk cId="1526225319" sldId="427"/>
            <ac:spMk id="7" creationId="{A440B6E7-4A11-43CC-8670-303C6466BEFD}"/>
          </ac:spMkLst>
        </pc:spChg>
        <pc:spChg chg="mod">
          <ac:chgData name="Santiago Cano Muniz" userId="77278d51-8899-4792-a37d-34c094257561" providerId="ADAL" clId="{CA989E61-15FD-40AC-8294-B923E2F7F06D}" dt="2019-06-14T18:27:03.163" v="592" actId="14100"/>
          <ac:spMkLst>
            <pc:docMk/>
            <pc:sldMk cId="1526225319" sldId="427"/>
            <ac:spMk id="8" creationId="{D4A5DE1E-2F26-43EC-9997-2B369F199A42}"/>
          </ac:spMkLst>
        </pc:spChg>
        <pc:spChg chg="add">
          <ac:chgData name="Santiago Cano Muniz" userId="77278d51-8899-4792-a37d-34c094257561" providerId="ADAL" clId="{CA989E61-15FD-40AC-8294-B923E2F7F06D}" dt="2019-06-13T20:31:41.181" v="49"/>
          <ac:spMkLst>
            <pc:docMk/>
            <pc:sldMk cId="1526225319" sldId="427"/>
            <ac:spMk id="9" creationId="{01CCE9D8-22F9-4575-95C5-399677C11167}"/>
          </ac:spMkLst>
        </pc:spChg>
        <pc:spChg chg="mod">
          <ac:chgData name="Santiago Cano Muniz" userId="77278d51-8899-4792-a37d-34c094257561" providerId="ADAL" clId="{CA989E61-15FD-40AC-8294-B923E2F7F06D}" dt="2019-06-15T20:21:41.346" v="1205" actId="790"/>
          <ac:spMkLst>
            <pc:docMk/>
            <pc:sldMk cId="1526225319" sldId="42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1:36.390" v="1204" actId="790"/>
          <ac:spMkLst>
            <pc:docMk/>
            <pc:sldMk cId="1526225319" sldId="427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40.839" v="48" actId="478"/>
          <ac:spMkLst>
            <pc:docMk/>
            <pc:sldMk cId="1526225319" sldId="427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5T20:25:44.128" v="1211" actId="790"/>
        <pc:sldMkLst>
          <pc:docMk/>
          <pc:sldMk cId="107511214" sldId="428"/>
        </pc:sldMkLst>
        <pc:spChg chg="add">
          <ac:chgData name="Santiago Cano Muniz" userId="77278d51-8899-4792-a37d-34c094257561" providerId="ADAL" clId="{CA989E61-15FD-40AC-8294-B923E2F7F06D}" dt="2019-06-13T20:31:37.558" v="47"/>
          <ac:spMkLst>
            <pc:docMk/>
            <pc:sldMk cId="107511214" sldId="428"/>
            <ac:spMk id="7" creationId="{1529E66B-827B-4195-80F0-C60023B76123}"/>
          </ac:spMkLst>
        </pc:spChg>
        <pc:spChg chg="mod">
          <ac:chgData name="Santiago Cano Muniz" userId="77278d51-8899-4792-a37d-34c094257561" providerId="ADAL" clId="{CA989E61-15FD-40AC-8294-B923E2F7F06D}" dt="2019-06-15T20:25:44.128" v="1211" actId="790"/>
          <ac:spMkLst>
            <pc:docMk/>
            <pc:sldMk cId="107511214" sldId="42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5:29.103" v="1209" actId="790"/>
          <ac:spMkLst>
            <pc:docMk/>
            <pc:sldMk cId="107511214" sldId="428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37.013" v="46" actId="478"/>
          <ac:spMkLst>
            <pc:docMk/>
            <pc:sldMk cId="107511214" sldId="428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3:30.815" v="77"/>
        <pc:sldMkLst>
          <pc:docMk/>
          <pc:sldMk cId="3933826509" sldId="429"/>
        </pc:sldMkLst>
        <pc:spChg chg="add">
          <ac:chgData name="Santiago Cano Muniz" userId="77278d51-8899-4792-a37d-34c094257561" providerId="ADAL" clId="{CA989E61-15FD-40AC-8294-B923E2F7F06D}" dt="2019-06-13T20:30:05.702" v="7"/>
          <ac:spMkLst>
            <pc:docMk/>
            <pc:sldMk cId="3933826509" sldId="429"/>
            <ac:spMk id="8" creationId="{CE263C8F-5F2D-4F58-A1E2-BCBAB92687EF}"/>
          </ac:spMkLst>
        </pc:spChg>
        <pc:spChg chg="del">
          <ac:chgData name="Santiago Cano Muniz" userId="77278d51-8899-4792-a37d-34c094257561" providerId="ADAL" clId="{CA989E61-15FD-40AC-8294-B923E2F7F06D}" dt="2019-06-13T20:30:04.978" v="6" actId="478"/>
          <ac:spMkLst>
            <pc:docMk/>
            <pc:sldMk cId="3933826509" sldId="429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CA989E61-15FD-40AC-8294-B923E2F7F06D}" dt="2019-06-13T20:29:27.990" v="1"/>
          <ac:picMkLst>
            <pc:docMk/>
            <pc:sldMk cId="3933826509" sldId="429"/>
            <ac:picMk id="7" creationId="{DE014E65-A652-469A-A32B-659819140634}"/>
          </ac:picMkLst>
        </pc:picChg>
      </pc:sldChg>
      <pc:sldChg chg="addSp delSp modSp modAnim modNotesTx">
        <pc:chgData name="Santiago Cano Muniz" userId="77278d51-8899-4792-a37d-34c094257561" providerId="ADAL" clId="{CA989E61-15FD-40AC-8294-B923E2F7F06D}" dt="2019-06-15T22:38:39.273" v="2825" actId="5793"/>
        <pc:sldMkLst>
          <pc:docMk/>
          <pc:sldMk cId="2604244220" sldId="431"/>
        </pc:sldMkLst>
        <pc:spChg chg="add">
          <ac:chgData name="Santiago Cano Muniz" userId="77278d51-8899-4792-a37d-34c094257561" providerId="ADAL" clId="{CA989E61-15FD-40AC-8294-B923E2F7F06D}" dt="2019-06-13T20:31:55.403" v="59"/>
          <ac:spMkLst>
            <pc:docMk/>
            <pc:sldMk cId="2604244220" sldId="431"/>
            <ac:spMk id="9" creationId="{3B441426-6B36-4794-A0FF-580780A98BC0}"/>
          </ac:spMkLst>
        </pc:spChg>
        <pc:spChg chg="mod">
          <ac:chgData name="Santiago Cano Muniz" userId="77278d51-8899-4792-a37d-34c094257561" providerId="ADAL" clId="{CA989E61-15FD-40AC-8294-B923E2F7F06D}" dt="2019-06-14T18:22:59.150" v="561" actId="14100"/>
          <ac:spMkLst>
            <pc:docMk/>
            <pc:sldMk cId="2604244220" sldId="431"/>
            <ac:spMk id="10" creationId="{6EA0A8EC-143D-4269-A502-03A69D19CC70}"/>
          </ac:spMkLst>
        </pc:spChg>
        <pc:spChg chg="mod">
          <ac:chgData name="Santiago Cano Muniz" userId="77278d51-8899-4792-a37d-34c094257561" providerId="ADAL" clId="{CA989E61-15FD-40AC-8294-B923E2F7F06D}" dt="2019-06-14T18:22:55.930" v="560" actId="14100"/>
          <ac:spMkLst>
            <pc:docMk/>
            <pc:sldMk cId="2604244220" sldId="431"/>
            <ac:spMk id="11" creationId="{74AB3E14-9E09-4726-ADAE-DF725ED4F4AA}"/>
          </ac:spMkLst>
        </pc:spChg>
        <pc:spChg chg="mod">
          <ac:chgData name="Santiago Cano Muniz" userId="77278d51-8899-4792-a37d-34c094257561" providerId="ADAL" clId="{CA989E61-15FD-40AC-8294-B923E2F7F06D}" dt="2019-06-15T22:38:32.523" v="2823" actId="20577"/>
          <ac:spMkLst>
            <pc:docMk/>
            <pc:sldMk cId="2604244220" sldId="43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0:23.056" v="1194" actId="790"/>
          <ac:spMkLst>
            <pc:docMk/>
            <pc:sldMk cId="2604244220" sldId="43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55.052" v="58" actId="478"/>
          <ac:spMkLst>
            <pc:docMk/>
            <pc:sldMk cId="2604244220" sldId="431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5T20:19:40.599" v="1188" actId="790"/>
        <pc:sldMkLst>
          <pc:docMk/>
          <pc:sldMk cId="2853488963" sldId="433"/>
        </pc:sldMkLst>
        <pc:spChg chg="mod">
          <ac:chgData name="Santiago Cano Muniz" userId="77278d51-8899-4792-a37d-34c094257561" providerId="ADAL" clId="{CA989E61-15FD-40AC-8294-B923E2F7F06D}" dt="2019-06-15T20:19:40.599" v="1188" actId="790"/>
          <ac:spMkLst>
            <pc:docMk/>
            <pc:sldMk cId="2853488963" sldId="43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19:34.910" v="1187" actId="790"/>
          <ac:spMkLst>
            <pc:docMk/>
            <pc:sldMk cId="2853488963" sldId="433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2:11.563" v="67"/>
          <ac:spMkLst>
            <pc:docMk/>
            <pc:sldMk cId="2853488963" sldId="433"/>
            <ac:spMk id="18" creationId="{29799EB9-92ED-4AB4-A665-3D6EADDAAB2D}"/>
          </ac:spMkLst>
        </pc:spChg>
        <pc:spChg chg="add del mod">
          <ac:chgData name="Santiago Cano Muniz" userId="77278d51-8899-4792-a37d-34c094257561" providerId="ADAL" clId="{CA989E61-15FD-40AC-8294-B923E2F7F06D}" dt="2019-06-14T18:21:13.415" v="535" actId="478"/>
          <ac:spMkLst>
            <pc:docMk/>
            <pc:sldMk cId="2853488963" sldId="433"/>
            <ac:spMk id="19" creationId="{1572FE98-0FA7-4E53-855F-20E4EAB5354B}"/>
          </ac:spMkLst>
        </pc:spChg>
        <pc:spChg chg="add del">
          <ac:chgData name="Santiago Cano Muniz" userId="77278d51-8899-4792-a37d-34c094257561" providerId="ADAL" clId="{CA989E61-15FD-40AC-8294-B923E2F7F06D}" dt="2019-06-14T18:21:32.526" v="546" actId="478"/>
          <ac:spMkLst>
            <pc:docMk/>
            <pc:sldMk cId="2853488963" sldId="433"/>
            <ac:spMk id="20" creationId="{D12BC50A-1686-4728-BD61-978EAD56F21D}"/>
          </ac:spMkLst>
        </pc:spChg>
        <pc:spChg chg="add">
          <ac:chgData name="Santiago Cano Muniz" userId="77278d51-8899-4792-a37d-34c094257561" providerId="ADAL" clId="{CA989E61-15FD-40AC-8294-B923E2F7F06D}" dt="2019-06-14T18:21:32.734" v="547"/>
          <ac:spMkLst>
            <pc:docMk/>
            <pc:sldMk cId="2853488963" sldId="433"/>
            <ac:spMk id="22" creationId="{5F0E0E6D-5B1E-4B36-918A-0C40EFC219D4}"/>
          </ac:spMkLst>
        </pc:spChg>
        <pc:spChg chg="del">
          <ac:chgData name="Santiago Cano Muniz" userId="77278d51-8899-4792-a37d-34c094257561" providerId="ADAL" clId="{CA989E61-15FD-40AC-8294-B923E2F7F06D}" dt="2019-06-14T18:19:23.264" v="504" actId="478"/>
          <ac:spMkLst>
            <pc:docMk/>
            <pc:sldMk cId="2853488963" sldId="433"/>
            <ac:spMk id="24" creationId="{7668F42D-CA0E-49F1-94A0-EAEBADA5C1EC}"/>
          </ac:spMkLst>
        </pc:spChg>
        <pc:spChg chg="del">
          <ac:chgData name="Santiago Cano Muniz" userId="77278d51-8899-4792-a37d-34c094257561" providerId="ADAL" clId="{CA989E61-15FD-40AC-8294-B923E2F7F06D}" dt="2019-06-13T20:32:11.084" v="66" actId="478"/>
          <ac:spMkLst>
            <pc:docMk/>
            <pc:sldMk cId="2853488963" sldId="433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5T20:19:54.925" v="1190" actId="790"/>
        <pc:sldMkLst>
          <pc:docMk/>
          <pc:sldMk cId="84704365" sldId="434"/>
        </pc:sldMkLst>
        <pc:spChg chg="mod">
          <ac:chgData name="Santiago Cano Muniz" userId="77278d51-8899-4792-a37d-34c094257561" providerId="ADAL" clId="{CA989E61-15FD-40AC-8294-B923E2F7F06D}" dt="2019-06-15T20:19:54.925" v="1190" actId="790"/>
          <ac:spMkLst>
            <pc:docMk/>
            <pc:sldMk cId="84704365" sldId="43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19:50.541" v="1189" actId="790"/>
          <ac:spMkLst>
            <pc:docMk/>
            <pc:sldMk cId="84704365" sldId="434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2:08.628" v="65"/>
          <ac:spMkLst>
            <pc:docMk/>
            <pc:sldMk cId="84704365" sldId="434"/>
            <ac:spMk id="21" creationId="{95B03879-B83A-45AC-9173-A00ED08D05F0}"/>
          </ac:spMkLst>
        </pc:spChg>
        <pc:spChg chg="add del mod">
          <ac:chgData name="Santiago Cano Muniz" userId="77278d51-8899-4792-a37d-34c094257561" providerId="ADAL" clId="{CA989E61-15FD-40AC-8294-B923E2F7F06D}" dt="2019-06-14T18:21:10.268" v="533" actId="478"/>
          <ac:spMkLst>
            <pc:docMk/>
            <pc:sldMk cId="84704365" sldId="434"/>
            <ac:spMk id="22" creationId="{FCF89D11-64FF-4248-9A91-061547F0DF60}"/>
          </ac:spMkLst>
        </pc:spChg>
        <pc:spChg chg="add del">
          <ac:chgData name="Santiago Cano Muniz" userId="77278d51-8899-4792-a37d-34c094257561" providerId="ADAL" clId="{CA989E61-15FD-40AC-8294-B923E2F7F06D}" dt="2019-06-14T18:21:28.832" v="544" actId="478"/>
          <ac:spMkLst>
            <pc:docMk/>
            <pc:sldMk cId="84704365" sldId="434"/>
            <ac:spMk id="23" creationId="{C7081EB5-F370-49A4-965F-7EC616951698}"/>
          </ac:spMkLst>
        </pc:spChg>
        <pc:spChg chg="add">
          <ac:chgData name="Santiago Cano Muniz" userId="77278d51-8899-4792-a37d-34c094257561" providerId="ADAL" clId="{CA989E61-15FD-40AC-8294-B923E2F7F06D}" dt="2019-06-14T18:21:29.026" v="545"/>
          <ac:spMkLst>
            <pc:docMk/>
            <pc:sldMk cId="84704365" sldId="434"/>
            <ac:spMk id="24" creationId="{19B98009-002A-489C-BD1C-544A03FC6CA7}"/>
          </ac:spMkLst>
        </pc:spChg>
        <pc:spChg chg="del mod">
          <ac:chgData name="Santiago Cano Muniz" userId="77278d51-8899-4792-a37d-34c094257561" providerId="ADAL" clId="{CA989E61-15FD-40AC-8294-B923E2F7F06D}" dt="2019-06-14T18:20:41.010" v="516" actId="478"/>
          <ac:spMkLst>
            <pc:docMk/>
            <pc:sldMk cId="84704365" sldId="434"/>
            <ac:spMk id="27" creationId="{9B583754-1F57-4DCF-980E-387815FCFAFB}"/>
          </ac:spMkLst>
        </pc:spChg>
        <pc:spChg chg="del">
          <ac:chgData name="Santiago Cano Muniz" userId="77278d51-8899-4792-a37d-34c094257561" providerId="ADAL" clId="{CA989E61-15FD-40AC-8294-B923E2F7F06D}" dt="2019-06-13T20:32:08.306" v="64" actId="478"/>
          <ac:spMkLst>
            <pc:docMk/>
            <pc:sldMk cId="84704365" sldId="434"/>
            <ac:spMk id="116" creationId="{00000000-0000-0000-0000-000000000000}"/>
          </ac:spMkLst>
        </pc:spChg>
      </pc:sldChg>
      <pc:sldChg chg="addSp delSp modSp modAnim modNotesTx">
        <pc:chgData name="Santiago Cano Muniz" userId="77278d51-8899-4792-a37d-34c094257561" providerId="ADAL" clId="{CA989E61-15FD-40AC-8294-B923E2F7F06D}" dt="2019-06-15T22:29:42.049" v="2223" actId="20577"/>
        <pc:sldMkLst>
          <pc:docMk/>
          <pc:sldMk cId="1962060766" sldId="435"/>
        </pc:sldMkLst>
        <pc:spChg chg="add del mod">
          <ac:chgData name="Santiago Cano Muniz" userId="77278d51-8899-4792-a37d-34c094257561" providerId="ADAL" clId="{CA989E61-15FD-40AC-8294-B923E2F7F06D}" dt="2019-06-14T18:15:29.158" v="452" actId="478"/>
          <ac:spMkLst>
            <pc:docMk/>
            <pc:sldMk cId="1962060766" sldId="435"/>
            <ac:spMk id="2" creationId="{33C57142-5008-448E-B41B-2D3E3B177719}"/>
          </ac:spMkLst>
        </pc:spChg>
        <pc:spChg chg="mod">
          <ac:chgData name="Santiago Cano Muniz" userId="77278d51-8899-4792-a37d-34c094257561" providerId="ADAL" clId="{CA989E61-15FD-40AC-8294-B923E2F7F06D}" dt="2019-06-14T18:15:38.916" v="453" actId="164"/>
          <ac:spMkLst>
            <pc:docMk/>
            <pc:sldMk cId="1962060766" sldId="435"/>
            <ac:spMk id="10" creationId="{51B995CC-7D8B-4260-A485-C42F722DFC3D}"/>
          </ac:spMkLst>
        </pc:spChg>
        <pc:spChg chg="mod">
          <ac:chgData name="Santiago Cano Muniz" userId="77278d51-8899-4792-a37d-34c094257561" providerId="ADAL" clId="{CA989E61-15FD-40AC-8294-B923E2F7F06D}" dt="2019-06-15T20:20:06.842" v="1192" actId="790"/>
          <ac:spMkLst>
            <pc:docMk/>
            <pc:sldMk cId="1962060766" sldId="43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0:01.960" v="1191" actId="790"/>
          <ac:spMkLst>
            <pc:docMk/>
            <pc:sldMk cId="1962060766" sldId="435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4T18:15:46.743" v="454" actId="164"/>
          <ac:spMkLst>
            <pc:docMk/>
            <pc:sldMk cId="1962060766" sldId="435"/>
            <ac:spMk id="16" creationId="{B6003DBA-88A7-4001-B2F8-5C46C18000E4}"/>
          </ac:spMkLst>
        </pc:spChg>
        <pc:spChg chg="del mod">
          <ac:chgData name="Santiago Cano Muniz" userId="77278d51-8899-4792-a37d-34c094257561" providerId="ADAL" clId="{CA989E61-15FD-40AC-8294-B923E2F7F06D}" dt="2019-06-14T18:19:15.911" v="502" actId="478"/>
          <ac:spMkLst>
            <pc:docMk/>
            <pc:sldMk cId="1962060766" sldId="435"/>
            <ac:spMk id="26" creationId="{9F59074F-E410-41D0-93E3-EB82B9E73A32}"/>
          </ac:spMkLst>
        </pc:spChg>
        <pc:spChg chg="mod">
          <ac:chgData name="Santiago Cano Muniz" userId="77278d51-8899-4792-a37d-34c094257561" providerId="ADAL" clId="{CA989E61-15FD-40AC-8294-B923E2F7F06D}" dt="2019-06-14T18:15:38.916" v="453" actId="164"/>
          <ac:spMkLst>
            <pc:docMk/>
            <pc:sldMk cId="1962060766" sldId="435"/>
            <ac:spMk id="30" creationId="{8F2D847A-0850-451C-957D-01BA12675E12}"/>
          </ac:spMkLst>
        </pc:spChg>
        <pc:spChg chg="mod">
          <ac:chgData name="Santiago Cano Muniz" userId="77278d51-8899-4792-a37d-34c094257561" providerId="ADAL" clId="{CA989E61-15FD-40AC-8294-B923E2F7F06D}" dt="2019-06-14T18:15:38.916" v="453" actId="164"/>
          <ac:spMkLst>
            <pc:docMk/>
            <pc:sldMk cId="1962060766" sldId="435"/>
            <ac:spMk id="31" creationId="{324D0D70-097C-4FC4-A264-76D64E80DFFE}"/>
          </ac:spMkLst>
        </pc:spChg>
        <pc:spChg chg="add">
          <ac:chgData name="Santiago Cano Muniz" userId="77278d51-8899-4792-a37d-34c094257561" providerId="ADAL" clId="{CA989E61-15FD-40AC-8294-B923E2F7F06D}" dt="2019-06-13T20:32:01.608" v="63"/>
          <ac:spMkLst>
            <pc:docMk/>
            <pc:sldMk cId="1962060766" sldId="435"/>
            <ac:spMk id="37" creationId="{058417A6-21A6-4ACA-9366-D3266961EB46}"/>
          </ac:spMkLst>
        </pc:spChg>
        <pc:spChg chg="mod">
          <ac:chgData name="Santiago Cano Muniz" userId="77278d51-8899-4792-a37d-34c094257561" providerId="ADAL" clId="{CA989E61-15FD-40AC-8294-B923E2F7F06D}" dt="2019-06-14T18:15:46.743" v="454" actId="164"/>
          <ac:spMkLst>
            <pc:docMk/>
            <pc:sldMk cId="1962060766" sldId="435"/>
            <ac:spMk id="40" creationId="{4BC67F82-238E-46AA-8BD4-DA342B8F9BF6}"/>
          </ac:spMkLst>
        </pc:spChg>
        <pc:spChg chg="add del">
          <ac:chgData name="Santiago Cano Muniz" userId="77278d51-8899-4792-a37d-34c094257561" providerId="ADAL" clId="{CA989E61-15FD-40AC-8294-B923E2F7F06D}" dt="2019-06-14T18:20:44.598" v="518" actId="478"/>
          <ac:spMkLst>
            <pc:docMk/>
            <pc:sldMk cId="1962060766" sldId="435"/>
            <ac:spMk id="41" creationId="{2D086413-9E28-44A5-9AC0-9B4EA78D9F2A}"/>
          </ac:spMkLst>
        </pc:spChg>
        <pc:spChg chg="mod">
          <ac:chgData name="Santiago Cano Muniz" userId="77278d51-8899-4792-a37d-34c094257561" providerId="ADAL" clId="{CA989E61-15FD-40AC-8294-B923E2F7F06D}" dt="2019-06-15T22:27:06.711" v="1855" actId="20577"/>
          <ac:spMkLst>
            <pc:docMk/>
            <pc:sldMk cId="1962060766" sldId="435"/>
            <ac:spMk id="42" creationId="{62A4DD3D-9FF2-4E07-BD19-C251D679117A}"/>
          </ac:spMkLst>
        </pc:spChg>
        <pc:spChg chg="mod">
          <ac:chgData name="Santiago Cano Muniz" userId="77278d51-8899-4792-a37d-34c094257561" providerId="ADAL" clId="{CA989E61-15FD-40AC-8294-B923E2F7F06D}" dt="2019-06-14T18:15:46.743" v="454" actId="164"/>
          <ac:spMkLst>
            <pc:docMk/>
            <pc:sldMk cId="1962060766" sldId="435"/>
            <ac:spMk id="43" creationId="{9F3ED1E5-8BC8-4971-8F63-7800C4CC06E6}"/>
          </ac:spMkLst>
        </pc:spChg>
        <pc:spChg chg="mod">
          <ac:chgData name="Santiago Cano Muniz" userId="77278d51-8899-4792-a37d-34c094257561" providerId="ADAL" clId="{CA989E61-15FD-40AC-8294-B923E2F7F06D}" dt="2019-06-14T18:15:46.743" v="454" actId="164"/>
          <ac:spMkLst>
            <pc:docMk/>
            <pc:sldMk cId="1962060766" sldId="435"/>
            <ac:spMk id="44" creationId="{3C0FB019-C642-494F-8F99-0B96717D256B}"/>
          </ac:spMkLst>
        </pc:spChg>
        <pc:spChg chg="mod">
          <ac:chgData name="Santiago Cano Muniz" userId="77278d51-8899-4792-a37d-34c094257561" providerId="ADAL" clId="{CA989E61-15FD-40AC-8294-B923E2F7F06D}" dt="2019-06-14T18:15:46.743" v="454" actId="164"/>
          <ac:spMkLst>
            <pc:docMk/>
            <pc:sldMk cId="1962060766" sldId="435"/>
            <ac:spMk id="45" creationId="{E5F6D47D-CA0D-4A38-91BF-88BDC3DCFA15}"/>
          </ac:spMkLst>
        </pc:spChg>
        <pc:spChg chg="mod">
          <ac:chgData name="Santiago Cano Muniz" userId="77278d51-8899-4792-a37d-34c094257561" providerId="ADAL" clId="{CA989E61-15FD-40AC-8294-B923E2F7F06D}" dt="2019-06-14T18:15:46.743" v="454" actId="164"/>
          <ac:spMkLst>
            <pc:docMk/>
            <pc:sldMk cId="1962060766" sldId="435"/>
            <ac:spMk id="47" creationId="{E26833B2-F53A-4213-89D3-4314EB8AF38D}"/>
          </ac:spMkLst>
        </pc:spChg>
        <pc:spChg chg="mod">
          <ac:chgData name="Santiago Cano Muniz" userId="77278d51-8899-4792-a37d-34c094257561" providerId="ADAL" clId="{CA989E61-15FD-40AC-8294-B923E2F7F06D}" dt="2019-06-14T18:15:50.939" v="455" actId="164"/>
          <ac:spMkLst>
            <pc:docMk/>
            <pc:sldMk cId="1962060766" sldId="435"/>
            <ac:spMk id="48" creationId="{0A0A8EFF-0C93-4BF3-B0F1-2963EEE52F62}"/>
          </ac:spMkLst>
        </pc:spChg>
        <pc:spChg chg="mod">
          <ac:chgData name="Santiago Cano Muniz" userId="77278d51-8899-4792-a37d-34c094257561" providerId="ADAL" clId="{CA989E61-15FD-40AC-8294-B923E2F7F06D}" dt="2019-06-14T18:15:50.939" v="455" actId="164"/>
          <ac:spMkLst>
            <pc:docMk/>
            <pc:sldMk cId="1962060766" sldId="435"/>
            <ac:spMk id="49" creationId="{D71A071D-EE32-4EDE-B642-ED37EAD54D4C}"/>
          </ac:spMkLst>
        </pc:spChg>
        <pc:spChg chg="add mod">
          <ac:chgData name="Santiago Cano Muniz" userId="77278d51-8899-4792-a37d-34c094257561" providerId="ADAL" clId="{CA989E61-15FD-40AC-8294-B923E2F7F06D}" dt="2019-06-14T18:21:24.692" v="543" actId="1038"/>
          <ac:spMkLst>
            <pc:docMk/>
            <pc:sldMk cId="1962060766" sldId="435"/>
            <ac:spMk id="52" creationId="{83F9D06E-0C8A-4C01-A10E-FE7FA0147FD3}"/>
          </ac:spMkLst>
        </pc:spChg>
        <pc:spChg chg="del">
          <ac:chgData name="Santiago Cano Muniz" userId="77278d51-8899-4792-a37d-34c094257561" providerId="ADAL" clId="{CA989E61-15FD-40AC-8294-B923E2F7F06D}" dt="2019-06-13T20:32:00.817" v="62" actId="478"/>
          <ac:spMkLst>
            <pc:docMk/>
            <pc:sldMk cId="1962060766" sldId="435"/>
            <ac:spMk id="116" creationId="{00000000-0000-0000-0000-000000000000}"/>
          </ac:spMkLst>
        </pc:spChg>
        <pc:grpChg chg="add mod">
          <ac:chgData name="Santiago Cano Muniz" userId="77278d51-8899-4792-a37d-34c094257561" providerId="ADAL" clId="{CA989E61-15FD-40AC-8294-B923E2F7F06D}" dt="2019-06-14T18:15:38.916" v="453" actId="164"/>
          <ac:grpSpMkLst>
            <pc:docMk/>
            <pc:sldMk cId="1962060766" sldId="435"/>
            <ac:grpSpMk id="3" creationId="{4E5BBDDF-F96B-46BE-B913-C3A145C20D37}"/>
          </ac:grpSpMkLst>
        </pc:grpChg>
        <pc:grpChg chg="add mod">
          <ac:chgData name="Santiago Cano Muniz" userId="77278d51-8899-4792-a37d-34c094257561" providerId="ADAL" clId="{CA989E61-15FD-40AC-8294-B923E2F7F06D}" dt="2019-06-14T18:15:46.743" v="454" actId="164"/>
          <ac:grpSpMkLst>
            <pc:docMk/>
            <pc:sldMk cId="1962060766" sldId="435"/>
            <ac:grpSpMk id="4" creationId="{3E24B3A9-71F9-4955-B602-D5441C546C72}"/>
          </ac:grpSpMkLst>
        </pc:grpChg>
        <pc:grpChg chg="add mod">
          <ac:chgData name="Santiago Cano Muniz" userId="77278d51-8899-4792-a37d-34c094257561" providerId="ADAL" clId="{CA989E61-15FD-40AC-8294-B923E2F7F06D}" dt="2019-06-14T18:15:50.939" v="455" actId="164"/>
          <ac:grpSpMkLst>
            <pc:docMk/>
            <pc:sldMk cId="1962060766" sldId="435"/>
            <ac:grpSpMk id="5" creationId="{963CA811-9EBB-4136-9F90-EE09F8B50D54}"/>
          </ac:grpSpMkLst>
        </pc:grpChg>
        <pc:grpChg chg="mod">
          <ac:chgData name="Santiago Cano Muniz" userId="77278d51-8899-4792-a37d-34c094257561" providerId="ADAL" clId="{CA989E61-15FD-40AC-8294-B923E2F7F06D}" dt="2019-06-14T18:15:50.939" v="455" actId="164"/>
          <ac:grpSpMkLst>
            <pc:docMk/>
            <pc:sldMk cId="1962060766" sldId="435"/>
            <ac:grpSpMk id="72" creationId="{C8490F49-1BF6-4DE9-9278-04CA5DA0D87A}"/>
          </ac:grpSpMkLst>
        </pc:grpChg>
        <pc:cxnChg chg="mod">
          <ac:chgData name="Santiago Cano Muniz" userId="77278d51-8899-4792-a37d-34c094257561" providerId="ADAL" clId="{CA989E61-15FD-40AC-8294-B923E2F7F06D}" dt="2019-06-14T18:15:46.743" v="454" actId="164"/>
          <ac:cxnSpMkLst>
            <pc:docMk/>
            <pc:sldMk cId="1962060766" sldId="435"/>
            <ac:cxnSpMk id="46" creationId="{D6D672FD-1EF9-4439-A1F6-D9B0965BC21F}"/>
          </ac:cxnSpMkLst>
        </pc:cxnChg>
      </pc:sldChg>
      <pc:sldChg chg="addSp delSp modSp modAnim">
        <pc:chgData name="Santiago Cano Muniz" userId="77278d51-8899-4792-a37d-34c094257561" providerId="ADAL" clId="{CA989E61-15FD-40AC-8294-B923E2F7F06D}" dt="2019-06-15T20:21:26.634" v="1203" actId="790"/>
        <pc:sldMkLst>
          <pc:docMk/>
          <pc:sldMk cId="3819583726" sldId="436"/>
        </pc:sldMkLst>
        <pc:spChg chg="add">
          <ac:chgData name="Santiago Cano Muniz" userId="77278d51-8899-4792-a37d-34c094257561" providerId="ADAL" clId="{CA989E61-15FD-40AC-8294-B923E2F7F06D}" dt="2019-06-13T20:31:44.480" v="51"/>
          <ac:spMkLst>
            <pc:docMk/>
            <pc:sldMk cId="3819583726" sldId="436"/>
            <ac:spMk id="7" creationId="{991F32D6-C270-45F2-B1D5-21A3DD853890}"/>
          </ac:spMkLst>
        </pc:spChg>
        <pc:spChg chg="mod">
          <ac:chgData name="Santiago Cano Muniz" userId="77278d51-8899-4792-a37d-34c094257561" providerId="ADAL" clId="{CA989E61-15FD-40AC-8294-B923E2F7F06D}" dt="2019-06-15T20:21:26.634" v="1203" actId="790"/>
          <ac:spMkLst>
            <pc:docMk/>
            <pc:sldMk cId="3819583726" sldId="43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1:17.944" v="1202" actId="790"/>
          <ac:spMkLst>
            <pc:docMk/>
            <pc:sldMk cId="3819583726" sldId="436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44.074" v="50" actId="478"/>
          <ac:spMkLst>
            <pc:docMk/>
            <pc:sldMk cId="3819583726" sldId="436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5T22:41:11.469" v="3073" actId="20577"/>
        <pc:sldMkLst>
          <pc:docMk/>
          <pc:sldMk cId="3422427372" sldId="437"/>
        </pc:sldMkLst>
        <pc:spChg chg="mod">
          <ac:chgData name="Santiago Cano Muniz" userId="77278d51-8899-4792-a37d-34c094257561" providerId="ADAL" clId="{CA989E61-15FD-40AC-8294-B923E2F7F06D}" dt="2019-06-15T22:41:11.469" v="3073" actId="20577"/>
          <ac:spMkLst>
            <pc:docMk/>
            <pc:sldMk cId="3422427372" sldId="43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0:50.627" v="1198" actId="790"/>
          <ac:spMkLst>
            <pc:docMk/>
            <pc:sldMk cId="3422427372" sldId="437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CA989E61-15FD-40AC-8294-B923E2F7F06D}" dt="2019-06-13T20:31:49.970" v="55"/>
          <ac:spMkLst>
            <pc:docMk/>
            <pc:sldMk cId="3422427372" sldId="437"/>
            <ac:spMk id="95" creationId="{94406723-F900-4A58-BB32-0A3CF2CF49E9}"/>
          </ac:spMkLst>
        </pc:spChg>
        <pc:spChg chg="del">
          <ac:chgData name="Santiago Cano Muniz" userId="77278d51-8899-4792-a37d-34c094257561" providerId="ADAL" clId="{CA989E61-15FD-40AC-8294-B923E2F7F06D}" dt="2019-06-13T20:31:49.584" v="54" actId="478"/>
          <ac:spMkLst>
            <pc:docMk/>
            <pc:sldMk cId="3422427372" sldId="437"/>
            <ac:spMk id="116" creationId="{00000000-0000-0000-0000-000000000000}"/>
          </ac:spMkLst>
        </pc:spChg>
      </pc:sldChg>
      <pc:sldChg chg="modSp">
        <pc:chgData name="Santiago Cano Muniz" userId="77278d51-8899-4792-a37d-34c094257561" providerId="ADAL" clId="{CA989E61-15FD-40AC-8294-B923E2F7F06D}" dt="2019-06-18T03:43:51.133" v="3505"/>
        <pc:sldMkLst>
          <pc:docMk/>
          <pc:sldMk cId="3159322100" sldId="438"/>
        </pc:sldMkLst>
        <pc:spChg chg="mod">
          <ac:chgData name="Santiago Cano Muniz" userId="77278d51-8899-4792-a37d-34c094257561" providerId="ADAL" clId="{CA989E61-15FD-40AC-8294-B923E2F7F06D}" dt="2019-06-18T03:43:51.133" v="3505"/>
          <ac:spMkLst>
            <pc:docMk/>
            <pc:sldMk cId="3159322100" sldId="438"/>
            <ac:spMk id="6" creationId="{C7808F54-A6F2-4731-AA86-32BF03227137}"/>
          </ac:spMkLst>
        </pc:spChg>
        <pc:spChg chg="mod">
          <ac:chgData name="Santiago Cano Muniz" userId="77278d51-8899-4792-a37d-34c094257561" providerId="ADAL" clId="{CA989E61-15FD-40AC-8294-B923E2F7F06D}" dt="2019-06-14T18:31:58.739" v="641" actId="20577"/>
          <ac:spMkLst>
            <pc:docMk/>
            <pc:sldMk cId="3159322100" sldId="43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4T18:31:51.823" v="630" actId="20577"/>
          <ac:spMkLst>
            <pc:docMk/>
            <pc:sldMk cId="3159322100" sldId="438"/>
            <ac:spMk id="14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8T03:42:56.098" v="3498" actId="1076"/>
        <pc:sldMkLst>
          <pc:docMk/>
          <pc:sldMk cId="3768233786" sldId="439"/>
        </pc:sldMkLst>
        <pc:spChg chg="add">
          <ac:chgData name="Santiago Cano Muniz" userId="77278d51-8899-4792-a37d-34c094257561" providerId="ADAL" clId="{CA989E61-15FD-40AC-8294-B923E2F7F06D}" dt="2019-06-13T20:31:03.483" v="29"/>
          <ac:spMkLst>
            <pc:docMk/>
            <pc:sldMk cId="3768233786" sldId="439"/>
            <ac:spMk id="10" creationId="{3D352711-9FED-43A2-9701-7B1D04A826ED}"/>
          </ac:spMkLst>
        </pc:spChg>
        <pc:spChg chg="mod">
          <ac:chgData name="Santiago Cano Muniz" userId="77278d51-8899-4792-a37d-34c094257561" providerId="ADAL" clId="{CA989E61-15FD-40AC-8294-B923E2F7F06D}" dt="2019-06-18T03:40:02.551" v="3497" actId="20577"/>
          <ac:spMkLst>
            <pc:docMk/>
            <pc:sldMk cId="3768233786" sldId="439"/>
            <ac:spMk id="17" creationId="{8DE5257D-D33B-46BB-B925-71E4D6CDFDCD}"/>
          </ac:spMkLst>
        </pc:spChg>
        <pc:spChg chg="mod">
          <ac:chgData name="Santiago Cano Muniz" userId="77278d51-8899-4792-a37d-34c094257561" providerId="ADAL" clId="{CA989E61-15FD-40AC-8294-B923E2F7F06D}" dt="2019-06-18T03:42:56.098" v="3498" actId="1076"/>
          <ac:spMkLst>
            <pc:docMk/>
            <pc:sldMk cId="3768233786" sldId="439"/>
            <ac:spMk id="18" creationId="{7822F7A1-DEDA-4877-83E1-844C41BA455B}"/>
          </ac:spMkLst>
        </pc:spChg>
        <pc:spChg chg="del">
          <ac:chgData name="Santiago Cano Muniz" userId="77278d51-8899-4792-a37d-34c094257561" providerId="ADAL" clId="{CA989E61-15FD-40AC-8294-B923E2F7F06D}" dt="2019-06-13T20:31:02.718" v="28" actId="478"/>
          <ac:spMkLst>
            <pc:docMk/>
            <pc:sldMk cId="3768233786" sldId="439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8T03:43:03.998" v="3501"/>
        <pc:sldMkLst>
          <pc:docMk/>
          <pc:sldMk cId="316285341" sldId="440"/>
        </pc:sldMkLst>
        <pc:spChg chg="add">
          <ac:chgData name="Santiago Cano Muniz" userId="77278d51-8899-4792-a37d-34c094257561" providerId="ADAL" clId="{CA989E61-15FD-40AC-8294-B923E2F7F06D}" dt="2019-06-13T20:30:59.451" v="27"/>
          <ac:spMkLst>
            <pc:docMk/>
            <pc:sldMk cId="316285341" sldId="440"/>
            <ac:spMk id="11" creationId="{3E9364E7-327B-4AE3-BB74-B2E851FFFAC5}"/>
          </ac:spMkLst>
        </pc:spChg>
        <pc:spChg chg="del">
          <ac:chgData name="Santiago Cano Muniz" userId="77278d51-8899-4792-a37d-34c094257561" providerId="ADAL" clId="{CA989E61-15FD-40AC-8294-B923E2F7F06D}" dt="2019-06-18T03:43:03.783" v="3500" actId="478"/>
          <ac:spMkLst>
            <pc:docMk/>
            <pc:sldMk cId="316285341" sldId="440"/>
            <ac:spMk id="16" creationId="{6F06531C-402B-4548-965F-28E82172320C}"/>
          </ac:spMkLst>
        </pc:spChg>
        <pc:spChg chg="del">
          <ac:chgData name="Santiago Cano Muniz" userId="77278d51-8899-4792-a37d-34c094257561" providerId="ADAL" clId="{CA989E61-15FD-40AC-8294-B923E2F7F06D}" dt="2019-06-18T03:43:01.005" v="3499" actId="478"/>
          <ac:spMkLst>
            <pc:docMk/>
            <pc:sldMk cId="316285341" sldId="440"/>
            <ac:spMk id="17" creationId="{8DE5257D-D33B-46BB-B925-71E4D6CDFDCD}"/>
          </ac:spMkLst>
        </pc:spChg>
        <pc:spChg chg="add">
          <ac:chgData name="Santiago Cano Muniz" userId="77278d51-8899-4792-a37d-34c094257561" providerId="ADAL" clId="{CA989E61-15FD-40AC-8294-B923E2F7F06D}" dt="2019-06-18T03:43:03.998" v="3501"/>
          <ac:spMkLst>
            <pc:docMk/>
            <pc:sldMk cId="316285341" sldId="440"/>
            <ac:spMk id="18" creationId="{44DC4E27-0B55-47C3-8B92-3B7E2B31A3EE}"/>
          </ac:spMkLst>
        </pc:spChg>
        <pc:spChg chg="add">
          <ac:chgData name="Santiago Cano Muniz" userId="77278d51-8899-4792-a37d-34c094257561" providerId="ADAL" clId="{CA989E61-15FD-40AC-8294-B923E2F7F06D}" dt="2019-06-18T03:43:03.998" v="3501"/>
          <ac:spMkLst>
            <pc:docMk/>
            <pc:sldMk cId="316285341" sldId="440"/>
            <ac:spMk id="19" creationId="{2CAC9594-3584-4671-B19A-94B2BB82C5F6}"/>
          </ac:spMkLst>
        </pc:spChg>
        <pc:spChg chg="del">
          <ac:chgData name="Santiago Cano Muniz" userId="77278d51-8899-4792-a37d-34c094257561" providerId="ADAL" clId="{CA989E61-15FD-40AC-8294-B923E2F7F06D}" dt="2019-06-13T20:30:58.791" v="26" actId="478"/>
          <ac:spMkLst>
            <pc:docMk/>
            <pc:sldMk cId="316285341" sldId="440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4:50.680" v="141"/>
        <pc:sldMkLst>
          <pc:docMk/>
          <pc:sldMk cId="3962330036" sldId="442"/>
        </pc:sldMkLst>
        <pc:spChg chg="add">
          <ac:chgData name="Santiago Cano Muniz" userId="77278d51-8899-4792-a37d-34c094257561" providerId="ADAL" clId="{CA989E61-15FD-40AC-8294-B923E2F7F06D}" dt="2019-06-13T20:32:16.582" v="71"/>
          <ac:spMkLst>
            <pc:docMk/>
            <pc:sldMk cId="3962330036" sldId="442"/>
            <ac:spMk id="6" creationId="{BC2324D5-C25B-44D8-AE52-30A4C193A0CE}"/>
          </ac:spMkLst>
        </pc:spChg>
        <pc:spChg chg="del">
          <ac:chgData name="Santiago Cano Muniz" userId="77278d51-8899-4792-a37d-34c094257561" providerId="ADAL" clId="{CA989E61-15FD-40AC-8294-B923E2F7F06D}" dt="2019-06-13T20:32:16.214" v="70" actId="478"/>
          <ac:spMkLst>
            <pc:docMk/>
            <pc:sldMk cId="3962330036" sldId="442"/>
            <ac:spMk id="116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CA989E61-15FD-40AC-8294-B923E2F7F06D}" dt="2019-06-15T22:47:42.932" v="3258" actId="20577"/>
        <pc:sldMkLst>
          <pc:docMk/>
          <pc:sldMk cId="891146659" sldId="443"/>
        </pc:sldMkLst>
        <pc:spChg chg="add">
          <ac:chgData name="Santiago Cano Muniz" userId="77278d51-8899-4792-a37d-34c094257561" providerId="ADAL" clId="{CA989E61-15FD-40AC-8294-B923E2F7F06D}" dt="2019-06-13T20:31:32.741" v="45"/>
          <ac:spMkLst>
            <pc:docMk/>
            <pc:sldMk cId="891146659" sldId="443"/>
            <ac:spMk id="7" creationId="{B245F544-1F5C-4DDF-B752-203FC41D06AA}"/>
          </ac:spMkLst>
        </pc:spChg>
        <pc:spChg chg="mod">
          <ac:chgData name="Santiago Cano Muniz" userId="77278d51-8899-4792-a37d-34c094257561" providerId="ADAL" clId="{CA989E61-15FD-40AC-8294-B923E2F7F06D}" dt="2019-06-15T22:47:42.932" v="3258" actId="20577"/>
          <ac:spMkLst>
            <pc:docMk/>
            <pc:sldMk cId="891146659" sldId="44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26:09.879" v="1213" actId="790"/>
          <ac:spMkLst>
            <pc:docMk/>
            <pc:sldMk cId="891146659" sldId="443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3T20:31:32.385" v="44" actId="478"/>
          <ac:spMkLst>
            <pc:docMk/>
            <pc:sldMk cId="891146659" sldId="443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3:51.147" v="91"/>
        <pc:sldMkLst>
          <pc:docMk/>
          <pc:sldMk cId="747200523" sldId="444"/>
        </pc:sldMkLst>
        <pc:spChg chg="add">
          <ac:chgData name="Santiago Cano Muniz" userId="77278d51-8899-4792-a37d-34c094257561" providerId="ADAL" clId="{CA989E61-15FD-40AC-8294-B923E2F7F06D}" dt="2019-06-13T20:30:43.504" v="19"/>
          <ac:spMkLst>
            <pc:docMk/>
            <pc:sldMk cId="747200523" sldId="444"/>
            <ac:spMk id="9" creationId="{307D7450-601E-4C91-B930-7B82FAC5F10F}"/>
          </ac:spMkLst>
        </pc:spChg>
        <pc:spChg chg="del">
          <ac:chgData name="Santiago Cano Muniz" userId="77278d51-8899-4792-a37d-34c094257561" providerId="ADAL" clId="{CA989E61-15FD-40AC-8294-B923E2F7F06D}" dt="2019-06-13T20:30:43.044" v="18" actId="478"/>
          <ac:spMkLst>
            <pc:docMk/>
            <pc:sldMk cId="747200523" sldId="444"/>
            <ac:spMk id="116" creationId="{00000000-0000-0000-0000-000000000000}"/>
          </ac:spMkLst>
        </pc:spChg>
      </pc:sldChg>
      <pc:sldChg chg="addSp delSp modAnim">
        <pc:chgData name="Santiago Cano Muniz" userId="77278d51-8899-4792-a37d-34c094257561" providerId="ADAL" clId="{CA989E61-15FD-40AC-8294-B923E2F7F06D}" dt="2019-06-13T20:33:55.742" v="93"/>
        <pc:sldMkLst>
          <pc:docMk/>
          <pc:sldMk cId="610984339" sldId="445"/>
        </pc:sldMkLst>
        <pc:spChg chg="add">
          <ac:chgData name="Santiago Cano Muniz" userId="77278d51-8899-4792-a37d-34c094257561" providerId="ADAL" clId="{CA989E61-15FD-40AC-8294-B923E2F7F06D}" dt="2019-06-13T20:30:46.706" v="21"/>
          <ac:spMkLst>
            <pc:docMk/>
            <pc:sldMk cId="610984339" sldId="445"/>
            <ac:spMk id="9" creationId="{DFD501B2-ED78-4397-A2D4-80B71952CCAA}"/>
          </ac:spMkLst>
        </pc:spChg>
        <pc:spChg chg="del">
          <ac:chgData name="Santiago Cano Muniz" userId="77278d51-8899-4792-a37d-34c094257561" providerId="ADAL" clId="{CA989E61-15FD-40AC-8294-B923E2F7F06D}" dt="2019-06-13T20:30:46.256" v="20" actId="478"/>
          <ac:spMkLst>
            <pc:docMk/>
            <pc:sldMk cId="610984339" sldId="445"/>
            <ac:spMk id="116" creationId="{00000000-0000-0000-0000-000000000000}"/>
          </ac:spMkLst>
        </pc:spChg>
      </pc:sldChg>
      <pc:sldChg chg="addSp delSp modSp add ord modAnim">
        <pc:chgData name="Santiago Cano Muniz" userId="77278d51-8899-4792-a37d-34c094257561" providerId="ADAL" clId="{CA989E61-15FD-40AC-8294-B923E2F7F06D}" dt="2019-06-15T22:19:36.445" v="1430"/>
        <pc:sldMkLst>
          <pc:docMk/>
          <pc:sldMk cId="3422889815" sldId="447"/>
        </pc:sldMkLst>
        <pc:spChg chg="add del">
          <ac:chgData name="Santiago Cano Muniz" userId="77278d51-8899-4792-a37d-34c094257561" providerId="ADAL" clId="{CA989E61-15FD-40AC-8294-B923E2F7F06D}" dt="2019-06-14T18:07:28.141" v="374"/>
          <ac:spMkLst>
            <pc:docMk/>
            <pc:sldMk cId="3422889815" sldId="447"/>
            <ac:spMk id="4" creationId="{9F560FDB-5C54-4BD2-9B02-56BAE1ED4474}"/>
          </ac:spMkLst>
        </pc:spChg>
        <pc:spChg chg="add del mod">
          <ac:chgData name="Santiago Cano Muniz" userId="77278d51-8899-4792-a37d-34c094257561" providerId="ADAL" clId="{CA989E61-15FD-40AC-8294-B923E2F7F06D}" dt="2019-06-14T18:07:58.286" v="379" actId="478"/>
          <ac:spMkLst>
            <pc:docMk/>
            <pc:sldMk cId="3422889815" sldId="447"/>
            <ac:spMk id="5" creationId="{7535DE14-41C1-4B7C-9637-8307368B5C9B}"/>
          </ac:spMkLst>
        </pc:spChg>
        <pc:spChg chg="del">
          <ac:chgData name="Santiago Cano Muniz" userId="77278d51-8899-4792-a37d-34c094257561" providerId="ADAL" clId="{CA989E61-15FD-40AC-8294-B923E2F7F06D}" dt="2019-06-14T18:11:10.338" v="408" actId="478"/>
          <ac:spMkLst>
            <pc:docMk/>
            <pc:sldMk cId="3422889815" sldId="447"/>
            <ac:spMk id="7" creationId="{33615AF3-E7FC-471A-9A81-3EFDEDE59F9D}"/>
          </ac:spMkLst>
        </pc:spChg>
        <pc:spChg chg="add mod">
          <ac:chgData name="Santiago Cano Muniz" userId="77278d51-8899-4792-a37d-34c094257561" providerId="ADAL" clId="{CA989E61-15FD-40AC-8294-B923E2F7F06D}" dt="2019-06-14T18:12:38.959" v="440" actId="20577"/>
          <ac:spMkLst>
            <pc:docMk/>
            <pc:sldMk cId="3422889815" sldId="447"/>
            <ac:spMk id="9" creationId="{AA8BEFE1-6D06-45D5-AA8B-5759E7DD2B5A}"/>
          </ac:spMkLst>
        </pc:spChg>
        <pc:spChg chg="mod">
          <ac:chgData name="Santiago Cano Muniz" userId="77278d51-8899-4792-a37d-34c094257561" providerId="ADAL" clId="{CA989E61-15FD-40AC-8294-B923E2F7F06D}" dt="2019-06-15T20:19:12.480" v="1184" actId="790"/>
          <ac:spMkLst>
            <pc:docMk/>
            <pc:sldMk cId="3422889815" sldId="44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18:59.689" v="1182" actId="790"/>
          <ac:spMkLst>
            <pc:docMk/>
            <pc:sldMk cId="3422889815" sldId="447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17:50:03.452" v="274" actId="478"/>
          <ac:spMkLst>
            <pc:docMk/>
            <pc:sldMk cId="3422889815" sldId="447"/>
            <ac:spMk id="24" creationId="{E07F3B8B-F0C5-496D-9F6F-6FBC6093FECF}"/>
          </ac:spMkLst>
        </pc:spChg>
        <pc:spChg chg="del">
          <ac:chgData name="Santiago Cano Muniz" userId="77278d51-8899-4792-a37d-34c094257561" providerId="ADAL" clId="{CA989E61-15FD-40AC-8294-B923E2F7F06D}" dt="2019-06-14T17:49:58.433" v="272" actId="478"/>
          <ac:spMkLst>
            <pc:docMk/>
            <pc:sldMk cId="3422889815" sldId="447"/>
            <ac:spMk id="25" creationId="{3E41AE1C-0BE0-48A0-AC25-04AB4ABA558F}"/>
          </ac:spMkLst>
        </pc:spChg>
        <pc:graphicFrameChg chg="add mod modGraphic">
          <ac:chgData name="Santiago Cano Muniz" userId="77278d51-8899-4792-a37d-34c094257561" providerId="ADAL" clId="{CA989E61-15FD-40AC-8294-B923E2F7F06D}" dt="2019-06-14T18:06:23.490" v="372" actId="20577"/>
          <ac:graphicFrameMkLst>
            <pc:docMk/>
            <pc:sldMk cId="3422889815" sldId="447"/>
            <ac:graphicFrameMk id="2" creationId="{FA80D5D0-CC0B-429F-A9DA-31F63DE8FF50}"/>
          </ac:graphicFrameMkLst>
        </pc:graphicFrameChg>
        <pc:graphicFrameChg chg="add mod modGraphic">
          <ac:chgData name="Santiago Cano Muniz" userId="77278d51-8899-4792-a37d-34c094257561" providerId="ADAL" clId="{CA989E61-15FD-40AC-8294-B923E2F7F06D}" dt="2019-06-14T18:13:12.240" v="443" actId="1076"/>
          <ac:graphicFrameMkLst>
            <pc:docMk/>
            <pc:sldMk cId="3422889815" sldId="447"/>
            <ac:graphicFrameMk id="6" creationId="{E451E8E9-E424-44C2-9C19-C11C3402E2E6}"/>
          </ac:graphicFrameMkLst>
        </pc:graphicFrameChg>
        <pc:graphicFrameChg chg="add del mod">
          <ac:chgData name="Santiago Cano Muniz" userId="77278d51-8899-4792-a37d-34c094257561" providerId="ADAL" clId="{CA989E61-15FD-40AC-8294-B923E2F7F06D}" dt="2019-06-14T18:10:18.431" v="392"/>
          <ac:graphicFrameMkLst>
            <pc:docMk/>
            <pc:sldMk cId="3422889815" sldId="447"/>
            <ac:graphicFrameMk id="8" creationId="{8739D6B4-2CDF-4C11-B817-2BFEF70261B0}"/>
          </ac:graphicFrameMkLst>
        </pc:graphicFrameChg>
        <pc:graphicFrameChg chg="add del mod">
          <ac:chgData name="Santiago Cano Muniz" userId="77278d51-8899-4792-a37d-34c094257561" providerId="ADAL" clId="{CA989E61-15FD-40AC-8294-B923E2F7F06D}" dt="2019-06-14T18:10:25.171" v="395"/>
          <ac:graphicFrameMkLst>
            <pc:docMk/>
            <pc:sldMk cId="3422889815" sldId="447"/>
            <ac:graphicFrameMk id="10" creationId="{5E6F9C1B-28FD-49CD-A9B8-4E787415C068}"/>
          </ac:graphicFrameMkLst>
        </pc:graphicFrameChg>
        <pc:picChg chg="add mod">
          <ac:chgData name="Santiago Cano Muniz" userId="77278d51-8899-4792-a37d-34c094257561" providerId="ADAL" clId="{CA989E61-15FD-40AC-8294-B923E2F7F06D}" dt="2019-06-14T18:02:54.015" v="320" actId="1076"/>
          <ac:picMkLst>
            <pc:docMk/>
            <pc:sldMk cId="3422889815" sldId="447"/>
            <ac:picMk id="3" creationId="{70C045DC-10F9-4041-A55A-C5181A323FA2}"/>
          </ac:picMkLst>
        </pc:picChg>
      </pc:sldChg>
      <pc:sldChg chg="addSp delSp modSp add ord delAnim modAnim">
        <pc:chgData name="Santiago Cano Muniz" userId="77278d51-8899-4792-a37d-34c094257561" providerId="ADAL" clId="{CA989E61-15FD-40AC-8294-B923E2F7F06D}" dt="2019-06-18T03:38:39.584" v="3458" actId="20577"/>
        <pc:sldMkLst>
          <pc:docMk/>
          <pc:sldMk cId="3047804058" sldId="448"/>
        </pc:sldMkLst>
        <pc:spChg chg="del">
          <ac:chgData name="Santiago Cano Muniz" userId="77278d51-8899-4792-a37d-34c094257561" providerId="ADAL" clId="{CA989E61-15FD-40AC-8294-B923E2F7F06D}" dt="2019-06-14T21:26:33.277" v="858" actId="478"/>
          <ac:spMkLst>
            <pc:docMk/>
            <pc:sldMk cId="3047804058" sldId="448"/>
            <ac:spMk id="10" creationId="{64DA0D71-299B-412E-972E-2C5872177B5D}"/>
          </ac:spMkLst>
        </pc:spChg>
        <pc:spChg chg="mod">
          <ac:chgData name="Santiago Cano Muniz" userId="77278d51-8899-4792-a37d-34c094257561" providerId="ADAL" clId="{CA989E61-15FD-40AC-8294-B923E2F7F06D}" dt="2019-06-14T21:28:28.886" v="873" actId="207"/>
          <ac:spMkLst>
            <pc:docMk/>
            <pc:sldMk cId="3047804058" sldId="44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34:33.322" v="1216" actId="790"/>
          <ac:spMkLst>
            <pc:docMk/>
            <pc:sldMk cId="3047804058" sldId="448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CA989E61-15FD-40AC-8294-B923E2F7F06D}" dt="2019-06-14T21:26:33.277" v="858" actId="478"/>
          <ac:spMkLst>
            <pc:docMk/>
            <pc:sldMk cId="3047804058" sldId="448"/>
            <ac:spMk id="15" creationId="{A9C41054-0CC8-4118-8DAE-0470C4296DBF}"/>
          </ac:spMkLst>
        </pc:spChg>
        <pc:spChg chg="add mod">
          <ac:chgData name="Santiago Cano Muniz" userId="77278d51-8899-4792-a37d-34c094257561" providerId="ADAL" clId="{CA989E61-15FD-40AC-8294-B923E2F7F06D}" dt="2019-06-18T03:38:39.584" v="3458" actId="20577"/>
          <ac:spMkLst>
            <pc:docMk/>
            <pc:sldMk cId="3047804058" sldId="448"/>
            <ac:spMk id="22" creationId="{955EDE14-19B5-4462-AEBB-530DF776957D}"/>
          </ac:spMkLst>
        </pc:spChg>
        <pc:spChg chg="add mod">
          <ac:chgData name="Santiago Cano Muniz" userId="77278d51-8899-4792-a37d-34c094257561" providerId="ADAL" clId="{CA989E61-15FD-40AC-8294-B923E2F7F06D}" dt="2019-06-15T22:52:05.187" v="3347" actId="27636"/>
          <ac:spMkLst>
            <pc:docMk/>
            <pc:sldMk cId="3047804058" sldId="448"/>
            <ac:spMk id="23" creationId="{19BE9EB6-BCE8-4D4F-9ECB-9491166AE472}"/>
          </ac:spMkLst>
        </pc:spChg>
        <pc:grpChg chg="del">
          <ac:chgData name="Santiago Cano Muniz" userId="77278d51-8899-4792-a37d-34c094257561" providerId="ADAL" clId="{CA989E61-15FD-40AC-8294-B923E2F7F06D}" dt="2019-06-14T21:26:33.277" v="858" actId="478"/>
          <ac:grpSpMkLst>
            <pc:docMk/>
            <pc:sldMk cId="3047804058" sldId="448"/>
            <ac:grpSpMk id="2" creationId="{F76B613B-52C8-46C1-BED5-6B762B95930B}"/>
          </ac:grpSpMkLst>
        </pc:grpChg>
        <pc:picChg chg="add mod modCrop">
          <ac:chgData name="Santiago Cano Muniz" userId="77278d51-8899-4792-a37d-34c094257561" providerId="ADAL" clId="{CA989E61-15FD-40AC-8294-B923E2F7F06D}" dt="2019-06-14T21:28:56.867" v="876" actId="1076"/>
          <ac:picMkLst>
            <pc:docMk/>
            <pc:sldMk cId="3047804058" sldId="448"/>
            <ac:picMk id="4" creationId="{8E4653CA-190E-4503-B84A-E10A2D6AD98E}"/>
          </ac:picMkLst>
        </pc:picChg>
        <pc:picChg chg="del">
          <ac:chgData name="Santiago Cano Muniz" userId="77278d51-8899-4792-a37d-34c094257561" providerId="ADAL" clId="{CA989E61-15FD-40AC-8294-B923E2F7F06D}" dt="2019-06-14T21:26:33.277" v="858" actId="478"/>
          <ac:picMkLst>
            <pc:docMk/>
            <pc:sldMk cId="3047804058" sldId="448"/>
            <ac:picMk id="19" creationId="{89EBB01D-BCB4-4480-BA05-B7D3B8FC7A00}"/>
          </ac:picMkLst>
        </pc:picChg>
        <pc:picChg chg="del">
          <ac:chgData name="Santiago Cano Muniz" userId="77278d51-8899-4792-a37d-34c094257561" providerId="ADAL" clId="{CA989E61-15FD-40AC-8294-B923E2F7F06D}" dt="2019-06-14T21:26:33.277" v="858" actId="478"/>
          <ac:picMkLst>
            <pc:docMk/>
            <pc:sldMk cId="3047804058" sldId="448"/>
            <ac:picMk id="21" creationId="{CBA02815-042C-4539-ACC4-2491FD37581B}"/>
          </ac:picMkLst>
        </pc:picChg>
        <pc:picChg chg="del">
          <ac:chgData name="Santiago Cano Muniz" userId="77278d51-8899-4792-a37d-34c094257561" providerId="ADAL" clId="{CA989E61-15FD-40AC-8294-B923E2F7F06D}" dt="2019-06-14T21:26:33.277" v="858" actId="478"/>
          <ac:picMkLst>
            <pc:docMk/>
            <pc:sldMk cId="3047804058" sldId="448"/>
            <ac:picMk id="31" creationId="{8CA43CB8-471B-4243-934C-965F35FD8371}"/>
          </ac:picMkLst>
        </pc:picChg>
        <pc:cxnChg chg="mod">
          <ac:chgData name="Santiago Cano Muniz" userId="77278d51-8899-4792-a37d-34c094257561" providerId="ADAL" clId="{CA989E61-15FD-40AC-8294-B923E2F7F06D}" dt="2019-06-14T21:26:33.277" v="858" actId="478"/>
          <ac:cxnSpMkLst>
            <pc:docMk/>
            <pc:sldMk cId="3047804058" sldId="448"/>
            <ac:cxnSpMk id="29" creationId="{3135484A-0B0A-488A-BD9D-DA03F5D5F317}"/>
          </ac:cxnSpMkLst>
        </pc:cxnChg>
      </pc:sldChg>
      <pc:sldChg chg="modSp add modAnim">
        <pc:chgData name="Santiago Cano Muniz" userId="77278d51-8899-4792-a37d-34c094257561" providerId="ADAL" clId="{CA989E61-15FD-40AC-8294-B923E2F7F06D}" dt="2019-06-15T20:34:23.330" v="1215" actId="790"/>
        <pc:sldMkLst>
          <pc:docMk/>
          <pc:sldMk cId="193984087" sldId="449"/>
        </pc:sldMkLst>
        <pc:spChg chg="mod">
          <ac:chgData name="Santiago Cano Muniz" userId="77278d51-8899-4792-a37d-34c094257561" providerId="ADAL" clId="{CA989E61-15FD-40AC-8294-B923E2F7F06D}" dt="2019-06-15T10:31:46.274" v="1100" actId="2085"/>
          <ac:spMkLst>
            <pc:docMk/>
            <pc:sldMk cId="193984087" sldId="449"/>
            <ac:spMk id="7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10:31:46.274" v="1100" actId="2085"/>
          <ac:spMkLst>
            <pc:docMk/>
            <pc:sldMk cId="193984087" sldId="449"/>
            <ac:spMk id="11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10:31:46.274" v="1100" actId="2085"/>
          <ac:spMkLst>
            <pc:docMk/>
            <pc:sldMk cId="193984087" sldId="449"/>
            <ac:spMk id="12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34:23.330" v="1215" actId="790"/>
          <ac:spMkLst>
            <pc:docMk/>
            <pc:sldMk cId="193984087" sldId="44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20:34:18.420" v="1214" actId="790"/>
          <ac:spMkLst>
            <pc:docMk/>
            <pc:sldMk cId="193984087" sldId="449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10:31:46.274" v="1100" actId="2085"/>
          <ac:spMkLst>
            <pc:docMk/>
            <pc:sldMk cId="193984087" sldId="449"/>
            <ac:spMk id="16" creationId="{00000000-0000-0000-0000-000000000000}"/>
          </ac:spMkLst>
        </pc:spChg>
        <pc:spChg chg="mod">
          <ac:chgData name="Santiago Cano Muniz" userId="77278d51-8899-4792-a37d-34c094257561" providerId="ADAL" clId="{CA989E61-15FD-40AC-8294-B923E2F7F06D}" dt="2019-06-15T10:31:46.274" v="1100" actId="2085"/>
          <ac:spMkLst>
            <pc:docMk/>
            <pc:sldMk cId="193984087" sldId="449"/>
            <ac:spMk id="17" creationId="{00000000-0000-0000-0000-000000000000}"/>
          </ac:spMkLst>
        </pc:spChg>
        <pc:picChg chg="mod">
          <ac:chgData name="Santiago Cano Muniz" userId="77278d51-8899-4792-a37d-34c094257561" providerId="ADAL" clId="{CA989E61-15FD-40AC-8294-B923E2F7F06D}" dt="2019-06-15T10:32:03.780" v="1101"/>
          <ac:picMkLst>
            <pc:docMk/>
            <pc:sldMk cId="193984087" sldId="449"/>
            <ac:picMk id="9" creationId="{34F5FAD3-E68A-47FE-BA83-92AEE7F02286}"/>
          </ac:picMkLst>
        </pc:picChg>
        <pc:picChg chg="mod">
          <ac:chgData name="Santiago Cano Muniz" userId="77278d51-8899-4792-a37d-34c094257561" providerId="ADAL" clId="{CA989E61-15FD-40AC-8294-B923E2F7F06D}" dt="2019-06-15T10:32:03.780" v="1101"/>
          <ac:picMkLst>
            <pc:docMk/>
            <pc:sldMk cId="193984087" sldId="449"/>
            <ac:picMk id="27" creationId="{18473153-75A1-4461-8FFB-3675E2F54947}"/>
          </ac:picMkLst>
        </pc:picChg>
        <pc:picChg chg="mod">
          <ac:chgData name="Santiago Cano Muniz" userId="77278d51-8899-4792-a37d-34c094257561" providerId="ADAL" clId="{CA989E61-15FD-40AC-8294-B923E2F7F06D}" dt="2019-06-15T10:32:03.780" v="1101"/>
          <ac:picMkLst>
            <pc:docMk/>
            <pc:sldMk cId="193984087" sldId="449"/>
            <ac:picMk id="28" creationId="{6DFF6194-6C52-459D-804F-53536BD54454}"/>
          </ac:picMkLst>
        </pc:picChg>
      </pc:sldChg>
    </pc:docChg>
  </pc:docChgLst>
  <pc:docChgLst>
    <pc:chgData name="Santiago Cano Muniz" userId="77278d51-8899-4792-a37d-34c094257561" providerId="ADAL" clId="{6C6CA035-8921-4FC6-99C9-7EDD715BA336}"/>
    <pc:docChg chg="undo custSel addSld modSld sldOrd">
      <pc:chgData name="Santiago Cano Muniz" userId="77278d51-8899-4792-a37d-34c094257561" providerId="ADAL" clId="{6C6CA035-8921-4FC6-99C9-7EDD715BA336}" dt="2019-06-14T15:35:35.769" v="150" actId="20577"/>
      <pc:docMkLst>
        <pc:docMk/>
      </pc:docMkLst>
      <pc:sldChg chg="modSp">
        <pc:chgData name="Santiago Cano Muniz" userId="77278d51-8899-4792-a37d-34c094257561" providerId="ADAL" clId="{6C6CA035-8921-4FC6-99C9-7EDD715BA336}" dt="2019-06-07T09:46:56.812" v="111" actId="6549"/>
        <pc:sldMkLst>
          <pc:docMk/>
          <pc:sldMk cId="1488775685" sldId="376"/>
        </pc:sldMkLst>
        <pc:spChg chg="mod">
          <ac:chgData name="Santiago Cano Muniz" userId="77278d51-8899-4792-a37d-34c094257561" providerId="ADAL" clId="{6C6CA035-8921-4FC6-99C9-7EDD715BA336}" dt="2019-06-07T09:46:56.812" v="111" actId="6549"/>
          <ac:spMkLst>
            <pc:docMk/>
            <pc:sldMk cId="1488775685" sldId="376"/>
            <ac:spMk id="11" creationId="{C7EAC289-C6F8-48E4-89B0-F1E1F97D79EC}"/>
          </ac:spMkLst>
        </pc:spChg>
        <pc:spChg chg="mod">
          <ac:chgData name="Santiago Cano Muniz" userId="77278d51-8899-4792-a37d-34c094257561" providerId="ADAL" clId="{6C6CA035-8921-4FC6-99C9-7EDD715BA336}" dt="2019-06-07T09:46:47.461" v="109"/>
          <ac:spMkLst>
            <pc:docMk/>
            <pc:sldMk cId="1488775685" sldId="376"/>
            <ac:spMk id="15" creationId="{1918147A-53EC-4E3A-AB62-DA3C2D6E7C0C}"/>
          </ac:spMkLst>
        </pc:spChg>
      </pc:sldChg>
      <pc:sldChg chg="modSp">
        <pc:chgData name="Santiago Cano Muniz" userId="77278d51-8899-4792-a37d-34c094257561" providerId="ADAL" clId="{6C6CA035-8921-4FC6-99C9-7EDD715BA336}" dt="2019-06-07T09:47:00.891" v="112"/>
        <pc:sldMkLst>
          <pc:docMk/>
          <pc:sldMk cId="1696459796" sldId="377"/>
        </pc:sldMkLst>
        <pc:spChg chg="mod">
          <ac:chgData name="Santiago Cano Muniz" userId="77278d51-8899-4792-a37d-34c094257561" providerId="ADAL" clId="{6C6CA035-8921-4FC6-99C9-7EDD715BA336}" dt="2019-06-07T09:47:00.891" v="112"/>
          <ac:spMkLst>
            <pc:docMk/>
            <pc:sldMk cId="1696459796" sldId="377"/>
            <ac:spMk id="23" creationId="{02EC60EB-D155-43E7-9B02-79F00ED4984F}"/>
          </ac:spMkLst>
        </pc:spChg>
      </pc:sldChg>
      <pc:sldChg chg="modSp">
        <pc:chgData name="Santiago Cano Muniz" userId="77278d51-8899-4792-a37d-34c094257561" providerId="ADAL" clId="{6C6CA035-8921-4FC6-99C9-7EDD715BA336}" dt="2019-06-04T17:10:02.351" v="77" actId="20577"/>
        <pc:sldMkLst>
          <pc:docMk/>
          <pc:sldMk cId="394280493" sldId="379"/>
        </pc:sldMkLst>
        <pc:spChg chg="mod">
          <ac:chgData name="Santiago Cano Muniz" userId="77278d51-8899-4792-a37d-34c094257561" providerId="ADAL" clId="{6C6CA035-8921-4FC6-99C9-7EDD715BA336}" dt="2019-06-04T17:10:02.351" v="77" actId="20577"/>
          <ac:spMkLst>
            <pc:docMk/>
            <pc:sldMk cId="394280493" sldId="379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6C6CA035-8921-4FC6-99C9-7EDD715BA336}" dt="2019-06-04T17:07:05.039" v="56" actId="20577"/>
          <ac:spMkLst>
            <pc:docMk/>
            <pc:sldMk cId="394280493" sldId="379"/>
            <ac:spMk id="21" creationId="{F1D4C84F-D611-48EF-B65D-4D6C73AA8238}"/>
          </ac:spMkLst>
        </pc:spChg>
      </pc:sldChg>
      <pc:sldChg chg="addSp delSp modSp">
        <pc:chgData name="Santiago Cano Muniz" userId="77278d51-8899-4792-a37d-34c094257561" providerId="ADAL" clId="{6C6CA035-8921-4FC6-99C9-7EDD715BA336}" dt="2019-06-14T15:35:35.769" v="150" actId="20577"/>
        <pc:sldMkLst>
          <pc:docMk/>
          <pc:sldMk cId="245694434" sldId="383"/>
        </pc:sldMkLst>
        <pc:spChg chg="del">
          <ac:chgData name="Santiago Cano Muniz" userId="77278d51-8899-4792-a37d-34c094257561" providerId="ADAL" clId="{6C6CA035-8921-4FC6-99C9-7EDD715BA336}" dt="2019-06-10T13:48:54.431" v="146" actId="478"/>
          <ac:spMkLst>
            <pc:docMk/>
            <pc:sldMk cId="245694434" sldId="383"/>
            <ac:spMk id="4" creationId="{F3A0D915-74E1-4985-9E80-7019D9129A21}"/>
          </ac:spMkLst>
        </pc:spChg>
        <pc:spChg chg="add">
          <ac:chgData name="Santiago Cano Muniz" userId="77278d51-8899-4792-a37d-34c094257561" providerId="ADAL" clId="{6C6CA035-8921-4FC6-99C9-7EDD715BA336}" dt="2019-06-10T13:48:54.577" v="147"/>
          <ac:spMkLst>
            <pc:docMk/>
            <pc:sldMk cId="245694434" sldId="383"/>
            <ac:spMk id="11" creationId="{BD822447-E65D-4A9C-9F1D-05DFB13C5020}"/>
          </ac:spMkLst>
        </pc:spChg>
        <pc:spChg chg="mod">
          <ac:chgData name="Santiago Cano Muniz" userId="77278d51-8899-4792-a37d-34c094257561" providerId="ADAL" clId="{6C6CA035-8921-4FC6-99C9-7EDD715BA336}" dt="2019-06-14T15:35:35.769" v="150" actId="20577"/>
          <ac:spMkLst>
            <pc:docMk/>
            <pc:sldMk cId="245694434" sldId="383"/>
            <ac:spMk id="15" creationId="{841D0836-FAA3-4CDE-A0CD-668D567A258E}"/>
          </ac:spMkLst>
        </pc:spChg>
      </pc:sldChg>
      <pc:sldChg chg="modSp">
        <pc:chgData name="Santiago Cano Muniz" userId="77278d51-8899-4792-a37d-34c094257561" providerId="ADAL" clId="{6C6CA035-8921-4FC6-99C9-7EDD715BA336}" dt="2019-06-04T17:10:05.377" v="78"/>
        <pc:sldMkLst>
          <pc:docMk/>
          <pc:sldMk cId="3728349994" sldId="385"/>
        </pc:sldMkLst>
        <pc:spChg chg="mod">
          <ac:chgData name="Santiago Cano Muniz" userId="77278d51-8899-4792-a37d-34c094257561" providerId="ADAL" clId="{6C6CA035-8921-4FC6-99C9-7EDD715BA336}" dt="2019-06-04T17:10:05.377" v="78"/>
          <ac:spMkLst>
            <pc:docMk/>
            <pc:sldMk cId="3728349994" sldId="385"/>
            <ac:spMk id="14" creationId="{00000000-0000-0000-0000-000000000000}"/>
          </ac:spMkLst>
        </pc:spChg>
      </pc:sldChg>
      <pc:sldChg chg="modNotesTx">
        <pc:chgData name="Santiago Cano Muniz" userId="77278d51-8899-4792-a37d-34c094257561" providerId="ADAL" clId="{6C6CA035-8921-4FC6-99C9-7EDD715BA336}" dt="2019-06-04T17:03:53.314" v="54" actId="20577"/>
        <pc:sldMkLst>
          <pc:docMk/>
          <pc:sldMk cId="1034709657" sldId="410"/>
        </pc:sldMkLst>
      </pc:sldChg>
      <pc:sldChg chg="modSp">
        <pc:chgData name="Santiago Cano Muniz" userId="77278d51-8899-4792-a37d-34c094257561" providerId="ADAL" clId="{6C6CA035-8921-4FC6-99C9-7EDD715BA336}" dt="2019-06-07T09:46:42.902" v="108"/>
        <pc:sldMkLst>
          <pc:docMk/>
          <pc:sldMk cId="3768233786" sldId="439"/>
        </pc:sldMkLst>
        <pc:spChg chg="mod">
          <ac:chgData name="Santiago Cano Muniz" userId="77278d51-8899-4792-a37d-34c094257561" providerId="ADAL" clId="{6C6CA035-8921-4FC6-99C9-7EDD715BA336}" dt="2019-06-07T09:46:42.902" v="108"/>
          <ac:spMkLst>
            <pc:docMk/>
            <pc:sldMk cId="3768233786" sldId="439"/>
            <ac:spMk id="17" creationId="{8DE5257D-D33B-46BB-B925-71E4D6CDFDCD}"/>
          </ac:spMkLst>
        </pc:spChg>
      </pc:sldChg>
      <pc:sldChg chg="modSp">
        <pc:chgData name="Santiago Cano Muniz" userId="77278d51-8899-4792-a37d-34c094257561" providerId="ADAL" clId="{6C6CA035-8921-4FC6-99C9-7EDD715BA336}" dt="2019-06-07T09:46:35.203" v="107" actId="20577"/>
        <pc:sldMkLst>
          <pc:docMk/>
          <pc:sldMk cId="316285341" sldId="440"/>
        </pc:sldMkLst>
        <pc:spChg chg="mod">
          <ac:chgData name="Santiago Cano Muniz" userId="77278d51-8899-4792-a37d-34c094257561" providerId="ADAL" clId="{6C6CA035-8921-4FC6-99C9-7EDD715BA336}" dt="2019-06-07T09:46:35.203" v="107" actId="20577"/>
          <ac:spMkLst>
            <pc:docMk/>
            <pc:sldMk cId="316285341" sldId="440"/>
            <ac:spMk id="17" creationId="{8DE5257D-D33B-46BB-B925-71E4D6CDFDCD}"/>
          </ac:spMkLst>
        </pc:spChg>
      </pc:sldChg>
      <pc:sldChg chg="delSp modSp add">
        <pc:chgData name="Santiago Cano Muniz" userId="77278d51-8899-4792-a37d-34c094257561" providerId="ADAL" clId="{6C6CA035-8921-4FC6-99C9-7EDD715BA336}" dt="2019-06-10T13:48:46.199" v="145" actId="1076"/>
        <pc:sldMkLst>
          <pc:docMk/>
          <pc:sldMk cId="747200523" sldId="444"/>
        </pc:sldMkLst>
        <pc:spChg chg="mod">
          <ac:chgData name="Santiago Cano Muniz" userId="77278d51-8899-4792-a37d-34c094257561" providerId="ADAL" clId="{6C6CA035-8921-4FC6-99C9-7EDD715BA336}" dt="2019-06-10T13:48:46.199" v="145" actId="1076"/>
          <ac:spMkLst>
            <pc:docMk/>
            <pc:sldMk cId="747200523" sldId="444"/>
            <ac:spMk id="4" creationId="{F3A0D915-74E1-4985-9E80-7019D9129A21}"/>
          </ac:spMkLst>
        </pc:spChg>
        <pc:spChg chg="mod">
          <ac:chgData name="Santiago Cano Muniz" userId="77278d51-8899-4792-a37d-34c094257561" providerId="ADAL" clId="{6C6CA035-8921-4FC6-99C9-7EDD715BA336}" dt="2019-06-04T17:21:15.893" v="85" actId="20577"/>
          <ac:spMkLst>
            <pc:docMk/>
            <pc:sldMk cId="747200523" sldId="444"/>
            <ac:spMk id="10" creationId="{7D452AA0-C52C-46AE-B3ED-E45CEF4A86F3}"/>
          </ac:spMkLst>
        </pc:spChg>
        <pc:spChg chg="del">
          <ac:chgData name="Santiago Cano Muniz" userId="77278d51-8899-4792-a37d-34c094257561" providerId="ADAL" clId="{6C6CA035-8921-4FC6-99C9-7EDD715BA336}" dt="2019-06-04T17:21:09.657" v="80" actId="478"/>
          <ac:spMkLst>
            <pc:docMk/>
            <pc:sldMk cId="747200523" sldId="444"/>
            <ac:spMk id="12" creationId="{81BDC5EA-BDBC-4A9A-BD3D-FB091138E5ED}"/>
          </ac:spMkLst>
        </pc:spChg>
        <pc:spChg chg="del">
          <ac:chgData name="Santiago Cano Muniz" userId="77278d51-8899-4792-a37d-34c094257561" providerId="ADAL" clId="{6C6CA035-8921-4FC6-99C9-7EDD715BA336}" dt="2019-06-04T17:21:09.657" v="80" actId="478"/>
          <ac:spMkLst>
            <pc:docMk/>
            <pc:sldMk cId="747200523" sldId="444"/>
            <ac:spMk id="15" creationId="{841D0836-FAA3-4CDE-A0CD-668D567A258E}"/>
          </ac:spMkLst>
        </pc:spChg>
      </pc:sldChg>
      <pc:sldChg chg="modSp add ord">
        <pc:chgData name="Santiago Cano Muniz" userId="77278d51-8899-4792-a37d-34c094257561" providerId="ADAL" clId="{6C6CA035-8921-4FC6-99C9-7EDD715BA336}" dt="2019-06-04T17:48:30.908" v="103" actId="1076"/>
        <pc:sldMkLst>
          <pc:docMk/>
          <pc:sldMk cId="610984339" sldId="445"/>
        </pc:sldMkLst>
        <pc:spChg chg="mod">
          <ac:chgData name="Santiago Cano Muniz" userId="77278d51-8899-4792-a37d-34c094257561" providerId="ADAL" clId="{6C6CA035-8921-4FC6-99C9-7EDD715BA336}" dt="2019-06-04T17:48:26.827" v="102" actId="207"/>
          <ac:spMkLst>
            <pc:docMk/>
            <pc:sldMk cId="610984339" sldId="445"/>
            <ac:spMk id="7" creationId="{BBEA84BC-0F71-4BE6-BE69-B89F7DB25CBF}"/>
          </ac:spMkLst>
        </pc:spChg>
        <pc:spChg chg="mod">
          <ac:chgData name="Santiago Cano Muniz" userId="77278d51-8899-4792-a37d-34c094257561" providerId="ADAL" clId="{6C6CA035-8921-4FC6-99C9-7EDD715BA336}" dt="2019-06-04T17:48:30.908" v="103" actId="1076"/>
          <ac:spMkLst>
            <pc:docMk/>
            <pc:sldMk cId="610984339" sldId="445"/>
            <ac:spMk id="8" creationId="{6C15C19C-9B89-4ECE-A38B-82DD96EECF37}"/>
          </ac:spMkLst>
        </pc:spChg>
        <pc:spChg chg="mod">
          <ac:chgData name="Santiago Cano Muniz" userId="77278d51-8899-4792-a37d-34c094257561" providerId="ADAL" clId="{6C6CA035-8921-4FC6-99C9-7EDD715BA336}" dt="2019-06-04T17:48:11.327" v="95" actId="207"/>
          <ac:spMkLst>
            <pc:docMk/>
            <pc:sldMk cId="610984339" sldId="445"/>
            <ac:spMk id="11" creationId="{40BDF71F-26D7-48F0-8AA6-4188E66B5FFC}"/>
          </ac:spMkLst>
        </pc:spChg>
      </pc:sldChg>
    </pc:docChg>
  </pc:docChgLst>
  <pc:docChgLst>
    <pc:chgData name="Santiago Cano Muniz" userId="77278d51-8899-4792-a37d-34c094257561" providerId="ADAL" clId="{B3EEC6F9-BF12-4921-9CD4-DA04F914AB0B}"/>
    <pc:docChg chg="undo redo custSel addSld delSld modSld sldOrd">
      <pc:chgData name="Santiago Cano Muniz" userId="77278d51-8899-4792-a37d-34c094257561" providerId="ADAL" clId="{B3EEC6F9-BF12-4921-9CD4-DA04F914AB0B}" dt="2019-06-01T23:30:17.424" v="489" actId="2696"/>
      <pc:docMkLst>
        <pc:docMk/>
      </pc:docMkLst>
      <pc:sldChg chg="addSp delSp modSp delAnim modAnim">
        <pc:chgData name="Santiago Cano Muniz" userId="77278d51-8899-4792-a37d-34c094257561" providerId="ADAL" clId="{B3EEC6F9-BF12-4921-9CD4-DA04F914AB0B}" dt="2019-06-01T22:56:09.360" v="312"/>
        <pc:sldMkLst>
          <pc:docMk/>
          <pc:sldMk cId="1978356431" sldId="415"/>
        </pc:sldMkLst>
        <pc:spChg chg="mod">
          <ac:chgData name="Santiago Cano Muniz" userId="77278d51-8899-4792-a37d-34c094257561" providerId="ADAL" clId="{B3EEC6F9-BF12-4921-9CD4-DA04F914AB0B}" dt="2019-06-01T22:56:09.360" v="312"/>
          <ac:spMkLst>
            <pc:docMk/>
            <pc:sldMk cId="1978356431" sldId="415"/>
            <ac:spMk id="15" creationId="{1937605F-9D61-4DB1-B2EE-7ACDF5B00E44}"/>
          </ac:spMkLst>
        </pc:spChg>
        <pc:grpChg chg="del">
          <ac:chgData name="Santiago Cano Muniz" userId="77278d51-8899-4792-a37d-34c094257561" providerId="ADAL" clId="{B3EEC6F9-BF12-4921-9CD4-DA04F914AB0B}" dt="2019-06-01T22:55:44.737" v="309" actId="478"/>
          <ac:grpSpMkLst>
            <pc:docMk/>
            <pc:sldMk cId="1978356431" sldId="415"/>
            <ac:grpSpMk id="21" creationId="{75EA8A6B-4B60-4AAD-83B9-2BD98069B9A2}"/>
          </ac:grpSpMkLst>
        </pc:grpChg>
        <pc:grpChg chg="del">
          <ac:chgData name="Santiago Cano Muniz" userId="77278d51-8899-4792-a37d-34c094257561" providerId="ADAL" clId="{B3EEC6F9-BF12-4921-9CD4-DA04F914AB0B}" dt="2019-06-01T22:55:42.063" v="308" actId="478"/>
          <ac:grpSpMkLst>
            <pc:docMk/>
            <pc:sldMk cId="1978356431" sldId="415"/>
            <ac:grpSpMk id="97" creationId="{2DC2AA3D-67CE-41EE-BDDB-CCFB3EEDE15B}"/>
          </ac:grpSpMkLst>
        </pc:grpChg>
        <pc:picChg chg="add del">
          <ac:chgData name="Santiago Cano Muniz" userId="77278d51-8899-4792-a37d-34c094257561" providerId="ADAL" clId="{B3EEC6F9-BF12-4921-9CD4-DA04F914AB0B}" dt="2019-06-01T22:44:38.703" v="289" actId="478"/>
          <ac:picMkLst>
            <pc:docMk/>
            <pc:sldMk cId="1978356431" sldId="415"/>
            <ac:picMk id="19" creationId="{8D72D6DD-96D7-4EE0-B7E3-94DB177CCB45}"/>
          </ac:picMkLst>
        </pc:picChg>
        <pc:picChg chg="add mod">
          <ac:chgData name="Santiago Cano Muniz" userId="77278d51-8899-4792-a37d-34c094257561" providerId="ADAL" clId="{B3EEC6F9-BF12-4921-9CD4-DA04F914AB0B}" dt="2019-06-01T22:44:26.655" v="283" actId="571"/>
          <ac:picMkLst>
            <pc:docMk/>
            <pc:sldMk cId="1978356431" sldId="415"/>
            <ac:picMk id="36" creationId="{38536370-BB1F-4C5D-8FCE-0FADE3D13C85}"/>
          </ac:picMkLst>
        </pc:picChg>
        <pc:picChg chg="add del">
          <ac:chgData name="Santiago Cano Muniz" userId="77278d51-8899-4792-a37d-34c094257561" providerId="ADAL" clId="{B3EEC6F9-BF12-4921-9CD4-DA04F914AB0B}" dt="2019-06-01T22:44:27.125" v="284"/>
          <ac:picMkLst>
            <pc:docMk/>
            <pc:sldMk cId="1978356431" sldId="415"/>
            <ac:picMk id="98" creationId="{9ADEC4A8-4D6C-45CC-8E4B-A54B63747ED2}"/>
          </ac:picMkLst>
        </pc:picChg>
        <pc:picChg chg="add del mod ord">
          <ac:chgData name="Santiago Cano Muniz" userId="77278d51-8899-4792-a37d-34c094257561" providerId="ADAL" clId="{B3EEC6F9-BF12-4921-9CD4-DA04F914AB0B}" dt="2019-06-01T22:55:37.778" v="307" actId="478"/>
          <ac:picMkLst>
            <pc:docMk/>
            <pc:sldMk cId="1978356431" sldId="415"/>
            <ac:picMk id="99" creationId="{630E7126-89B9-4B86-A842-F15B52985A47}"/>
          </ac:picMkLst>
        </pc:picChg>
        <pc:picChg chg="add del mod">
          <ac:chgData name="Santiago Cano Muniz" userId="77278d51-8899-4792-a37d-34c094257561" providerId="ADAL" clId="{B3EEC6F9-BF12-4921-9CD4-DA04F914AB0B}" dt="2019-06-01T22:55:22.359" v="301"/>
          <ac:picMkLst>
            <pc:docMk/>
            <pc:sldMk cId="1978356431" sldId="415"/>
            <ac:picMk id="100" creationId="{76ED7B9E-90F1-4B7E-B46B-43113AE62A66}"/>
          </ac:picMkLst>
        </pc:picChg>
        <pc:picChg chg="add mod ord">
          <ac:chgData name="Santiago Cano Muniz" userId="77278d51-8899-4792-a37d-34c094257561" providerId="ADAL" clId="{B3EEC6F9-BF12-4921-9CD4-DA04F914AB0B}" dt="2019-06-01T22:55:36.735" v="306" actId="167"/>
          <ac:picMkLst>
            <pc:docMk/>
            <pc:sldMk cId="1978356431" sldId="415"/>
            <ac:picMk id="101" creationId="{F5C86304-DEB2-4D6D-935B-D22D1017AAC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5F14C-04CC-4E11-8FB3-4B2095D20F1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6BCD8F7-275D-4F8A-A1C1-102AB23A53B5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GB" err="1"/>
            <a:t>Información</a:t>
          </a:r>
          <a:endParaRPr lang="en-GB"/>
        </a:p>
      </dgm:t>
    </dgm:pt>
    <dgm:pt modelId="{FB247A41-5108-4F85-92BC-231F27AB04A8}" type="parTrans" cxnId="{0F30CB56-498F-416B-AE63-1DE2EE2AE0AE}">
      <dgm:prSet/>
      <dgm:spPr/>
      <dgm:t>
        <a:bodyPr/>
        <a:lstStyle/>
        <a:p>
          <a:endParaRPr lang="en-GB"/>
        </a:p>
      </dgm:t>
    </dgm:pt>
    <dgm:pt modelId="{9133D190-4111-481F-8265-D8F9DF9A20C6}" type="sibTrans" cxnId="{0F30CB56-498F-416B-AE63-1DE2EE2AE0AE}">
      <dgm:prSet/>
      <dgm:spPr/>
      <dgm:t>
        <a:bodyPr/>
        <a:lstStyle/>
        <a:p>
          <a:endParaRPr lang="en-GB"/>
        </a:p>
      </dgm:t>
    </dgm:pt>
    <dgm:pt modelId="{8B7D397C-03FB-42C3-865E-A3BF5E4587A2}">
      <dgm:prSet phldrT="[Text]"/>
      <dgm:spPr/>
      <dgm:t>
        <a:bodyPr/>
        <a:lstStyle/>
        <a:p>
          <a:r>
            <a:rPr lang="es-ES" dirty="0"/>
            <a:t>Explorar</a:t>
          </a:r>
          <a:endParaRPr lang="en-GB" dirty="0"/>
        </a:p>
      </dgm:t>
    </dgm:pt>
    <dgm:pt modelId="{EE627575-FB6C-4631-8C09-9786A6E253D1}" type="parTrans" cxnId="{EA1B229B-D05F-45E0-B1EB-FD762B1883A6}">
      <dgm:prSet/>
      <dgm:spPr/>
      <dgm:t>
        <a:bodyPr/>
        <a:lstStyle/>
        <a:p>
          <a:endParaRPr lang="en-GB"/>
        </a:p>
      </dgm:t>
    </dgm:pt>
    <dgm:pt modelId="{FDC7FB02-4B3D-48FC-A58A-9FB7982E82C9}" type="sibTrans" cxnId="{EA1B229B-D05F-45E0-B1EB-FD762B1883A6}">
      <dgm:prSet/>
      <dgm:spPr/>
      <dgm:t>
        <a:bodyPr/>
        <a:lstStyle/>
        <a:p>
          <a:endParaRPr lang="en-GB"/>
        </a:p>
      </dgm:t>
    </dgm:pt>
    <dgm:pt modelId="{E91E7EB4-A258-4D0C-AAAE-E76CB054CDB1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s-ES"/>
            <a:t>Abstraer</a:t>
          </a:r>
          <a:endParaRPr lang="en-GB" dirty="0"/>
        </a:p>
      </dgm:t>
    </dgm:pt>
    <dgm:pt modelId="{DE69EBC0-A86F-42CF-9CEF-86D2426C43AF}" type="parTrans" cxnId="{F942190C-CD54-42F7-8E39-5FC160B16062}">
      <dgm:prSet/>
      <dgm:spPr/>
      <dgm:t>
        <a:bodyPr/>
        <a:lstStyle/>
        <a:p>
          <a:endParaRPr lang="en-GB"/>
        </a:p>
      </dgm:t>
    </dgm:pt>
    <dgm:pt modelId="{FBDA201E-8BBD-477F-A06A-E2E56B521027}" type="sibTrans" cxnId="{F942190C-CD54-42F7-8E39-5FC160B16062}">
      <dgm:prSet/>
      <dgm:spPr/>
      <dgm:t>
        <a:bodyPr/>
        <a:lstStyle/>
        <a:p>
          <a:endParaRPr lang="en-GB"/>
        </a:p>
      </dgm:t>
    </dgm:pt>
    <dgm:pt modelId="{EA91B523-AB52-4545-A75E-F118254A35AB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s-ES"/>
            <a:t>Validar</a:t>
          </a:r>
          <a:endParaRPr lang="en-GB"/>
        </a:p>
      </dgm:t>
    </dgm:pt>
    <dgm:pt modelId="{C0514A8D-2401-4C8C-AE25-F718D3A53445}" type="parTrans" cxnId="{992A28A7-6A22-4165-8B82-2BF392AF63E3}">
      <dgm:prSet/>
      <dgm:spPr/>
      <dgm:t>
        <a:bodyPr/>
        <a:lstStyle/>
        <a:p>
          <a:endParaRPr lang="en-GB"/>
        </a:p>
      </dgm:t>
    </dgm:pt>
    <dgm:pt modelId="{88D7A106-A802-40CA-B0D2-218996820D19}" type="sibTrans" cxnId="{992A28A7-6A22-4165-8B82-2BF392AF63E3}">
      <dgm:prSet/>
      <dgm:spPr/>
      <dgm:t>
        <a:bodyPr/>
        <a:lstStyle/>
        <a:p>
          <a:endParaRPr lang="en-GB"/>
        </a:p>
      </dgm:t>
    </dgm:pt>
    <dgm:pt modelId="{AA8D74A2-AD1F-472D-AB5F-4B73D1537739}" type="pres">
      <dgm:prSet presAssocID="{6705F14C-04CC-4E11-8FB3-4B2095D20F11}" presName="Name0" presStyleCnt="0">
        <dgm:presLayoutVars>
          <dgm:dir/>
          <dgm:resizeHandles val="exact"/>
        </dgm:presLayoutVars>
      </dgm:prSet>
      <dgm:spPr/>
    </dgm:pt>
    <dgm:pt modelId="{4A31BA29-66B5-41B5-B189-A5461C0D251B}" type="pres">
      <dgm:prSet presAssocID="{6705F14C-04CC-4E11-8FB3-4B2095D20F11}" presName="cycle" presStyleCnt="0"/>
      <dgm:spPr/>
    </dgm:pt>
    <dgm:pt modelId="{11C66966-C36F-4DCF-96B9-4401AC66351A}" type="pres">
      <dgm:prSet presAssocID="{76BCD8F7-275D-4F8A-A1C1-102AB23A53B5}" presName="nodeFirstNode" presStyleLbl="node1" presStyleIdx="0" presStyleCnt="4">
        <dgm:presLayoutVars>
          <dgm:bulletEnabled val="1"/>
        </dgm:presLayoutVars>
      </dgm:prSet>
      <dgm:spPr/>
    </dgm:pt>
    <dgm:pt modelId="{E6705C3E-888C-44D7-A0C9-A1FF249CCBB5}" type="pres">
      <dgm:prSet presAssocID="{9133D190-4111-481F-8265-D8F9DF9A20C6}" presName="sibTransFirstNode" presStyleLbl="bgShp" presStyleIdx="0" presStyleCnt="1"/>
      <dgm:spPr/>
    </dgm:pt>
    <dgm:pt modelId="{B3D410E2-4B3D-4026-880C-0C0E8895062A}" type="pres">
      <dgm:prSet presAssocID="{8B7D397C-03FB-42C3-865E-A3BF5E4587A2}" presName="nodeFollowingNodes" presStyleLbl="node1" presStyleIdx="1" presStyleCnt="4">
        <dgm:presLayoutVars>
          <dgm:bulletEnabled val="1"/>
        </dgm:presLayoutVars>
      </dgm:prSet>
      <dgm:spPr/>
    </dgm:pt>
    <dgm:pt modelId="{84A84F6D-800C-4ADE-B8BB-A5C282C6D554}" type="pres">
      <dgm:prSet presAssocID="{E91E7EB4-A258-4D0C-AAAE-E76CB054CDB1}" presName="nodeFollowingNodes" presStyleLbl="node1" presStyleIdx="2" presStyleCnt="4">
        <dgm:presLayoutVars>
          <dgm:bulletEnabled val="1"/>
        </dgm:presLayoutVars>
      </dgm:prSet>
      <dgm:spPr/>
    </dgm:pt>
    <dgm:pt modelId="{D107746E-19FB-4C08-A4CF-439933304677}" type="pres">
      <dgm:prSet presAssocID="{EA91B523-AB52-4545-A75E-F118254A35A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942190C-CD54-42F7-8E39-5FC160B16062}" srcId="{6705F14C-04CC-4E11-8FB3-4B2095D20F11}" destId="{E91E7EB4-A258-4D0C-AAAE-E76CB054CDB1}" srcOrd="2" destOrd="0" parTransId="{DE69EBC0-A86F-42CF-9CEF-86D2426C43AF}" sibTransId="{FBDA201E-8BBD-477F-A06A-E2E56B521027}"/>
    <dgm:cxn modelId="{6C83EA18-5DAC-4FD4-B23D-3CE82B7D295D}" type="presOf" srcId="{9133D190-4111-481F-8265-D8F9DF9A20C6}" destId="{E6705C3E-888C-44D7-A0C9-A1FF249CCBB5}" srcOrd="0" destOrd="0" presId="urn:microsoft.com/office/officeart/2005/8/layout/cycle3"/>
    <dgm:cxn modelId="{70E2B327-77E1-425A-8DC6-25120599D780}" type="presOf" srcId="{8B7D397C-03FB-42C3-865E-A3BF5E4587A2}" destId="{B3D410E2-4B3D-4026-880C-0C0E8895062A}" srcOrd="0" destOrd="0" presId="urn:microsoft.com/office/officeart/2005/8/layout/cycle3"/>
    <dgm:cxn modelId="{ADFF2529-E3EA-41C7-9BA0-A37D3C8F055B}" type="presOf" srcId="{6705F14C-04CC-4E11-8FB3-4B2095D20F11}" destId="{AA8D74A2-AD1F-472D-AB5F-4B73D1537739}" srcOrd="0" destOrd="0" presId="urn:microsoft.com/office/officeart/2005/8/layout/cycle3"/>
    <dgm:cxn modelId="{9510313A-0223-476E-98BB-FFED06802DCC}" type="presOf" srcId="{EA91B523-AB52-4545-A75E-F118254A35AB}" destId="{D107746E-19FB-4C08-A4CF-439933304677}" srcOrd="0" destOrd="0" presId="urn:microsoft.com/office/officeart/2005/8/layout/cycle3"/>
    <dgm:cxn modelId="{0F30CB56-498F-416B-AE63-1DE2EE2AE0AE}" srcId="{6705F14C-04CC-4E11-8FB3-4B2095D20F11}" destId="{76BCD8F7-275D-4F8A-A1C1-102AB23A53B5}" srcOrd="0" destOrd="0" parTransId="{FB247A41-5108-4F85-92BC-231F27AB04A8}" sibTransId="{9133D190-4111-481F-8265-D8F9DF9A20C6}"/>
    <dgm:cxn modelId="{EA1B229B-D05F-45E0-B1EB-FD762B1883A6}" srcId="{6705F14C-04CC-4E11-8FB3-4B2095D20F11}" destId="{8B7D397C-03FB-42C3-865E-A3BF5E4587A2}" srcOrd="1" destOrd="0" parTransId="{EE627575-FB6C-4631-8C09-9786A6E253D1}" sibTransId="{FDC7FB02-4B3D-48FC-A58A-9FB7982E82C9}"/>
    <dgm:cxn modelId="{992A28A7-6A22-4165-8B82-2BF392AF63E3}" srcId="{6705F14C-04CC-4E11-8FB3-4B2095D20F11}" destId="{EA91B523-AB52-4545-A75E-F118254A35AB}" srcOrd="3" destOrd="0" parTransId="{C0514A8D-2401-4C8C-AE25-F718D3A53445}" sibTransId="{88D7A106-A802-40CA-B0D2-218996820D19}"/>
    <dgm:cxn modelId="{F60D99F5-719C-4BAD-90F3-AF02ECC7D36C}" type="presOf" srcId="{76BCD8F7-275D-4F8A-A1C1-102AB23A53B5}" destId="{11C66966-C36F-4DCF-96B9-4401AC66351A}" srcOrd="0" destOrd="0" presId="urn:microsoft.com/office/officeart/2005/8/layout/cycle3"/>
    <dgm:cxn modelId="{65B7B4FF-A85D-4775-9F33-79B6C8AD1699}" type="presOf" srcId="{E91E7EB4-A258-4D0C-AAAE-E76CB054CDB1}" destId="{84A84F6D-800C-4ADE-B8BB-A5C282C6D554}" srcOrd="0" destOrd="0" presId="urn:microsoft.com/office/officeart/2005/8/layout/cycle3"/>
    <dgm:cxn modelId="{30A57578-B2CB-4047-BA9E-9B0E92AEAA43}" type="presParOf" srcId="{AA8D74A2-AD1F-472D-AB5F-4B73D1537739}" destId="{4A31BA29-66B5-41B5-B189-A5461C0D251B}" srcOrd="0" destOrd="0" presId="urn:microsoft.com/office/officeart/2005/8/layout/cycle3"/>
    <dgm:cxn modelId="{17517A05-1FA8-46FD-B3A0-3900E35A9BD0}" type="presParOf" srcId="{4A31BA29-66B5-41B5-B189-A5461C0D251B}" destId="{11C66966-C36F-4DCF-96B9-4401AC66351A}" srcOrd="0" destOrd="0" presId="urn:microsoft.com/office/officeart/2005/8/layout/cycle3"/>
    <dgm:cxn modelId="{CFAF41BA-983D-4689-92BC-9FD769FFD52E}" type="presParOf" srcId="{4A31BA29-66B5-41B5-B189-A5461C0D251B}" destId="{E6705C3E-888C-44D7-A0C9-A1FF249CCBB5}" srcOrd="1" destOrd="0" presId="urn:microsoft.com/office/officeart/2005/8/layout/cycle3"/>
    <dgm:cxn modelId="{AC119B91-8194-4939-B1B8-6F62B1806129}" type="presParOf" srcId="{4A31BA29-66B5-41B5-B189-A5461C0D251B}" destId="{B3D410E2-4B3D-4026-880C-0C0E8895062A}" srcOrd="2" destOrd="0" presId="urn:microsoft.com/office/officeart/2005/8/layout/cycle3"/>
    <dgm:cxn modelId="{7FADDD5B-B4FB-4F16-B18E-2C973F48C8D4}" type="presParOf" srcId="{4A31BA29-66B5-41B5-B189-A5461C0D251B}" destId="{84A84F6D-800C-4ADE-B8BB-A5C282C6D554}" srcOrd="3" destOrd="0" presId="urn:microsoft.com/office/officeart/2005/8/layout/cycle3"/>
    <dgm:cxn modelId="{709AE0D5-E53B-4691-8946-AA6B4CBA164E}" type="presParOf" srcId="{4A31BA29-66B5-41B5-B189-A5461C0D251B}" destId="{D107746E-19FB-4C08-A4CF-43993330467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5F14C-04CC-4E11-8FB3-4B2095D20F1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6BCD8F7-275D-4F8A-A1C1-102AB23A53B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GB" err="1"/>
            <a:t>Información</a:t>
          </a:r>
          <a:endParaRPr lang="en-GB"/>
        </a:p>
      </dgm:t>
    </dgm:pt>
    <dgm:pt modelId="{FB247A41-5108-4F85-92BC-231F27AB04A8}" type="parTrans" cxnId="{0F30CB56-498F-416B-AE63-1DE2EE2AE0AE}">
      <dgm:prSet/>
      <dgm:spPr/>
      <dgm:t>
        <a:bodyPr/>
        <a:lstStyle/>
        <a:p>
          <a:endParaRPr lang="en-GB"/>
        </a:p>
      </dgm:t>
    </dgm:pt>
    <dgm:pt modelId="{9133D190-4111-481F-8265-D8F9DF9A20C6}" type="sibTrans" cxnId="{0F30CB56-498F-416B-AE63-1DE2EE2AE0AE}">
      <dgm:prSet/>
      <dgm:spPr/>
      <dgm:t>
        <a:bodyPr/>
        <a:lstStyle/>
        <a:p>
          <a:endParaRPr lang="en-GB"/>
        </a:p>
      </dgm:t>
    </dgm:pt>
    <dgm:pt modelId="{8B7D397C-03FB-42C3-865E-A3BF5E4587A2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/>
            <a:t>Explorar</a:t>
          </a:r>
          <a:endParaRPr lang="en-GB" dirty="0"/>
        </a:p>
      </dgm:t>
    </dgm:pt>
    <dgm:pt modelId="{EE627575-FB6C-4631-8C09-9786A6E253D1}" type="parTrans" cxnId="{EA1B229B-D05F-45E0-B1EB-FD762B1883A6}">
      <dgm:prSet/>
      <dgm:spPr/>
      <dgm:t>
        <a:bodyPr/>
        <a:lstStyle/>
        <a:p>
          <a:endParaRPr lang="en-GB"/>
        </a:p>
      </dgm:t>
    </dgm:pt>
    <dgm:pt modelId="{FDC7FB02-4B3D-48FC-A58A-9FB7982E82C9}" type="sibTrans" cxnId="{EA1B229B-D05F-45E0-B1EB-FD762B1883A6}">
      <dgm:prSet/>
      <dgm:spPr/>
      <dgm:t>
        <a:bodyPr/>
        <a:lstStyle/>
        <a:p>
          <a:endParaRPr lang="en-GB"/>
        </a:p>
      </dgm:t>
    </dgm:pt>
    <dgm:pt modelId="{E91E7EB4-A258-4D0C-AAAE-E76CB054CDB1}">
      <dgm:prSet phldrT="[Text]"/>
      <dgm:spPr/>
      <dgm:t>
        <a:bodyPr/>
        <a:lstStyle/>
        <a:p>
          <a:r>
            <a:rPr lang="es-ES"/>
            <a:t>Abstraer</a:t>
          </a:r>
          <a:endParaRPr lang="en-GB" dirty="0"/>
        </a:p>
      </dgm:t>
    </dgm:pt>
    <dgm:pt modelId="{DE69EBC0-A86F-42CF-9CEF-86D2426C43AF}" type="parTrans" cxnId="{F942190C-CD54-42F7-8E39-5FC160B16062}">
      <dgm:prSet/>
      <dgm:spPr/>
      <dgm:t>
        <a:bodyPr/>
        <a:lstStyle/>
        <a:p>
          <a:endParaRPr lang="en-GB"/>
        </a:p>
      </dgm:t>
    </dgm:pt>
    <dgm:pt modelId="{FBDA201E-8BBD-477F-A06A-E2E56B521027}" type="sibTrans" cxnId="{F942190C-CD54-42F7-8E39-5FC160B16062}">
      <dgm:prSet/>
      <dgm:spPr/>
      <dgm:t>
        <a:bodyPr/>
        <a:lstStyle/>
        <a:p>
          <a:endParaRPr lang="en-GB"/>
        </a:p>
      </dgm:t>
    </dgm:pt>
    <dgm:pt modelId="{EA91B523-AB52-4545-A75E-F118254A35AB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/>
            <a:t>Validar</a:t>
          </a:r>
          <a:endParaRPr lang="en-GB"/>
        </a:p>
      </dgm:t>
    </dgm:pt>
    <dgm:pt modelId="{C0514A8D-2401-4C8C-AE25-F718D3A53445}" type="parTrans" cxnId="{992A28A7-6A22-4165-8B82-2BF392AF63E3}">
      <dgm:prSet/>
      <dgm:spPr/>
      <dgm:t>
        <a:bodyPr/>
        <a:lstStyle/>
        <a:p>
          <a:endParaRPr lang="en-GB"/>
        </a:p>
      </dgm:t>
    </dgm:pt>
    <dgm:pt modelId="{88D7A106-A802-40CA-B0D2-218996820D19}" type="sibTrans" cxnId="{992A28A7-6A22-4165-8B82-2BF392AF63E3}">
      <dgm:prSet/>
      <dgm:spPr/>
      <dgm:t>
        <a:bodyPr/>
        <a:lstStyle/>
        <a:p>
          <a:endParaRPr lang="en-GB"/>
        </a:p>
      </dgm:t>
    </dgm:pt>
    <dgm:pt modelId="{AA8D74A2-AD1F-472D-AB5F-4B73D1537739}" type="pres">
      <dgm:prSet presAssocID="{6705F14C-04CC-4E11-8FB3-4B2095D20F11}" presName="Name0" presStyleCnt="0">
        <dgm:presLayoutVars>
          <dgm:dir/>
          <dgm:resizeHandles val="exact"/>
        </dgm:presLayoutVars>
      </dgm:prSet>
      <dgm:spPr/>
    </dgm:pt>
    <dgm:pt modelId="{4A31BA29-66B5-41B5-B189-A5461C0D251B}" type="pres">
      <dgm:prSet presAssocID="{6705F14C-04CC-4E11-8FB3-4B2095D20F11}" presName="cycle" presStyleCnt="0"/>
      <dgm:spPr/>
    </dgm:pt>
    <dgm:pt modelId="{11C66966-C36F-4DCF-96B9-4401AC66351A}" type="pres">
      <dgm:prSet presAssocID="{76BCD8F7-275D-4F8A-A1C1-102AB23A53B5}" presName="nodeFirstNode" presStyleLbl="node1" presStyleIdx="0" presStyleCnt="4">
        <dgm:presLayoutVars>
          <dgm:bulletEnabled val="1"/>
        </dgm:presLayoutVars>
      </dgm:prSet>
      <dgm:spPr/>
    </dgm:pt>
    <dgm:pt modelId="{E6705C3E-888C-44D7-A0C9-A1FF249CCBB5}" type="pres">
      <dgm:prSet presAssocID="{9133D190-4111-481F-8265-D8F9DF9A20C6}" presName="sibTransFirstNode" presStyleLbl="bgShp" presStyleIdx="0" presStyleCnt="1"/>
      <dgm:spPr/>
    </dgm:pt>
    <dgm:pt modelId="{B3D410E2-4B3D-4026-880C-0C0E8895062A}" type="pres">
      <dgm:prSet presAssocID="{8B7D397C-03FB-42C3-865E-A3BF5E4587A2}" presName="nodeFollowingNodes" presStyleLbl="node1" presStyleIdx="1" presStyleCnt="4">
        <dgm:presLayoutVars>
          <dgm:bulletEnabled val="1"/>
        </dgm:presLayoutVars>
      </dgm:prSet>
      <dgm:spPr/>
    </dgm:pt>
    <dgm:pt modelId="{84A84F6D-800C-4ADE-B8BB-A5C282C6D554}" type="pres">
      <dgm:prSet presAssocID="{E91E7EB4-A258-4D0C-AAAE-E76CB054CDB1}" presName="nodeFollowingNodes" presStyleLbl="node1" presStyleIdx="2" presStyleCnt="4">
        <dgm:presLayoutVars>
          <dgm:bulletEnabled val="1"/>
        </dgm:presLayoutVars>
      </dgm:prSet>
      <dgm:spPr/>
    </dgm:pt>
    <dgm:pt modelId="{D107746E-19FB-4C08-A4CF-439933304677}" type="pres">
      <dgm:prSet presAssocID="{EA91B523-AB52-4545-A75E-F118254A35A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942190C-CD54-42F7-8E39-5FC160B16062}" srcId="{6705F14C-04CC-4E11-8FB3-4B2095D20F11}" destId="{E91E7EB4-A258-4D0C-AAAE-E76CB054CDB1}" srcOrd="2" destOrd="0" parTransId="{DE69EBC0-A86F-42CF-9CEF-86D2426C43AF}" sibTransId="{FBDA201E-8BBD-477F-A06A-E2E56B521027}"/>
    <dgm:cxn modelId="{6C83EA18-5DAC-4FD4-B23D-3CE82B7D295D}" type="presOf" srcId="{9133D190-4111-481F-8265-D8F9DF9A20C6}" destId="{E6705C3E-888C-44D7-A0C9-A1FF249CCBB5}" srcOrd="0" destOrd="0" presId="urn:microsoft.com/office/officeart/2005/8/layout/cycle3"/>
    <dgm:cxn modelId="{70E2B327-77E1-425A-8DC6-25120599D780}" type="presOf" srcId="{8B7D397C-03FB-42C3-865E-A3BF5E4587A2}" destId="{B3D410E2-4B3D-4026-880C-0C0E8895062A}" srcOrd="0" destOrd="0" presId="urn:microsoft.com/office/officeart/2005/8/layout/cycle3"/>
    <dgm:cxn modelId="{ADFF2529-E3EA-41C7-9BA0-A37D3C8F055B}" type="presOf" srcId="{6705F14C-04CC-4E11-8FB3-4B2095D20F11}" destId="{AA8D74A2-AD1F-472D-AB5F-4B73D1537739}" srcOrd="0" destOrd="0" presId="urn:microsoft.com/office/officeart/2005/8/layout/cycle3"/>
    <dgm:cxn modelId="{9510313A-0223-476E-98BB-FFED06802DCC}" type="presOf" srcId="{EA91B523-AB52-4545-A75E-F118254A35AB}" destId="{D107746E-19FB-4C08-A4CF-439933304677}" srcOrd="0" destOrd="0" presId="urn:microsoft.com/office/officeart/2005/8/layout/cycle3"/>
    <dgm:cxn modelId="{0F30CB56-498F-416B-AE63-1DE2EE2AE0AE}" srcId="{6705F14C-04CC-4E11-8FB3-4B2095D20F11}" destId="{76BCD8F7-275D-4F8A-A1C1-102AB23A53B5}" srcOrd="0" destOrd="0" parTransId="{FB247A41-5108-4F85-92BC-231F27AB04A8}" sibTransId="{9133D190-4111-481F-8265-D8F9DF9A20C6}"/>
    <dgm:cxn modelId="{EA1B229B-D05F-45E0-B1EB-FD762B1883A6}" srcId="{6705F14C-04CC-4E11-8FB3-4B2095D20F11}" destId="{8B7D397C-03FB-42C3-865E-A3BF5E4587A2}" srcOrd="1" destOrd="0" parTransId="{EE627575-FB6C-4631-8C09-9786A6E253D1}" sibTransId="{FDC7FB02-4B3D-48FC-A58A-9FB7982E82C9}"/>
    <dgm:cxn modelId="{992A28A7-6A22-4165-8B82-2BF392AF63E3}" srcId="{6705F14C-04CC-4E11-8FB3-4B2095D20F11}" destId="{EA91B523-AB52-4545-A75E-F118254A35AB}" srcOrd="3" destOrd="0" parTransId="{C0514A8D-2401-4C8C-AE25-F718D3A53445}" sibTransId="{88D7A106-A802-40CA-B0D2-218996820D19}"/>
    <dgm:cxn modelId="{F60D99F5-719C-4BAD-90F3-AF02ECC7D36C}" type="presOf" srcId="{76BCD8F7-275D-4F8A-A1C1-102AB23A53B5}" destId="{11C66966-C36F-4DCF-96B9-4401AC66351A}" srcOrd="0" destOrd="0" presId="urn:microsoft.com/office/officeart/2005/8/layout/cycle3"/>
    <dgm:cxn modelId="{65B7B4FF-A85D-4775-9F33-79B6C8AD1699}" type="presOf" srcId="{E91E7EB4-A258-4D0C-AAAE-E76CB054CDB1}" destId="{84A84F6D-800C-4ADE-B8BB-A5C282C6D554}" srcOrd="0" destOrd="0" presId="urn:microsoft.com/office/officeart/2005/8/layout/cycle3"/>
    <dgm:cxn modelId="{30A57578-B2CB-4047-BA9E-9B0E92AEAA43}" type="presParOf" srcId="{AA8D74A2-AD1F-472D-AB5F-4B73D1537739}" destId="{4A31BA29-66B5-41B5-B189-A5461C0D251B}" srcOrd="0" destOrd="0" presId="urn:microsoft.com/office/officeart/2005/8/layout/cycle3"/>
    <dgm:cxn modelId="{17517A05-1FA8-46FD-B3A0-3900E35A9BD0}" type="presParOf" srcId="{4A31BA29-66B5-41B5-B189-A5461C0D251B}" destId="{11C66966-C36F-4DCF-96B9-4401AC66351A}" srcOrd="0" destOrd="0" presId="urn:microsoft.com/office/officeart/2005/8/layout/cycle3"/>
    <dgm:cxn modelId="{CFAF41BA-983D-4689-92BC-9FD769FFD52E}" type="presParOf" srcId="{4A31BA29-66B5-41B5-B189-A5461C0D251B}" destId="{E6705C3E-888C-44D7-A0C9-A1FF249CCBB5}" srcOrd="1" destOrd="0" presId="urn:microsoft.com/office/officeart/2005/8/layout/cycle3"/>
    <dgm:cxn modelId="{AC119B91-8194-4939-B1B8-6F62B1806129}" type="presParOf" srcId="{4A31BA29-66B5-41B5-B189-A5461C0D251B}" destId="{B3D410E2-4B3D-4026-880C-0C0E8895062A}" srcOrd="2" destOrd="0" presId="urn:microsoft.com/office/officeart/2005/8/layout/cycle3"/>
    <dgm:cxn modelId="{7FADDD5B-B4FB-4F16-B18E-2C973F48C8D4}" type="presParOf" srcId="{4A31BA29-66B5-41B5-B189-A5461C0D251B}" destId="{84A84F6D-800C-4ADE-B8BB-A5C282C6D554}" srcOrd="3" destOrd="0" presId="urn:microsoft.com/office/officeart/2005/8/layout/cycle3"/>
    <dgm:cxn modelId="{709AE0D5-E53B-4691-8946-AA6B4CBA164E}" type="presParOf" srcId="{4A31BA29-66B5-41B5-B189-A5461C0D251B}" destId="{D107746E-19FB-4C08-A4CF-43993330467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05C3E-888C-44D7-A0C9-A1FF249CCBB5}">
      <dsp:nvSpPr>
        <dsp:cNvPr id="0" name=""/>
        <dsp:cNvSpPr/>
      </dsp:nvSpPr>
      <dsp:spPr>
        <a:xfrm>
          <a:off x="744932" y="-24545"/>
          <a:ext cx="2317024" cy="2317024"/>
        </a:xfrm>
        <a:prstGeom prst="circularArrow">
          <a:avLst>
            <a:gd name="adj1" fmla="val 4668"/>
            <a:gd name="adj2" fmla="val 272909"/>
            <a:gd name="adj3" fmla="val 13223977"/>
            <a:gd name="adj4" fmla="val 17769276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66966-C36F-4DCF-96B9-4401AC66351A}">
      <dsp:nvSpPr>
        <dsp:cNvPr id="0" name=""/>
        <dsp:cNvSpPr/>
      </dsp:nvSpPr>
      <dsp:spPr>
        <a:xfrm>
          <a:off x="1211958" y="358"/>
          <a:ext cx="1382971" cy="691485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err="1"/>
            <a:t>Información</a:t>
          </a:r>
          <a:endParaRPr lang="en-GB" sz="1800" kern="1200"/>
        </a:p>
      </dsp:txBody>
      <dsp:txXfrm>
        <a:off x="1245714" y="34114"/>
        <a:ext cx="1315459" cy="623973"/>
      </dsp:txXfrm>
    </dsp:sp>
    <dsp:sp modelId="{B3D410E2-4B3D-4026-880C-0C0E8895062A}">
      <dsp:nvSpPr>
        <dsp:cNvPr id="0" name=""/>
        <dsp:cNvSpPr/>
      </dsp:nvSpPr>
      <dsp:spPr>
        <a:xfrm>
          <a:off x="2043924" y="832324"/>
          <a:ext cx="1382971" cy="6914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Explorar</a:t>
          </a:r>
          <a:endParaRPr lang="en-GB" sz="1800" kern="1200" dirty="0"/>
        </a:p>
      </dsp:txBody>
      <dsp:txXfrm>
        <a:off x="2077680" y="866080"/>
        <a:ext cx="1315459" cy="623973"/>
      </dsp:txXfrm>
    </dsp:sp>
    <dsp:sp modelId="{84A84F6D-800C-4ADE-B8BB-A5C282C6D554}">
      <dsp:nvSpPr>
        <dsp:cNvPr id="0" name=""/>
        <dsp:cNvSpPr/>
      </dsp:nvSpPr>
      <dsp:spPr>
        <a:xfrm>
          <a:off x="1211958" y="1664290"/>
          <a:ext cx="1382971" cy="691485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Abstraer</a:t>
          </a:r>
          <a:endParaRPr lang="en-GB" sz="1800" kern="1200" dirty="0"/>
        </a:p>
      </dsp:txBody>
      <dsp:txXfrm>
        <a:off x="1245714" y="1698046"/>
        <a:ext cx="1315459" cy="623973"/>
      </dsp:txXfrm>
    </dsp:sp>
    <dsp:sp modelId="{D107746E-19FB-4C08-A4CF-439933304677}">
      <dsp:nvSpPr>
        <dsp:cNvPr id="0" name=""/>
        <dsp:cNvSpPr/>
      </dsp:nvSpPr>
      <dsp:spPr>
        <a:xfrm>
          <a:off x="379992" y="832324"/>
          <a:ext cx="1382971" cy="691485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Validar</a:t>
          </a:r>
          <a:endParaRPr lang="en-GB" sz="1800" kern="1200"/>
        </a:p>
      </dsp:txBody>
      <dsp:txXfrm>
        <a:off x="413748" y="866080"/>
        <a:ext cx="1315459" cy="623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05C3E-888C-44D7-A0C9-A1FF249CCBB5}">
      <dsp:nvSpPr>
        <dsp:cNvPr id="0" name=""/>
        <dsp:cNvSpPr/>
      </dsp:nvSpPr>
      <dsp:spPr>
        <a:xfrm>
          <a:off x="744932" y="-24545"/>
          <a:ext cx="2317024" cy="2317024"/>
        </a:xfrm>
        <a:prstGeom prst="circularArrow">
          <a:avLst>
            <a:gd name="adj1" fmla="val 4668"/>
            <a:gd name="adj2" fmla="val 272909"/>
            <a:gd name="adj3" fmla="val 13223977"/>
            <a:gd name="adj4" fmla="val 17769276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66966-C36F-4DCF-96B9-4401AC66351A}">
      <dsp:nvSpPr>
        <dsp:cNvPr id="0" name=""/>
        <dsp:cNvSpPr/>
      </dsp:nvSpPr>
      <dsp:spPr>
        <a:xfrm>
          <a:off x="1211958" y="358"/>
          <a:ext cx="1382971" cy="691485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err="1"/>
            <a:t>Información</a:t>
          </a:r>
          <a:endParaRPr lang="en-GB" sz="1800" kern="1200"/>
        </a:p>
      </dsp:txBody>
      <dsp:txXfrm>
        <a:off x="1245714" y="34114"/>
        <a:ext cx="1315459" cy="623973"/>
      </dsp:txXfrm>
    </dsp:sp>
    <dsp:sp modelId="{B3D410E2-4B3D-4026-880C-0C0E8895062A}">
      <dsp:nvSpPr>
        <dsp:cNvPr id="0" name=""/>
        <dsp:cNvSpPr/>
      </dsp:nvSpPr>
      <dsp:spPr>
        <a:xfrm>
          <a:off x="2043924" y="832324"/>
          <a:ext cx="1382971" cy="691485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Explorar</a:t>
          </a:r>
          <a:endParaRPr lang="en-GB" sz="1800" kern="1200" dirty="0"/>
        </a:p>
      </dsp:txBody>
      <dsp:txXfrm>
        <a:off x="2077680" y="866080"/>
        <a:ext cx="1315459" cy="623973"/>
      </dsp:txXfrm>
    </dsp:sp>
    <dsp:sp modelId="{84A84F6D-800C-4ADE-B8BB-A5C282C6D554}">
      <dsp:nvSpPr>
        <dsp:cNvPr id="0" name=""/>
        <dsp:cNvSpPr/>
      </dsp:nvSpPr>
      <dsp:spPr>
        <a:xfrm>
          <a:off x="1211958" y="1664290"/>
          <a:ext cx="1382971" cy="6914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Abstraer</a:t>
          </a:r>
          <a:endParaRPr lang="en-GB" sz="1800" kern="1200" dirty="0"/>
        </a:p>
      </dsp:txBody>
      <dsp:txXfrm>
        <a:off x="1245714" y="1698046"/>
        <a:ext cx="1315459" cy="623973"/>
      </dsp:txXfrm>
    </dsp:sp>
    <dsp:sp modelId="{D107746E-19FB-4C08-A4CF-439933304677}">
      <dsp:nvSpPr>
        <dsp:cNvPr id="0" name=""/>
        <dsp:cNvSpPr/>
      </dsp:nvSpPr>
      <dsp:spPr>
        <a:xfrm>
          <a:off x="379992" y="832324"/>
          <a:ext cx="1382971" cy="691485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Validar</a:t>
          </a:r>
          <a:endParaRPr lang="en-GB" sz="1800" kern="1200"/>
        </a:p>
      </dsp:txBody>
      <dsp:txXfrm>
        <a:off x="413748" y="866080"/>
        <a:ext cx="1315459" cy="62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itab.com/blog/adventures-in-statistics/the-danger-of-overfitting-regression-model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itab.com/blog/adventures-in-statistics/the-danger-of-overfitting-regression-model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forma en la que elegimos representar nuestras ideas será determinante en el impacto de nuestro mensaje. Orientarán al lector u oyente en una u otra dirección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3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physical world, “models” are generally simplifications of things in the real world that nonetheless convey the essence of the thing being </a:t>
            </a:r>
            <a:r>
              <a:rPr lang="en-GB" dirty="0" err="1"/>
              <a:t>modeled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Fitted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plot gives an idea of whether there is any curvature in the data. If the line is strongly curved, a quadratic or other model may be better.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-Location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plot is used to check if the variance is constant 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the standard deviation among the residuals appears to be about constant). Fitted Vs root of(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standadise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residuals )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Leverage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plot is used to check to see if there were any overly influential points 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Q-Q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plot is to check whether the residuals are normally distributed.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should mention the assumptions of the linear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Fitted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plot gives an idea of whether there is any curvature in the data. If the line is strongly curved, a quadratic or other model may be better.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-Location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plot is used to check if the variance is constant 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the standard deviation among the residuals appears to be about constant). Fitted Vs root of(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standadise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residuals )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Leverage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plot is used to check to see if there were any overly influential points 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Q-Q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plot is to check whether the residuals are normally distributed.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Fitted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plot gives an idea of whether there is any curvature in the data. If the line is strongly curved, a quadratic or other model may be better.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-Location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plot is used to check if the variance is constant 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the standard deviation among the residuals appears to be about constant). Fitted Vs root of(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standadise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residuals )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Leverage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plot is used to check to see if there were any overly influential points 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Q-Q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plot is to check whether the residuals are normally distributed.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0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1:</a:t>
            </a:r>
            <a:r>
              <a:rPr lang="en-US" dirty="0"/>
              <a:t> Every time you add a predictor to a model, the R-squared increases, even if due to chance alone. It never decreases. Consequently, a model with more terms may appear to have a better fit simply because it has more terms.</a:t>
            </a:r>
          </a:p>
          <a:p>
            <a:r>
              <a:rPr lang="en-US" b="1" dirty="0"/>
              <a:t>Problem 2:</a:t>
            </a:r>
            <a:r>
              <a:rPr lang="en-US" dirty="0"/>
              <a:t> If a model has too many predictors and higher order polynomials, it begins to model the random noise in the data. This condition is known as </a:t>
            </a:r>
            <a:r>
              <a:rPr lang="en-US" dirty="0">
                <a:hlinkClick r:id="rId3"/>
              </a:rPr>
              <a:t>overfitting the model</a:t>
            </a:r>
            <a:r>
              <a:rPr lang="en-US" dirty="0"/>
              <a:t> and it produces misleadingly high R-squared values and a lessened ability to make predictions.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8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Entities are not to be multiplied without necessity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Los modelos son ciegos a la realidad, solo ven la información que les damos.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1:</a:t>
            </a:r>
            <a:r>
              <a:rPr lang="en-US" dirty="0"/>
              <a:t> Every time you add a predictor to a model, the R-squared increases, even if due to chance alone. It never decreases. Consequently, a model with more terms may appear to have a better fit simply because it has more terms.</a:t>
            </a:r>
          </a:p>
          <a:p>
            <a:r>
              <a:rPr lang="en-US" b="1" dirty="0"/>
              <a:t>Problem 2:</a:t>
            </a:r>
            <a:r>
              <a:rPr lang="en-US" dirty="0"/>
              <a:t> If a model has too many predictors and higher order polynomials, it begins to model the random noise in the data. This condition is known as </a:t>
            </a:r>
            <a:r>
              <a:rPr lang="en-US" dirty="0">
                <a:hlinkClick r:id="rId3"/>
              </a:rPr>
              <a:t>overfitting the model</a:t>
            </a:r>
            <a:r>
              <a:rPr lang="en-US" dirty="0"/>
              <a:t> and it produces misleadingly high R-squared values and a lessened ability to make predictions.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0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Entities are not to be multiplied without necessity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La gramática de los gráficos </a:t>
            </a:r>
            <a:r>
              <a:rPr lang="en-GB" noProof="0" dirty="0"/>
              <a:t>[]</a:t>
            </a:r>
            <a:r>
              <a:rPr lang="es-ES" noProof="0" dirty="0"/>
              <a:t>, será la herramienta que nos ayude a traducir nuestras abstracciones mentales en representaciones visuales.</a:t>
            </a:r>
          </a:p>
          <a:p>
            <a:r>
              <a:rPr lang="es-ES" noProof="0" dirty="0"/>
              <a:t>La estructura básica de </a:t>
            </a:r>
            <a:r>
              <a:rPr lang="es-ES" noProof="0" dirty="0" err="1"/>
              <a:t>ggplot</a:t>
            </a:r>
            <a:r>
              <a:rPr lang="es-ES" noProof="0" dirty="0"/>
              <a:t> se organiza a través de “capas” que se asiente una encima de otra</a:t>
            </a:r>
          </a:p>
          <a:p>
            <a:pPr marL="171450" indent="-171450">
              <a:buFontTx/>
              <a:buChar char="-"/>
            </a:pPr>
            <a:r>
              <a:rPr lang="es-ES" noProof="0" dirty="0"/>
              <a:t>Primero entran los datos</a:t>
            </a:r>
          </a:p>
          <a:p>
            <a:pPr marL="171450" indent="-171450">
              <a:buFontTx/>
              <a:buChar char="-"/>
            </a:pPr>
            <a:r>
              <a:rPr lang="es-ES" noProof="0" dirty="0"/>
              <a:t>Luego, elegiremos como proyectar las variables</a:t>
            </a:r>
          </a:p>
          <a:p>
            <a:pPr marL="171450" indent="-171450">
              <a:buFontTx/>
              <a:buChar char="-"/>
            </a:pPr>
            <a:r>
              <a:rPr lang="es-ES" noProof="0" dirty="0"/>
              <a:t>Y cual será su forma visual</a:t>
            </a:r>
          </a:p>
          <a:p>
            <a:pPr marL="171450" indent="-171450">
              <a:buFontTx/>
              <a:buChar char="-"/>
            </a:pPr>
            <a:r>
              <a:rPr lang="es-ES" noProof="0" dirty="0"/>
              <a:t>Por último, tendremos infinidad de opciones para retocar los gráficos</a:t>
            </a:r>
          </a:p>
          <a:p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función básica de la librería ggplot2 es </a:t>
            </a:r>
            <a:r>
              <a:rPr lang="es-ES" dirty="0" err="1"/>
              <a:t>ggplot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Como hemos visto lo primero en entrar serán los </a:t>
            </a:r>
            <a:r>
              <a:rPr lang="es-ES" dirty="0" err="1"/>
              <a:t>dats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En el argumento </a:t>
            </a:r>
            <a:r>
              <a:rPr lang="es-ES" dirty="0" err="1"/>
              <a:t>mapping</a:t>
            </a:r>
            <a:r>
              <a:rPr lang="es-ES" dirty="0"/>
              <a:t> = introduciremos las variables deseadas mediante la función “aes()” de </a:t>
            </a:r>
            <a:r>
              <a:rPr lang="es-ES" dirty="0" err="1"/>
              <a:t>aesthetic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A partir de aquí, empezaremos a añadir capas con el operador +, siendo la más relevante la geometría</a:t>
            </a:r>
          </a:p>
          <a:p>
            <a:pPr marL="171450" indent="-171450">
              <a:buFontTx/>
              <a:buChar char="-"/>
            </a:pPr>
            <a:r>
              <a:rPr lang="es-ES" dirty="0"/>
              <a:t>Además, las funciones </a:t>
            </a:r>
            <a:r>
              <a:rPr lang="es-ES" dirty="0" err="1"/>
              <a:t>stat</a:t>
            </a:r>
            <a:r>
              <a:rPr lang="es-ES" dirty="0"/>
              <a:t>_ nos permite representar modelos de regresión sencillos</a:t>
            </a:r>
          </a:p>
          <a:p>
            <a:pPr marL="171450" indent="-171450">
              <a:buFontTx/>
              <a:buChar char="-"/>
            </a:pPr>
            <a:r>
              <a:rPr lang="es-ES" dirty="0"/>
              <a:t>Finalmente, las funciones de teselado “</a:t>
            </a:r>
            <a:r>
              <a:rPr lang="es-ES" dirty="0" err="1"/>
              <a:t>facet</a:t>
            </a:r>
            <a:r>
              <a:rPr lang="es-ES" dirty="0"/>
              <a:t>_” facilitan la división de los datos en subgrupos.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Histograma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Gráfico</a:t>
            </a:r>
            <a:r>
              <a:rPr lang="en-GB" dirty="0"/>
              <a:t> de quantiles</a:t>
            </a:r>
          </a:p>
          <a:p>
            <a:pPr>
              <a:buFont typeface="Courier New" panose="02070309020205020404" pitchFamily="49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Diagrama de cajas y bigotes vs barras</a:t>
            </a:r>
            <a:endParaRPr lang="es-ES" sz="1200" b="1" dirty="0">
              <a:solidFill>
                <a:schemeClr val="accent2"/>
              </a:solidFill>
            </a:endParaRPr>
          </a:p>
          <a:p>
            <a:r>
              <a:rPr lang="es-ES" dirty="0"/>
              <a:t>Estos gráficos ilustra muy bien el </a:t>
            </a:r>
            <a:r>
              <a:rPr lang="es-ES" dirty="0" err="1"/>
              <a:t>constraste</a:t>
            </a:r>
            <a:r>
              <a:rPr lang="es-ES" dirty="0"/>
              <a:t> entre grupos. Si el numero excede los 10, probablemente será complicado apreciar la diferencia.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Mencionar</a:t>
            </a:r>
            <a:r>
              <a:rPr lang="en-GB" dirty="0"/>
              <a:t>, </a:t>
            </a:r>
            <a:r>
              <a:rPr lang="en-GB" dirty="0" err="1"/>
              <a:t>especificar</a:t>
            </a:r>
            <a:r>
              <a:rPr lang="en-GB" dirty="0"/>
              <a:t> los </a:t>
            </a:r>
            <a:r>
              <a:rPr lang="en-GB" dirty="0" err="1"/>
              <a:t>argumentos</a:t>
            </a:r>
            <a:r>
              <a:rPr lang="en-GB" dirty="0"/>
              <a:t> por </a:t>
            </a:r>
            <a:r>
              <a:rPr lang="en-GB" dirty="0" err="1"/>
              <a:t>separado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-Roman"/>
              </a:rPr>
              <a:t>The</a:t>
            </a:r>
          </a:p>
          <a:p>
            <a:r>
              <a:rPr lang="en-GB" dirty="0">
                <a:latin typeface="Times-Roman"/>
              </a:rPr>
              <a:t>person who programmed that computer was necessarily, whether or not they thought of it</a:t>
            </a:r>
          </a:p>
          <a:p>
            <a:r>
              <a:rPr lang="en-GB" dirty="0">
                <a:latin typeface="Times-Roman"/>
              </a:rPr>
              <a:t>that way, designing part of the brain of a robot according to some preconceived notion of</a:t>
            </a:r>
          </a:p>
          <a:p>
            <a:r>
              <a:rPr lang="en-GB" dirty="0">
                <a:latin typeface="Times-Roman"/>
              </a:rPr>
              <a:t>how the robot should behave. But very few of the computer programs now in use satisfy all</a:t>
            </a:r>
          </a:p>
          <a:p>
            <a:r>
              <a:rPr lang="en-GB" dirty="0">
                <a:latin typeface="Times-Roman"/>
              </a:rPr>
              <a:t>our desiderata; indeed, most are intuitive </a:t>
            </a:r>
            <a:r>
              <a:rPr lang="en-GB" i="1" dirty="0">
                <a:latin typeface="Times-Italic"/>
              </a:rPr>
              <a:t>ad hoc </a:t>
            </a:r>
            <a:r>
              <a:rPr lang="en-GB" dirty="0">
                <a:latin typeface="Times-Roman"/>
              </a:rPr>
              <a:t>procedures that were not chosen with any</a:t>
            </a:r>
          </a:p>
          <a:p>
            <a:r>
              <a:rPr lang="en-GB" dirty="0">
                <a:latin typeface="Times-Roman"/>
              </a:rPr>
              <a:t>well-defined desiderata at all in mind</a:t>
            </a:r>
          </a:p>
          <a:p>
            <a:endParaRPr lang="en-GB" dirty="0">
              <a:latin typeface="Times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</a:rPr>
              <a:t>Statistical </a:t>
            </a:r>
            <a:r>
              <a:rPr lang="en-US" dirty="0" err="1">
                <a:latin typeface="Arial" panose="020B0604020202020204" pitchFamily="34" charset="0"/>
              </a:rPr>
              <a:t>modellingis</a:t>
            </a:r>
            <a:r>
              <a:rPr lang="en-US" dirty="0">
                <a:latin typeface="Arial" panose="020B0604020202020204" pitchFamily="34" charset="0"/>
              </a:rPr>
              <a:t> the art of building parsimonious statistical </a:t>
            </a:r>
            <a:r>
              <a:rPr lang="en-US" dirty="0" err="1">
                <a:latin typeface="Arial" panose="020B0604020202020204" pitchFamily="34" charset="0"/>
              </a:rPr>
              <a:t>modelsfor</a:t>
            </a:r>
            <a:r>
              <a:rPr lang="en-US" dirty="0">
                <a:latin typeface="Arial" panose="020B0604020202020204" pitchFamily="34" charset="0"/>
              </a:rPr>
              <a:t> a better understanding of the phenomena of interest.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</a:rPr>
              <a:t>Any model is a simplification of reality therefore no model is correct but some of them are useful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latin typeface="Arial" panose="020B0604020202020204" pitchFamily="34" charset="0"/>
              </a:rPr>
              <a:t>Los modelos como herramientas para extraer información de una realidad compleja y ayudar a decidir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physical world, “models” are generally simplifications of things in the real world that nonetheless convey the essence of the thing being </a:t>
            </a:r>
            <a:r>
              <a:rPr lang="en-GB" dirty="0" err="1"/>
              <a:t>modeled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9FB-A4E0-4A9A-B3E6-E86808BA4B3F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F021-AD6B-4D1F-8212-729EEDC5F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130.png"/><Relationship Id="rId10" Type="http://schemas.openxmlformats.org/officeDocument/2006/relationships/image" Target="../media/image21.emf"/><Relationship Id="rId4" Type="http://schemas.openxmlformats.org/officeDocument/2006/relationships/image" Target="../media/image120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0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6606602" cy="584775"/>
          </a:xfr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Estadística y modelos predictivos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512984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ño</a:t>
            </a:r>
            <a:r>
              <a:rPr lang="es-ES">
                <a:solidFill>
                  <a:schemeClr val="bg1">
                    <a:lumMod val="75000"/>
                  </a:schemeClr>
                </a:solidFill>
                <a:latin typeface="+mj-lt"/>
              </a:rPr>
              <a:t> Muñiz</a:t>
            </a:r>
            <a:endParaRPr lang="en-US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63743D-930C-4C24-B47C-D981F72EA5A1}"/>
              </a:ext>
            </a:extLst>
          </p:cNvPr>
          <p:cNvSpPr txBox="1"/>
          <p:nvPr/>
        </p:nvSpPr>
        <p:spPr>
          <a:xfrm>
            <a:off x="1292590" y="4074119"/>
            <a:ext cx="4128681" cy="57496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GB" sz="1600" i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All models are wrong, but some are useful</a:t>
            </a:r>
          </a:p>
          <a:p>
            <a:pPr algn="r"/>
            <a:r>
              <a:rPr lang="en-GB" sz="1600" i="1" dirty="0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George Box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159889-966A-4A5D-8A45-937723B7DE00}"/>
              </a:ext>
            </a:extLst>
          </p:cNvPr>
          <p:cNvGrpSpPr/>
          <p:nvPr/>
        </p:nvGrpSpPr>
        <p:grpSpPr>
          <a:xfrm>
            <a:off x="4753625" y="1501648"/>
            <a:ext cx="3814365" cy="3352267"/>
            <a:chOff x="481053" y="1501648"/>
            <a:chExt cx="3814365" cy="33522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3BCB97-0048-4C7A-8DC7-5CDEE3BCE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881" y="1501648"/>
              <a:ext cx="3574537" cy="25576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6143EC-CD84-439C-AB08-FB9A1C22D79A}"/>
                </a:ext>
              </a:extLst>
            </p:cNvPr>
            <p:cNvSpPr/>
            <p:nvPr/>
          </p:nvSpPr>
          <p:spPr>
            <a:xfrm>
              <a:off x="481053" y="4346084"/>
              <a:ext cx="3814365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ggplot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d, </a:t>
              </a:r>
              <a:r>
                <a:rPr lang="en-GB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aes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grupo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y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y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GB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geom_boxplot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fill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</a:t>
              </a:r>
              <a:r>
                <a:rPr lang="en-GB" sz="9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cornflowerblue</a:t>
              </a:r>
              <a:r>
                <a:rPr lang="en-GB" sz="9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GB" sz="9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1EB8D42-0175-48F0-BC58-843379BE877C}"/>
              </a:ext>
            </a:extLst>
          </p:cNvPr>
          <p:cNvGrpSpPr/>
          <p:nvPr/>
        </p:nvGrpSpPr>
        <p:grpSpPr>
          <a:xfrm>
            <a:off x="481053" y="1501648"/>
            <a:ext cx="3738173" cy="3352267"/>
            <a:chOff x="4786096" y="1501648"/>
            <a:chExt cx="3738173" cy="33522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A83568-C8C1-4AFC-8D6D-059299EAE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9732" y="1501648"/>
              <a:ext cx="3574537" cy="25576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97AF78-5E49-431C-9035-7AC45E6E81FB}"/>
                </a:ext>
              </a:extLst>
            </p:cNvPr>
            <p:cNvSpPr/>
            <p:nvPr/>
          </p:nvSpPr>
          <p:spPr>
            <a:xfrm>
              <a:off x="4786096" y="4346084"/>
              <a:ext cx="3738173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ggplot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d, </a:t>
              </a:r>
              <a:r>
                <a:rPr lang="en-GB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aes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grupo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y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y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GB" sz="9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geom_bar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"identity"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</a:p>
            <a:p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fill 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GB" sz="9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</a:t>
              </a:r>
              <a:r>
                <a:rPr lang="en-GB" sz="9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cornflowerblue</a:t>
              </a:r>
              <a:r>
                <a:rPr lang="en-GB" sz="9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</a:t>
              </a:r>
              <a:r>
                <a:rPr lang="en-GB" sz="9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GB" sz="9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GB" sz="900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 dirty="0"/>
              <a:t>Proyectar una idea</a:t>
            </a:r>
            <a:endParaRPr lang="es-E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Variables categóricas, divisiones por </a:t>
            </a:r>
            <a:r>
              <a:rPr lang="es-ES" sz="1400" b="1" dirty="0">
                <a:solidFill>
                  <a:schemeClr val="accent2"/>
                </a:solidFill>
              </a:rPr>
              <a:t>grupos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FF62D016-7F9D-4FA5-9978-BBFC677B51F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10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5896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Percepción visual</a:t>
            </a:r>
            <a:endParaRPr lang="es-E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3F64E97-C79E-4C57-9C9D-C244D9F42BDD}"/>
              </a:ext>
            </a:extLst>
          </p:cNvPr>
          <p:cNvSpPr/>
          <p:nvPr/>
        </p:nvSpPr>
        <p:spPr>
          <a:xfrm rot="10800000">
            <a:off x="945555" y="1777326"/>
            <a:ext cx="473047" cy="2948299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44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FDDF91-0CEC-485D-A56E-210B214F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488" y="1777325"/>
            <a:ext cx="4002511" cy="2948299"/>
          </a:xfrm>
        </p:spPr>
        <p:txBody>
          <a:bodyPr>
            <a:noAutofit/>
          </a:bodyPr>
          <a:lstStyle/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Posición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Color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Texto/Etiquetas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Forma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Tamaño/Área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600B0B2-FA49-4D97-987E-0284312752F2}"/>
              </a:ext>
            </a:extLst>
          </p:cNvPr>
          <p:cNvSpPr/>
          <p:nvPr/>
        </p:nvSpPr>
        <p:spPr>
          <a:xfrm>
            <a:off x="3768511" y="2144995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B84CF2D-FC49-4386-8DCA-510C2F0F1876}"/>
              </a:ext>
            </a:extLst>
          </p:cNvPr>
          <p:cNvSpPr/>
          <p:nvPr/>
        </p:nvSpPr>
        <p:spPr>
          <a:xfrm>
            <a:off x="4015775" y="2143572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E1A20AC-F8ED-4A52-BB56-41AFB2D15296}"/>
              </a:ext>
            </a:extLst>
          </p:cNvPr>
          <p:cNvSpPr/>
          <p:nvPr/>
        </p:nvSpPr>
        <p:spPr>
          <a:xfrm>
            <a:off x="3903819" y="2143572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4CF5C3C-6449-421A-8509-2F03D67E75E3}"/>
              </a:ext>
            </a:extLst>
          </p:cNvPr>
          <p:cNvSpPr/>
          <p:nvPr/>
        </p:nvSpPr>
        <p:spPr>
          <a:xfrm>
            <a:off x="3612950" y="2143572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F3D0EA6-FD30-4823-A69B-3E772EE7BEB2}"/>
              </a:ext>
            </a:extLst>
          </p:cNvPr>
          <p:cNvSpPr/>
          <p:nvPr/>
        </p:nvSpPr>
        <p:spPr>
          <a:xfrm>
            <a:off x="5441148" y="2129854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87586E6-10C3-423E-B378-831B80D7DA58}"/>
              </a:ext>
            </a:extLst>
          </p:cNvPr>
          <p:cNvSpPr/>
          <p:nvPr/>
        </p:nvSpPr>
        <p:spPr>
          <a:xfrm>
            <a:off x="5688412" y="212843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9EBD2D4-BD36-4F5F-B54B-E0BD24F68309}"/>
              </a:ext>
            </a:extLst>
          </p:cNvPr>
          <p:cNvSpPr/>
          <p:nvPr/>
        </p:nvSpPr>
        <p:spPr>
          <a:xfrm>
            <a:off x="5576456" y="212843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6B257A1-5F21-4B55-8369-7A2CAC8D75A8}"/>
              </a:ext>
            </a:extLst>
          </p:cNvPr>
          <p:cNvSpPr/>
          <p:nvPr/>
        </p:nvSpPr>
        <p:spPr>
          <a:xfrm>
            <a:off x="5285587" y="212843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AF2D472-791F-4E7E-BB73-A902B42072F7}"/>
              </a:ext>
            </a:extLst>
          </p:cNvPr>
          <p:cNvSpPr/>
          <p:nvPr/>
        </p:nvSpPr>
        <p:spPr>
          <a:xfrm>
            <a:off x="6087705" y="2130335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DCB11E90-298C-47D7-A148-2B8117B70B12}"/>
              </a:ext>
            </a:extLst>
          </p:cNvPr>
          <p:cNvSpPr/>
          <p:nvPr/>
        </p:nvSpPr>
        <p:spPr>
          <a:xfrm>
            <a:off x="5975749" y="2130335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B5E8772-8EA7-4552-AF69-A1EB8446F125}"/>
              </a:ext>
            </a:extLst>
          </p:cNvPr>
          <p:cNvSpPr/>
          <p:nvPr/>
        </p:nvSpPr>
        <p:spPr>
          <a:xfrm>
            <a:off x="6577839" y="2127950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0EB8FCE-0438-43E4-9B09-31931159DE02}"/>
              </a:ext>
            </a:extLst>
          </p:cNvPr>
          <p:cNvSpPr/>
          <p:nvPr/>
        </p:nvSpPr>
        <p:spPr>
          <a:xfrm>
            <a:off x="6825103" y="2126527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55B50FE-E462-4480-BE97-369F130D5BEB}"/>
              </a:ext>
            </a:extLst>
          </p:cNvPr>
          <p:cNvSpPr/>
          <p:nvPr/>
        </p:nvSpPr>
        <p:spPr>
          <a:xfrm>
            <a:off x="6713147" y="2126527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19518EC-F15D-4BDF-A1C2-3743AF0C3336}"/>
              </a:ext>
            </a:extLst>
          </p:cNvPr>
          <p:cNvSpPr/>
          <p:nvPr/>
        </p:nvSpPr>
        <p:spPr>
          <a:xfrm>
            <a:off x="6422278" y="2126527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8F3292F-2C08-4BEB-9871-5BD3760A2952}"/>
              </a:ext>
            </a:extLst>
          </p:cNvPr>
          <p:cNvSpPr/>
          <p:nvPr/>
        </p:nvSpPr>
        <p:spPr>
          <a:xfrm>
            <a:off x="7115269" y="212843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2E889AD-F707-4076-8A07-8C277A529139}"/>
              </a:ext>
            </a:extLst>
          </p:cNvPr>
          <p:cNvSpPr/>
          <p:nvPr/>
        </p:nvSpPr>
        <p:spPr>
          <a:xfrm>
            <a:off x="7003313" y="212843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9337049-2EF0-4D90-BE7A-5C51EDD34417}"/>
              </a:ext>
            </a:extLst>
          </p:cNvPr>
          <p:cNvSpPr/>
          <p:nvPr/>
        </p:nvSpPr>
        <p:spPr>
          <a:xfrm>
            <a:off x="3750311" y="2686363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8ED582B-EA20-4D1A-96B2-AA9B8F86A753}"/>
              </a:ext>
            </a:extLst>
          </p:cNvPr>
          <p:cNvSpPr/>
          <p:nvPr/>
        </p:nvSpPr>
        <p:spPr>
          <a:xfrm>
            <a:off x="3997021" y="2684940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DE3DF39-2BA7-4A0D-946F-CBACB6810608}"/>
              </a:ext>
            </a:extLst>
          </p:cNvPr>
          <p:cNvSpPr/>
          <p:nvPr/>
        </p:nvSpPr>
        <p:spPr>
          <a:xfrm>
            <a:off x="3885065" y="2684940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05DC4E9-76C2-432A-A705-791B502A8379}"/>
              </a:ext>
            </a:extLst>
          </p:cNvPr>
          <p:cNvSpPr/>
          <p:nvPr/>
        </p:nvSpPr>
        <p:spPr>
          <a:xfrm>
            <a:off x="3594750" y="2684940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2B9697D-9CBD-4563-A9E1-1AF6BEDEA1B1}"/>
              </a:ext>
            </a:extLst>
          </p:cNvPr>
          <p:cNvSpPr/>
          <p:nvPr/>
        </p:nvSpPr>
        <p:spPr>
          <a:xfrm>
            <a:off x="5422948" y="2671222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BAF95A4-B722-469C-BAA0-1A51FAE67F2D}"/>
              </a:ext>
            </a:extLst>
          </p:cNvPr>
          <p:cNvSpPr/>
          <p:nvPr/>
        </p:nvSpPr>
        <p:spPr>
          <a:xfrm>
            <a:off x="5670212" y="2669799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E5F83435-C9C3-4A34-81C5-9AA937E3987F}"/>
              </a:ext>
            </a:extLst>
          </p:cNvPr>
          <p:cNvSpPr/>
          <p:nvPr/>
        </p:nvSpPr>
        <p:spPr>
          <a:xfrm>
            <a:off x="5558256" y="2669799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2DF947F-DC37-40B4-B7DF-F88085F41C22}"/>
              </a:ext>
            </a:extLst>
          </p:cNvPr>
          <p:cNvSpPr/>
          <p:nvPr/>
        </p:nvSpPr>
        <p:spPr>
          <a:xfrm>
            <a:off x="5267387" y="2669799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7851DC1-F1D6-49CE-9A7F-AF907918675B}"/>
              </a:ext>
            </a:extLst>
          </p:cNvPr>
          <p:cNvSpPr/>
          <p:nvPr/>
        </p:nvSpPr>
        <p:spPr>
          <a:xfrm>
            <a:off x="6069505" y="2671703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2A6355E-9DDF-4386-8FC2-021E4C1F62DF}"/>
              </a:ext>
            </a:extLst>
          </p:cNvPr>
          <p:cNvSpPr/>
          <p:nvPr/>
        </p:nvSpPr>
        <p:spPr>
          <a:xfrm>
            <a:off x="5957549" y="2671703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008E20F-AFB5-4E74-9918-AA09F9F23CDB}"/>
              </a:ext>
            </a:extLst>
          </p:cNvPr>
          <p:cNvSpPr/>
          <p:nvPr/>
        </p:nvSpPr>
        <p:spPr>
          <a:xfrm>
            <a:off x="6559639" y="2669318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E24E533-4F82-4953-8A90-61D1C437B722}"/>
              </a:ext>
            </a:extLst>
          </p:cNvPr>
          <p:cNvSpPr/>
          <p:nvPr/>
        </p:nvSpPr>
        <p:spPr>
          <a:xfrm>
            <a:off x="6806903" y="2667895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51A3CA97-B18F-4FA1-93D9-01D971DCDA74}"/>
              </a:ext>
            </a:extLst>
          </p:cNvPr>
          <p:cNvSpPr/>
          <p:nvPr/>
        </p:nvSpPr>
        <p:spPr>
          <a:xfrm>
            <a:off x="6694947" y="2667895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816A39E6-D85C-40F9-8931-44BE8DF63A4D}"/>
              </a:ext>
            </a:extLst>
          </p:cNvPr>
          <p:cNvSpPr/>
          <p:nvPr/>
        </p:nvSpPr>
        <p:spPr>
          <a:xfrm>
            <a:off x="6404078" y="2667895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91B858BB-0CD4-4B95-B265-BBDD2304A9BA}"/>
              </a:ext>
            </a:extLst>
          </p:cNvPr>
          <p:cNvSpPr/>
          <p:nvPr/>
        </p:nvSpPr>
        <p:spPr>
          <a:xfrm>
            <a:off x="7097069" y="2669799"/>
            <a:ext cx="68366" cy="6836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2A309EB-D8C5-41EC-B1C9-306A79E41822}"/>
              </a:ext>
            </a:extLst>
          </p:cNvPr>
          <p:cNvSpPr/>
          <p:nvPr/>
        </p:nvSpPr>
        <p:spPr>
          <a:xfrm>
            <a:off x="6985113" y="2669799"/>
            <a:ext cx="68366" cy="6836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EE19808D-9345-4AFB-B3A9-D8BF9B2752DE}"/>
              </a:ext>
            </a:extLst>
          </p:cNvPr>
          <p:cNvSpPr/>
          <p:nvPr/>
        </p:nvSpPr>
        <p:spPr>
          <a:xfrm>
            <a:off x="3784494" y="3208689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36530BB-B330-4196-B28E-8FF1E6F5D34A}"/>
              </a:ext>
            </a:extLst>
          </p:cNvPr>
          <p:cNvSpPr/>
          <p:nvPr/>
        </p:nvSpPr>
        <p:spPr>
          <a:xfrm>
            <a:off x="4031204" y="3207266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96854F8F-7289-4753-9060-9DAE2D6A9B0D}"/>
              </a:ext>
            </a:extLst>
          </p:cNvPr>
          <p:cNvSpPr/>
          <p:nvPr/>
        </p:nvSpPr>
        <p:spPr>
          <a:xfrm>
            <a:off x="3919248" y="3207266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7F7D644B-01CA-4EF5-A9E4-C459B6B493EE}"/>
              </a:ext>
            </a:extLst>
          </p:cNvPr>
          <p:cNvSpPr/>
          <p:nvPr/>
        </p:nvSpPr>
        <p:spPr>
          <a:xfrm>
            <a:off x="3628933" y="3207266"/>
            <a:ext cx="68366" cy="68366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0EB7CC27-3C1F-426A-9EC3-6365280C0B4B}"/>
              </a:ext>
            </a:extLst>
          </p:cNvPr>
          <p:cNvSpPr/>
          <p:nvPr/>
        </p:nvSpPr>
        <p:spPr>
          <a:xfrm>
            <a:off x="5457131" y="3193548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08098B0-6E58-430E-900B-64B882E5449D}"/>
              </a:ext>
            </a:extLst>
          </p:cNvPr>
          <p:cNvSpPr/>
          <p:nvPr/>
        </p:nvSpPr>
        <p:spPr>
          <a:xfrm>
            <a:off x="5704395" y="3192125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B66F8BC5-6607-45DB-98B1-CF91D73D26B4}"/>
              </a:ext>
            </a:extLst>
          </p:cNvPr>
          <p:cNvSpPr/>
          <p:nvPr/>
        </p:nvSpPr>
        <p:spPr>
          <a:xfrm>
            <a:off x="5592439" y="3192125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030FDA7F-602B-4559-B221-A30C58142A68}"/>
              </a:ext>
            </a:extLst>
          </p:cNvPr>
          <p:cNvSpPr/>
          <p:nvPr/>
        </p:nvSpPr>
        <p:spPr>
          <a:xfrm>
            <a:off x="5301570" y="3192125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6A030811-71A0-4C9E-8011-DBDFDFDF1303}"/>
              </a:ext>
            </a:extLst>
          </p:cNvPr>
          <p:cNvSpPr/>
          <p:nvPr/>
        </p:nvSpPr>
        <p:spPr>
          <a:xfrm>
            <a:off x="6103688" y="3194029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A3DD0C39-C0BF-4E53-BD92-E857B954BE60}"/>
              </a:ext>
            </a:extLst>
          </p:cNvPr>
          <p:cNvSpPr/>
          <p:nvPr/>
        </p:nvSpPr>
        <p:spPr>
          <a:xfrm>
            <a:off x="5991732" y="3194029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6676247F-E76F-43E8-9944-8F86ABFD6131}"/>
              </a:ext>
            </a:extLst>
          </p:cNvPr>
          <p:cNvSpPr/>
          <p:nvPr/>
        </p:nvSpPr>
        <p:spPr>
          <a:xfrm>
            <a:off x="6593822" y="3191644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18134808-65A9-4AC9-AA45-0331619A7720}"/>
              </a:ext>
            </a:extLst>
          </p:cNvPr>
          <p:cNvSpPr/>
          <p:nvPr/>
        </p:nvSpPr>
        <p:spPr>
          <a:xfrm>
            <a:off x="6841086" y="3190221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B529802F-6CB5-40AE-ABE6-7592DC455668}"/>
              </a:ext>
            </a:extLst>
          </p:cNvPr>
          <p:cNvSpPr/>
          <p:nvPr/>
        </p:nvSpPr>
        <p:spPr>
          <a:xfrm>
            <a:off x="6729130" y="3190221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DCE3F5E2-DF9A-413A-97B7-B0C81FDE3F98}"/>
              </a:ext>
            </a:extLst>
          </p:cNvPr>
          <p:cNvSpPr/>
          <p:nvPr/>
        </p:nvSpPr>
        <p:spPr>
          <a:xfrm>
            <a:off x="6438261" y="3190221"/>
            <a:ext cx="68366" cy="6836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ADB6EF3C-1C27-40AA-AF18-B04E616014DB}"/>
              </a:ext>
            </a:extLst>
          </p:cNvPr>
          <p:cNvSpPr/>
          <p:nvPr/>
        </p:nvSpPr>
        <p:spPr>
          <a:xfrm>
            <a:off x="7131252" y="3192125"/>
            <a:ext cx="68366" cy="6836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E9B2A176-03C6-44A9-86E5-BA433382B3D5}"/>
              </a:ext>
            </a:extLst>
          </p:cNvPr>
          <p:cNvSpPr/>
          <p:nvPr/>
        </p:nvSpPr>
        <p:spPr>
          <a:xfrm>
            <a:off x="7019296" y="3192125"/>
            <a:ext cx="68366" cy="6836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F7821E-AA0C-4C51-8A63-23D2BAA3EA11}"/>
              </a:ext>
            </a:extLst>
          </p:cNvPr>
          <p:cNvCxnSpPr>
            <a:stCxn id="86" idx="7"/>
          </p:cNvCxnSpPr>
          <p:nvPr/>
        </p:nvCxnSpPr>
        <p:spPr>
          <a:xfrm flipV="1">
            <a:off x="6162042" y="3086100"/>
            <a:ext cx="115195" cy="11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A08E98-389F-4A01-A6FF-A7AAE025597C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5921261" y="3099771"/>
            <a:ext cx="80483" cy="10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BFD6157-E75B-4565-BDB9-5C2BDDF141CD}"/>
              </a:ext>
            </a:extLst>
          </p:cNvPr>
          <p:cNvSpPr/>
          <p:nvPr/>
        </p:nvSpPr>
        <p:spPr>
          <a:xfrm>
            <a:off x="6243062" y="2900788"/>
            <a:ext cx="6331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/>
              <a:t>México</a:t>
            </a:r>
          </a:p>
          <a:p>
            <a:endParaRPr lang="en-GB" sz="105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0A6AE-B5A8-4036-9E69-89FB0AC28BAE}"/>
              </a:ext>
            </a:extLst>
          </p:cNvPr>
          <p:cNvSpPr/>
          <p:nvPr/>
        </p:nvSpPr>
        <p:spPr>
          <a:xfrm>
            <a:off x="5415951" y="2875289"/>
            <a:ext cx="6331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/>
              <a:t>España</a:t>
            </a:r>
            <a:endParaRPr lang="en-GB" sz="1050" dirty="0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69548D8A-EE9F-4B6C-8C89-44A9DF4FCD32}"/>
              </a:ext>
            </a:extLst>
          </p:cNvPr>
          <p:cNvSpPr/>
          <p:nvPr/>
        </p:nvSpPr>
        <p:spPr>
          <a:xfrm>
            <a:off x="3768511" y="3696084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0904814C-20DB-4B79-8392-1F467E447CBC}"/>
              </a:ext>
            </a:extLst>
          </p:cNvPr>
          <p:cNvSpPr/>
          <p:nvPr/>
        </p:nvSpPr>
        <p:spPr>
          <a:xfrm>
            <a:off x="4015775" y="369466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16404ED7-A8AE-4C8B-A9D5-A1BF80E60B69}"/>
              </a:ext>
            </a:extLst>
          </p:cNvPr>
          <p:cNvSpPr/>
          <p:nvPr/>
        </p:nvSpPr>
        <p:spPr>
          <a:xfrm>
            <a:off x="3903819" y="369466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494CA549-4A59-4C9C-9CE8-D05EE5A0ED32}"/>
              </a:ext>
            </a:extLst>
          </p:cNvPr>
          <p:cNvSpPr/>
          <p:nvPr/>
        </p:nvSpPr>
        <p:spPr>
          <a:xfrm>
            <a:off x="3612950" y="3694661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E5DB91-02DB-4CF4-954F-72C4DDF4A4F6}"/>
              </a:ext>
            </a:extLst>
          </p:cNvPr>
          <p:cNvSpPr/>
          <p:nvPr/>
        </p:nvSpPr>
        <p:spPr>
          <a:xfrm>
            <a:off x="5441148" y="3680943"/>
            <a:ext cx="68366" cy="6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72AB34-C093-4BFD-B3BE-2D959FE91F05}"/>
              </a:ext>
            </a:extLst>
          </p:cNvPr>
          <p:cNvSpPr/>
          <p:nvPr/>
        </p:nvSpPr>
        <p:spPr>
          <a:xfrm>
            <a:off x="5688412" y="3679520"/>
            <a:ext cx="68366" cy="6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C51EEA-5544-4D41-B7EC-B26FB62A064A}"/>
              </a:ext>
            </a:extLst>
          </p:cNvPr>
          <p:cNvSpPr/>
          <p:nvPr/>
        </p:nvSpPr>
        <p:spPr>
          <a:xfrm>
            <a:off x="5576456" y="3679520"/>
            <a:ext cx="68366" cy="6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AA6215-3BC8-4C18-BBB6-67C8CEF2733F}"/>
              </a:ext>
            </a:extLst>
          </p:cNvPr>
          <p:cNvSpPr/>
          <p:nvPr/>
        </p:nvSpPr>
        <p:spPr>
          <a:xfrm>
            <a:off x="5285587" y="3679520"/>
            <a:ext cx="68366" cy="6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CD586C2-19D0-4E70-B55E-E4DAD2714848}"/>
              </a:ext>
            </a:extLst>
          </p:cNvPr>
          <p:cNvSpPr/>
          <p:nvPr/>
        </p:nvSpPr>
        <p:spPr>
          <a:xfrm>
            <a:off x="6087705" y="3681424"/>
            <a:ext cx="68366" cy="6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F0321A-8851-45DD-9ACB-6CC8054A27CE}"/>
              </a:ext>
            </a:extLst>
          </p:cNvPr>
          <p:cNvSpPr/>
          <p:nvPr/>
        </p:nvSpPr>
        <p:spPr>
          <a:xfrm>
            <a:off x="5975749" y="3681424"/>
            <a:ext cx="68366" cy="6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010C6514-8A12-43FA-A46C-5912AF7EA41D}"/>
              </a:ext>
            </a:extLst>
          </p:cNvPr>
          <p:cNvSpPr/>
          <p:nvPr/>
        </p:nvSpPr>
        <p:spPr>
          <a:xfrm>
            <a:off x="6577839" y="3679039"/>
            <a:ext cx="68366" cy="6836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6DD6A360-4620-459E-8354-29948A704719}"/>
              </a:ext>
            </a:extLst>
          </p:cNvPr>
          <p:cNvSpPr/>
          <p:nvPr/>
        </p:nvSpPr>
        <p:spPr>
          <a:xfrm>
            <a:off x="6825103" y="3677616"/>
            <a:ext cx="68366" cy="6836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CF9BC6A6-D0CA-4FE0-BAED-D4C231BA97FF}"/>
              </a:ext>
            </a:extLst>
          </p:cNvPr>
          <p:cNvSpPr/>
          <p:nvPr/>
        </p:nvSpPr>
        <p:spPr>
          <a:xfrm>
            <a:off x="6713147" y="3677616"/>
            <a:ext cx="68366" cy="6836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C62A8EF5-54AE-40C5-9EFB-989A472C95A3}"/>
              </a:ext>
            </a:extLst>
          </p:cNvPr>
          <p:cNvSpPr/>
          <p:nvPr/>
        </p:nvSpPr>
        <p:spPr>
          <a:xfrm>
            <a:off x="6422278" y="3677616"/>
            <a:ext cx="68366" cy="6836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mond 144">
            <a:extLst>
              <a:ext uri="{FF2B5EF4-FFF2-40B4-BE49-F238E27FC236}">
                <a16:creationId xmlns:a16="http://schemas.microsoft.com/office/drawing/2014/main" id="{EFA2E954-A801-459C-BA37-3D6DF6FC82AA}"/>
              </a:ext>
            </a:extLst>
          </p:cNvPr>
          <p:cNvSpPr/>
          <p:nvPr/>
        </p:nvSpPr>
        <p:spPr>
          <a:xfrm>
            <a:off x="7115269" y="3679520"/>
            <a:ext cx="68366" cy="6836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546D778C-89CA-4A5C-83D4-A02DD53E44D8}"/>
              </a:ext>
            </a:extLst>
          </p:cNvPr>
          <p:cNvSpPr/>
          <p:nvPr/>
        </p:nvSpPr>
        <p:spPr>
          <a:xfrm>
            <a:off x="7003313" y="3679520"/>
            <a:ext cx="68366" cy="6836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6FF575CD-62B6-4336-AEFE-4C3DE6A21214}"/>
              </a:ext>
            </a:extLst>
          </p:cNvPr>
          <p:cNvSpPr/>
          <p:nvPr/>
        </p:nvSpPr>
        <p:spPr>
          <a:xfrm>
            <a:off x="3838188" y="4150906"/>
            <a:ext cx="120054" cy="12005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08961CCF-2255-477B-A141-5DFA7EA4EA7E}"/>
              </a:ext>
            </a:extLst>
          </p:cNvPr>
          <p:cNvSpPr/>
          <p:nvPr/>
        </p:nvSpPr>
        <p:spPr>
          <a:xfrm>
            <a:off x="4490646" y="3922749"/>
            <a:ext cx="348211" cy="34821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FFD61DA0-6D8B-4DF1-A21A-CEFE4816BDFD}"/>
              </a:ext>
            </a:extLst>
          </p:cNvPr>
          <p:cNvSpPr/>
          <p:nvPr/>
        </p:nvSpPr>
        <p:spPr>
          <a:xfrm>
            <a:off x="4120681" y="4058094"/>
            <a:ext cx="212866" cy="2128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36E5BF56-7D33-4E51-8152-57960A023F6F}"/>
              </a:ext>
            </a:extLst>
          </p:cNvPr>
          <p:cNvSpPr/>
          <p:nvPr/>
        </p:nvSpPr>
        <p:spPr>
          <a:xfrm>
            <a:off x="3569360" y="4202594"/>
            <a:ext cx="68366" cy="6836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7862952-ACF2-4C68-9076-7ABC6359BE12}"/>
              </a:ext>
            </a:extLst>
          </p:cNvPr>
          <p:cNvGrpSpPr/>
          <p:nvPr/>
        </p:nvGrpSpPr>
        <p:grpSpPr>
          <a:xfrm>
            <a:off x="3506703" y="1670903"/>
            <a:ext cx="3692915" cy="67745"/>
            <a:chOff x="3677372" y="3245611"/>
            <a:chExt cx="1933917" cy="12003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AD11764-1258-41C8-856F-B4F3B07F3AA9}"/>
                </a:ext>
              </a:extLst>
            </p:cNvPr>
            <p:cNvCxnSpPr/>
            <p:nvPr/>
          </p:nvCxnSpPr>
          <p:spPr>
            <a:xfrm>
              <a:off x="3677372" y="3302544"/>
              <a:ext cx="1933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CC2740A-4B88-4892-B2A2-3D478F52FE48}"/>
                </a:ext>
              </a:extLst>
            </p:cNvPr>
            <p:cNvCxnSpPr/>
            <p:nvPr/>
          </p:nvCxnSpPr>
          <p:spPr>
            <a:xfrm flipV="1">
              <a:off x="3677372" y="3247992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24F9C3E-0196-4AED-AFB4-C8A55E1C43CA}"/>
                </a:ext>
              </a:extLst>
            </p:cNvPr>
            <p:cNvCxnSpPr/>
            <p:nvPr/>
          </p:nvCxnSpPr>
          <p:spPr>
            <a:xfrm flipV="1">
              <a:off x="3998841" y="3247992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3D08AF4-DE0F-48D4-8057-7729AEDD0C79}"/>
                </a:ext>
              </a:extLst>
            </p:cNvPr>
            <p:cNvCxnSpPr/>
            <p:nvPr/>
          </p:nvCxnSpPr>
          <p:spPr>
            <a:xfrm flipV="1">
              <a:off x="4321549" y="3248965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0B8A78-D0D6-4228-B735-A718023FB046}"/>
                </a:ext>
              </a:extLst>
            </p:cNvPr>
            <p:cNvCxnSpPr/>
            <p:nvPr/>
          </p:nvCxnSpPr>
          <p:spPr>
            <a:xfrm flipV="1">
              <a:off x="4641876" y="3245611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0B3031D-75EB-43A8-A9A2-169A99895260}"/>
                </a:ext>
              </a:extLst>
            </p:cNvPr>
            <p:cNvCxnSpPr/>
            <p:nvPr/>
          </p:nvCxnSpPr>
          <p:spPr>
            <a:xfrm flipV="1">
              <a:off x="4964584" y="3246584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30C70F5-FF7A-4E6F-A4D8-73CF776C0350}"/>
                </a:ext>
              </a:extLst>
            </p:cNvPr>
            <p:cNvCxnSpPr/>
            <p:nvPr/>
          </p:nvCxnSpPr>
          <p:spPr>
            <a:xfrm flipV="1">
              <a:off x="5286053" y="3245611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A4F47C7-A756-4F44-86CC-17A12E7E2947}"/>
              </a:ext>
            </a:extLst>
          </p:cNvPr>
          <p:cNvSpPr/>
          <p:nvPr/>
        </p:nvSpPr>
        <p:spPr>
          <a:xfrm>
            <a:off x="3367883" y="1331402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GB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BECF31B-E701-4D5A-8295-C73C32EB3738}"/>
              </a:ext>
            </a:extLst>
          </p:cNvPr>
          <p:cNvSpPr/>
          <p:nvPr/>
        </p:nvSpPr>
        <p:spPr>
          <a:xfrm>
            <a:off x="3985130" y="1325193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GB" sz="12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9B29971-9789-4B8F-9240-4FA3B0429B37}"/>
              </a:ext>
            </a:extLst>
          </p:cNvPr>
          <p:cNvSpPr/>
          <p:nvPr/>
        </p:nvSpPr>
        <p:spPr>
          <a:xfrm>
            <a:off x="4612423" y="1317653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GB" sz="12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839B6F-0143-4455-AC5E-B62D64417F28}"/>
              </a:ext>
            </a:extLst>
          </p:cNvPr>
          <p:cNvSpPr/>
          <p:nvPr/>
        </p:nvSpPr>
        <p:spPr>
          <a:xfrm>
            <a:off x="5213206" y="1315833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GB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2D29F9E-2818-46F2-8B4D-551F3BF4528B}"/>
              </a:ext>
            </a:extLst>
          </p:cNvPr>
          <p:cNvSpPr/>
          <p:nvPr/>
        </p:nvSpPr>
        <p:spPr>
          <a:xfrm>
            <a:off x="5826177" y="1310757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GB" sz="1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E8675EE-5002-4CE8-869A-E07AB4453162}"/>
              </a:ext>
            </a:extLst>
          </p:cNvPr>
          <p:cNvSpPr/>
          <p:nvPr/>
        </p:nvSpPr>
        <p:spPr>
          <a:xfrm>
            <a:off x="6430313" y="1317652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GB" sz="1200" dirty="0"/>
          </a:p>
        </p:txBody>
      </p:sp>
      <p:sp>
        <p:nvSpPr>
          <p:cNvPr id="95" name="Flowchart: Off-page Connector 94">
            <a:extLst>
              <a:ext uri="{FF2B5EF4-FFF2-40B4-BE49-F238E27FC236}">
                <a16:creationId xmlns:a16="http://schemas.microsoft.com/office/drawing/2014/main" id="{94406723-F900-4A58-BB32-0A3CF2CF49E9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11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4224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Percepción de contraste</a:t>
            </a:r>
            <a:endParaRPr lang="es-ES" sz="1400" b="1">
              <a:solidFill>
                <a:schemeClr val="accent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E67C8A-5532-4F82-9DC1-9C8BC9532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3855"/>
            <a:ext cx="4036371" cy="28880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C27D0B-8D7E-4710-AEA9-BA39CC56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80" y="1522516"/>
            <a:ext cx="4036371" cy="2888049"/>
          </a:xfrm>
          <a:prstGeom prst="rect">
            <a:avLst/>
          </a:prstGeom>
        </p:spPr>
      </p:pic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CAE07D62-F671-4BFD-B9EC-F0EE988BAFF1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12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1643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Gráfico cartesiano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C6C485-E55D-4C76-BF65-33DCB0B0619B}"/>
              </a:ext>
            </a:extLst>
          </p:cNvPr>
          <p:cNvSpPr/>
          <p:nvPr/>
        </p:nvSpPr>
        <p:spPr>
          <a:xfrm>
            <a:off x="5059110" y="1786920"/>
            <a:ext cx="357810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Los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parametros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en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aes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()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representan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variables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x,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y,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grupo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Geometria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de puntos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endParaRPr lang="en-GB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Los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parámetros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fuera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de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aes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()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quedan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fijos</a:t>
            </a:r>
            <a:endParaRPr lang="en-GB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GB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Tamaño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     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size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Forma	     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Transparencia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alpha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en-GB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show.legend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Regresión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simple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labs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title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"Mi 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titulo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theme_bw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base_size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34057-99B9-4D8A-8E8D-7C3924C6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5" y="1667123"/>
            <a:ext cx="4065215" cy="2908687"/>
          </a:xfrm>
          <a:prstGeom prst="rect">
            <a:avLst/>
          </a:prstGeom>
        </p:spPr>
      </p:pic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991F32D6-C270-45F2-B1D5-21A3DD85389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13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8195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Regresión simple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0B6E7-4A11-43CC-8670-303C6466BEFD}"/>
              </a:ext>
            </a:extLst>
          </p:cNvPr>
          <p:cNvSpPr/>
          <p:nvPr/>
        </p:nvSpPr>
        <p:spPr>
          <a:xfrm>
            <a:off x="457201" y="4346084"/>
            <a:ext cx="403636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x,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5DE1E-2F26-43EC-9997-2B369F199A42}"/>
              </a:ext>
            </a:extLst>
          </p:cNvPr>
          <p:cNvSpPr/>
          <p:nvPr/>
        </p:nvSpPr>
        <p:spPr>
          <a:xfrm>
            <a:off x="4835681" y="4346084"/>
            <a:ext cx="403636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x,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y,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grupo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 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18731-B329-4352-8C64-4C93D1DE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875"/>
            <a:ext cx="4036370" cy="28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9C66C-1C0F-411F-910C-47E73ADC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81" y="1419875"/>
            <a:ext cx="4036370" cy="2888048"/>
          </a:xfrm>
          <a:prstGeom prst="rect">
            <a:avLst/>
          </a:prstGeom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01CCE9D8-22F9-4575-95C5-399677C1116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14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52622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Gr</a:t>
            </a:r>
            <a:r>
              <a:rPr lang="es-ES" sz="1400" dirty="0" err="1"/>
              <a:t>áfico</a:t>
            </a:r>
            <a:r>
              <a:rPr lang="es-ES" sz="1400" dirty="0"/>
              <a:t> X-Y </a:t>
            </a:r>
            <a:r>
              <a:rPr lang="en-GB" sz="1400" dirty="0"/>
              <a:t>+ </a:t>
            </a:r>
            <a:r>
              <a:rPr lang="es-ES" sz="1400" dirty="0"/>
              <a:t>Color</a:t>
            </a:r>
            <a:r>
              <a:rPr lang="en-GB" sz="1400" dirty="0"/>
              <a:t> + </a:t>
            </a:r>
            <a:r>
              <a:rPr lang="es-ES" sz="1400" dirty="0"/>
              <a:t>Regresión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4DB5D-487B-4B21-8228-4CB5774150BA}"/>
              </a:ext>
            </a:extLst>
          </p:cNvPr>
          <p:cNvSpPr/>
          <p:nvPr/>
        </p:nvSpPr>
        <p:spPr>
          <a:xfrm>
            <a:off x="5059110" y="1491720"/>
            <a:ext cx="3578105" cy="3277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x,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y,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grupo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puntos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Añadir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lineas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geom_line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.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meanY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Nuevos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datos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grupo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lugar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x,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meanY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size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900" dirty="0"/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Regresión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sencilla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exp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Dividir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datos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por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lugar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facet_grid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(~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lugar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		scales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free_y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Transformar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los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ejes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scale_x_continuous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trans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"log2"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		limits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900" dirty="0">
                <a:solidFill>
                  <a:srgbClr val="FF8000"/>
                </a:solidFill>
                <a:latin typeface="Courier New" panose="02070309020205020404" pitchFamily="49" charset="0"/>
              </a:rPr>
              <a:t>180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Nombrar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los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ejes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labs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"Una variable"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"Una 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respuesta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Elegir</a:t>
            </a:r>
            <a:r>
              <a:rPr lang="en-GB" sz="9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colores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scale_color_brewer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palette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"Set1"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B3489-3636-40F6-BBF2-799791B0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5" y="1771080"/>
            <a:ext cx="3992841" cy="2856903"/>
          </a:xfrm>
          <a:prstGeom prst="rect">
            <a:avLst/>
          </a:prstGeom>
        </p:spPr>
      </p:pic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529E66B-827B-4195-80F0-C60023B7612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15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075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 programar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146605"/>
            <a:ext cx="815616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Sepal.Length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Petal.Width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Species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+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labs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"Longitud del Sépalo"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"Longitud del Sépalo"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theme_bw</a:t>
            </a:r>
            <a:r>
              <a:rPr lang="es-E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El ciclo investigador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2" y="809874"/>
            <a:ext cx="765524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Una vez explorados los datos, es el momento de abstraer, de ignorar las distracciones</a:t>
            </a:r>
            <a:endParaRPr lang="es-ES" sz="14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5F4954-8F83-4D16-A89E-FE5EF852D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606003"/>
              </p:ext>
            </p:extLst>
          </p:nvPr>
        </p:nvGraphicFramePr>
        <p:xfrm>
          <a:off x="2668555" y="1977491"/>
          <a:ext cx="3806889" cy="235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B245F544-1F5C-4DDF-B752-203FC41D06AA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17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8911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5710039" cy="857250"/>
          </a:xfrm>
        </p:spPr>
        <p:txBody>
          <a:bodyPr>
            <a:normAutofit/>
          </a:bodyPr>
          <a:lstStyle/>
          <a:p>
            <a:r>
              <a:rPr lang="en-US" dirty="0"/>
              <a:t>El m</a:t>
            </a:r>
            <a:r>
              <a:rPr lang="es-ES" dirty="0" err="1"/>
              <a:t>étodo</a:t>
            </a:r>
            <a:r>
              <a:rPr lang="es-ES" dirty="0"/>
              <a:t> científico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mundo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493819" y="1355619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38538F0-616F-4D7F-A91E-1E68542128C3}"/>
              </a:ext>
            </a:extLst>
          </p:cNvPr>
          <p:cNvGrpSpPr/>
          <p:nvPr/>
        </p:nvGrpSpPr>
        <p:grpSpPr>
          <a:xfrm>
            <a:off x="487995" y="1173431"/>
            <a:ext cx="3637872" cy="3580249"/>
            <a:chOff x="487995" y="1173431"/>
            <a:chExt cx="3637872" cy="3580249"/>
          </a:xfrm>
        </p:grpSpPr>
        <p:pic>
          <p:nvPicPr>
            <p:cNvPr id="7" name="Picture 6" descr="A picture containing outdoor object&#10;&#10;Description automatically generated">
              <a:extLst>
                <a:ext uri="{FF2B5EF4-FFF2-40B4-BE49-F238E27FC236}">
                  <a16:creationId xmlns:a16="http://schemas.microsoft.com/office/drawing/2014/main" id="{42E2FD06-9649-4E44-8090-3C4228016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0168" y="1173431"/>
              <a:ext cx="3105699" cy="305454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3C1644-AB4B-4AF2-ACF4-AB98EE2BE97D}"/>
                </a:ext>
              </a:extLst>
            </p:cNvPr>
            <p:cNvSpPr/>
            <p:nvPr/>
          </p:nvSpPr>
          <p:spPr>
            <a:xfrm>
              <a:off x="487995" y="4338182"/>
              <a:ext cx="357454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err="1"/>
                <a:t>Modelo</a:t>
              </a:r>
              <a:r>
                <a:rPr lang="en-US" sz="1050" dirty="0"/>
                <a:t> </a:t>
              </a:r>
              <a:r>
                <a:rPr lang="en-US" sz="1050" dirty="0" err="1"/>
                <a:t>Ptolemaico</a:t>
              </a:r>
              <a:r>
                <a:rPr lang="en-US" sz="1050" dirty="0"/>
                <a:t> del </a:t>
              </a:r>
              <a:r>
                <a:rPr lang="en-US" sz="1050" dirty="0" err="1"/>
                <a:t>cielo</a:t>
              </a:r>
              <a:r>
                <a:rPr lang="en-US" sz="1050" dirty="0"/>
                <a:t> con la tierra </a:t>
              </a:r>
              <a:r>
                <a:rPr lang="en-US" sz="1050" dirty="0" err="1"/>
                <a:t>en</a:t>
              </a:r>
              <a:r>
                <a:rPr lang="en-US" sz="1050" dirty="0"/>
                <a:t> el </a:t>
              </a:r>
              <a:r>
                <a:rPr lang="en-US" sz="1050" dirty="0" err="1"/>
                <a:t>centro</a:t>
              </a:r>
              <a:r>
                <a:rPr lang="en-US" sz="1050" dirty="0"/>
                <a:t>. Jean Dominique Cassini.</a:t>
              </a:r>
              <a:endParaRPr lang="en-GB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3683D-EC83-4CEF-96E0-DE0D224CE584}"/>
              </a:ext>
            </a:extLst>
          </p:cNvPr>
          <p:cNvGrpSpPr/>
          <p:nvPr/>
        </p:nvGrpSpPr>
        <p:grpSpPr>
          <a:xfrm>
            <a:off x="4723656" y="1063229"/>
            <a:ext cx="3775988" cy="3697473"/>
            <a:chOff x="4723656" y="1063229"/>
            <a:chExt cx="3775988" cy="3697473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FBE9D697-EC2E-4110-8457-909DF6D02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3656" y="1063229"/>
              <a:ext cx="3690321" cy="310262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15FF1D-BC9E-42BB-9D5D-96109B11DBBC}"/>
                </a:ext>
              </a:extLst>
            </p:cNvPr>
            <p:cNvSpPr/>
            <p:nvPr/>
          </p:nvSpPr>
          <p:spPr>
            <a:xfrm>
              <a:off x="4925103" y="4345204"/>
              <a:ext cx="357454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50" dirty="0"/>
                <a:t>M</a:t>
              </a:r>
              <a:r>
                <a:rPr lang="en-GB" sz="1050" dirty="0"/>
                <a:t>a</a:t>
              </a:r>
              <a:r>
                <a:rPr lang="es-ES" sz="1050" dirty="0" err="1"/>
                <a:t>pa</a:t>
              </a:r>
              <a:r>
                <a:rPr lang="es-ES" sz="1050" dirty="0"/>
                <a:t> de los horrores estadísticos. R. </a:t>
              </a:r>
              <a:r>
                <a:rPr lang="es-ES" sz="1050" dirty="0" err="1"/>
                <a:t>McElreath</a:t>
              </a:r>
              <a:r>
                <a:rPr lang="es-ES" sz="1050" dirty="0"/>
                <a:t>, </a:t>
              </a:r>
              <a:r>
                <a:rPr lang="es-ES" sz="1050" dirty="0" err="1"/>
                <a:t>Rethinking</a:t>
              </a:r>
              <a:r>
                <a:rPr lang="es-ES" sz="1050" dirty="0"/>
                <a:t> </a:t>
              </a:r>
              <a:r>
                <a:rPr lang="es-ES" sz="1050" dirty="0" err="1"/>
                <a:t>Statistics</a:t>
              </a:r>
              <a:r>
                <a:rPr lang="es-ES" sz="1050" dirty="0"/>
                <a:t>.</a:t>
              </a:r>
              <a:endParaRPr lang="en-GB" sz="1050" dirty="0"/>
            </a:p>
          </p:txBody>
        </p:sp>
      </p:grp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6EC6F198-3989-45CB-84EE-05B789A7AAC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18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1296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s-ES" dirty="0"/>
              <a:t>Construyendo modelos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La escuela de modelos </a:t>
            </a:r>
            <a:r>
              <a:rPr lang="es-ES" sz="1400" b="1" dirty="0">
                <a:solidFill>
                  <a:schemeClr val="accent2"/>
                </a:solidFill>
                <a:latin typeface="+mn-lt"/>
              </a:rPr>
              <a:t>lineares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3" name="L-Shape 2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5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L-Shape 6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/>
              <a:t>31</a:t>
            </a:r>
            <a:endParaRPr lang="en-US" sz="11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9621C-E325-46E5-881B-8E82FD96289F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A0A7E-B913-42E6-9E36-ACE9602A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F5FAD3-E68A-47FE-BA83-92AEE7F02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73153-75A1-4461-8FFB-3675E2F549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F6194-6C52-459D-804F-53536BD54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9" name="Title 13">
            <a:extLst>
              <a:ext uri="{FF2B5EF4-FFF2-40B4-BE49-F238E27FC236}">
                <a16:creationId xmlns:a16="http://schemas.microsoft.com/office/drawing/2014/main" id="{0CCDB40E-1096-4B21-8AD9-B239AB256A9E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31" name="Title 13">
            <a:extLst>
              <a:ext uri="{FF2B5EF4-FFF2-40B4-BE49-F238E27FC236}">
                <a16:creationId xmlns:a16="http://schemas.microsoft.com/office/drawing/2014/main" id="{DA02E891-1194-43D6-91F1-007C16B876A2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99B86970-957B-484F-B863-6374F0F3EC07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A742D393-D4D1-42C3-BD8E-7F925B5C2C40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87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El </a:t>
            </a:r>
            <a:r>
              <a:rPr lang="en-US" b="1" dirty="0" err="1"/>
              <a:t>ciclo</a:t>
            </a:r>
            <a:r>
              <a:rPr lang="en-US" b="1" dirty="0"/>
              <a:t> </a:t>
            </a:r>
            <a:r>
              <a:rPr lang="en-US" b="1" dirty="0" err="1"/>
              <a:t>investigador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El primer </a:t>
            </a:r>
            <a:r>
              <a:rPr lang="en-US" sz="1400" dirty="0" err="1"/>
              <a:t>paso</a:t>
            </a:r>
            <a:r>
              <a:rPr lang="en-US" sz="1400" dirty="0"/>
              <a:t> para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b="1" dirty="0" err="1">
                <a:solidFill>
                  <a:schemeClr val="accent2"/>
                </a:solidFill>
              </a:rPr>
              <a:t>intuición</a:t>
            </a:r>
            <a:r>
              <a:rPr lang="en-US" sz="1400" dirty="0"/>
              <a:t> es observer los </a:t>
            </a:r>
            <a:r>
              <a:rPr lang="en-US" sz="1400" dirty="0" err="1"/>
              <a:t>datos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286C741-B699-41C2-8D71-6E2314BC8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291939"/>
              </p:ext>
            </p:extLst>
          </p:nvPr>
        </p:nvGraphicFramePr>
        <p:xfrm>
          <a:off x="2668555" y="1977491"/>
          <a:ext cx="3806889" cy="235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BC2324D5-C25B-44D8-AE52-30A4C193A0CE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9623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s-ES"/>
              <a:t>El modelo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Modelos lineares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3" name="L-Shape 2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5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L-Shape 6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/>
              <a:t>31</a:t>
            </a:r>
            <a:endParaRPr lang="en-US" sz="11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9621C-E325-46E5-881B-8E82FD96289F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A0A7E-B913-42E6-9E36-ACE9602A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F5FAD3-E68A-47FE-BA83-92AEE7F022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73153-75A1-4461-8FFB-3675E2F549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F6194-6C52-459D-804F-53536BD54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9" name="Title 13">
            <a:extLst>
              <a:ext uri="{FF2B5EF4-FFF2-40B4-BE49-F238E27FC236}">
                <a16:creationId xmlns:a16="http://schemas.microsoft.com/office/drawing/2014/main" id="{0CCDB40E-1096-4B21-8AD9-B239AB256A9E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31" name="Title 13">
            <a:extLst>
              <a:ext uri="{FF2B5EF4-FFF2-40B4-BE49-F238E27FC236}">
                <a16:creationId xmlns:a16="http://schemas.microsoft.com/office/drawing/2014/main" id="{DA02E891-1194-43D6-91F1-007C16B876A2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99B86970-957B-484F-B863-6374F0F3EC07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A742D393-D4D1-42C3-BD8E-7F925B5C2C40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9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La pregunta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La </a:t>
            </a:r>
            <a:r>
              <a:rPr lang="en-US" sz="1400" b="1" dirty="0" err="1">
                <a:solidFill>
                  <a:schemeClr val="accent2"/>
                </a:solidFill>
              </a:rPr>
              <a:t>obesidad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problema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F842026-EFDB-48E2-96D0-34156F5EE45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21</a:t>
            </a:fld>
            <a:endParaRPr lang="en-US" sz="1100" b="1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8E4653CA-190E-4503-B84A-E10A2D6AD9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FEAE6"/>
              </a:clrFrom>
              <a:clrTo>
                <a:srgbClr val="EFEAE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996744"/>
            <a:ext cx="2724539" cy="247838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5EDE14-19B5-4462-AEBB-530DF776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75" y="2401579"/>
            <a:ext cx="4002511" cy="2073554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 cuarto de la población adulta y casi la mitad de los niños padece obesidad</a:t>
            </a:r>
          </a:p>
          <a:p>
            <a:r>
              <a:rPr lang="es-ES" dirty="0">
                <a:solidFill>
                  <a:schemeClr val="tx1"/>
                </a:solidFill>
              </a:rPr>
              <a:t>Perdida de calidad de vida</a:t>
            </a:r>
          </a:p>
          <a:p>
            <a:r>
              <a:rPr lang="es-ES" dirty="0">
                <a:solidFill>
                  <a:schemeClr val="tx1"/>
                </a:solidFill>
              </a:rPr>
              <a:t>Probabilidad de </a:t>
            </a:r>
            <a:r>
              <a:rPr lang="es-ES" b="1" dirty="0">
                <a:solidFill>
                  <a:schemeClr val="tx1"/>
                </a:solidFill>
              </a:rPr>
              <a:t>infarto</a:t>
            </a:r>
          </a:p>
          <a:p>
            <a:r>
              <a:rPr lang="es-ES" dirty="0">
                <a:solidFill>
                  <a:schemeClr val="tx1"/>
                </a:solidFill>
              </a:rPr>
              <a:t>Causa directa de </a:t>
            </a:r>
            <a:r>
              <a:rPr lang="es-ES" b="1" dirty="0">
                <a:solidFill>
                  <a:schemeClr val="tx1"/>
                </a:solidFill>
              </a:rPr>
              <a:t>diabetes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19BE9EB6-BCE8-4D4F-9ECB-9491166AE472}"/>
              </a:ext>
            </a:extLst>
          </p:cNvPr>
          <p:cNvSpPr txBox="1">
            <a:spLocks/>
          </p:cNvSpPr>
          <p:nvPr/>
        </p:nvSpPr>
        <p:spPr>
          <a:xfrm>
            <a:off x="4161775" y="1777327"/>
            <a:ext cx="27245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La pregunta inicia</a:t>
            </a:r>
          </a:p>
        </p:txBody>
      </p:sp>
    </p:spTree>
    <p:extLst>
      <p:ext uri="{BB962C8B-B14F-4D97-AF65-F5344CB8AC3E}">
        <p14:creationId xmlns:p14="http://schemas.microsoft.com/office/powerpoint/2010/main" val="30478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 dirty="0"/>
              <a:t>La medida</a:t>
            </a:r>
            <a:endParaRPr lang="es-E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La base de la inferencia</a:t>
            </a:r>
            <a:endParaRPr lang="es-ES" sz="1400" b="1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A0D71-299B-412E-972E-2C5872177B5D}"/>
                  </a:ext>
                </a:extLst>
              </p:cNvPr>
              <p:cNvSpPr txBox="1"/>
              <p:nvPr/>
            </p:nvSpPr>
            <p:spPr>
              <a:xfrm>
                <a:off x="1571091" y="1476791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A0D71-299B-412E-972E-2C58721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91" y="1476791"/>
                <a:ext cx="1164649" cy="276999"/>
              </a:xfrm>
              <a:prstGeom prst="rect">
                <a:avLst/>
              </a:prstGeom>
              <a:blipFill>
                <a:blip r:embed="rId3"/>
                <a:stretch>
                  <a:fillRect l="-7330" t="-2174" r="-94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/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blipFill>
                <a:blip r:embed="rId4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76B613B-52C8-46C1-BED5-6B762B95930B}"/>
              </a:ext>
            </a:extLst>
          </p:cNvPr>
          <p:cNvGrpSpPr/>
          <p:nvPr/>
        </p:nvGrpSpPr>
        <p:grpSpPr>
          <a:xfrm>
            <a:off x="3445519" y="1397018"/>
            <a:ext cx="4607710" cy="2188796"/>
            <a:chOff x="3445519" y="1397018"/>
            <a:chExt cx="4607710" cy="2188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/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455" r="-909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DE4741-FB4C-4161-AF11-960650C16FA2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9" y="3585814"/>
              <a:ext cx="13895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/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/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35484A-0B0A-488A-BD9D-DA03F5D5F31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5954823" y="1777327"/>
              <a:ext cx="145832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/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9EBB01D-BCB4-4480-BA05-B7D3B8FC7A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52" t="3906" r="9907" b="3265"/>
          <a:stretch/>
        </p:blipFill>
        <p:spPr>
          <a:xfrm>
            <a:off x="1418253" y="1940767"/>
            <a:ext cx="1265922" cy="2725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A02815-042C-4539-ACC4-2491FD37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424" y="1865058"/>
            <a:ext cx="1053521" cy="2800945"/>
          </a:xfrm>
          <a:prstGeom prst="rect">
            <a:avLst/>
          </a:prstGeom>
        </p:spPr>
      </p:pic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F842026-EFDB-48E2-96D0-34156F5EE45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22</a:t>
            </a:fld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F300-7838-4110-9382-ACBD830344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838" y="2222058"/>
            <a:ext cx="3527473" cy="25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 dirty="0"/>
              <a:t>El modelo</a:t>
            </a:r>
            <a:endParaRPr lang="es-E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Explicaciones sencillas para relaciones complicadas</a:t>
            </a:r>
            <a:endParaRPr lang="es-E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EA29C338-007B-4900-86A4-0E0BB1E62302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Hip</a:t>
            </a:r>
            <a:r>
              <a:rPr lang="es-ES" sz="2000" dirty="0" err="1"/>
              <a:t>ótesis</a:t>
            </a:r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C68C566-12E2-4EF8-BB41-DBC44B01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9" y="1712233"/>
            <a:ext cx="4002511" cy="363558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peso está relacionado con la obesidad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6B212-7BD7-42FB-A721-169D53E9AD83}"/>
                  </a:ext>
                </a:extLst>
              </p:cNvPr>
              <p:cNvSpPr txBox="1"/>
              <p:nvPr/>
            </p:nvSpPr>
            <p:spPr>
              <a:xfrm>
                <a:off x="621941" y="2212524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6B212-7BD7-42FB-A721-169D53E9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1" y="2212524"/>
                <a:ext cx="2029145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70D417-8DF2-48D0-948E-8DE817FE2D9A}"/>
                  </a:ext>
                </a:extLst>
              </p:cNvPr>
              <p:cNvSpPr/>
              <p:nvPr/>
            </p:nvSpPr>
            <p:spPr>
              <a:xfrm>
                <a:off x="7413149" y="1535518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70D417-8DF2-48D0-948E-8DE817FE2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49" y="1535518"/>
                <a:ext cx="640080" cy="483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9550B2-471D-424B-84AD-626111833399}"/>
                  </a:ext>
                </a:extLst>
              </p:cNvPr>
              <p:cNvSpPr/>
              <p:nvPr/>
            </p:nvSpPr>
            <p:spPr>
              <a:xfrm>
                <a:off x="5314743" y="1535519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9550B2-471D-424B-84AD-626111833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43" y="1535519"/>
                <a:ext cx="640080" cy="483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BF8C0C-D153-4C34-9FFD-EC43704D943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954823" y="1777327"/>
            <a:ext cx="14583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B70351-6BAA-4C4E-890F-7BCD09921906}"/>
                  </a:ext>
                </a:extLst>
              </p:cNvPr>
              <p:cNvSpPr txBox="1"/>
              <p:nvPr/>
            </p:nvSpPr>
            <p:spPr>
              <a:xfrm>
                <a:off x="6101661" y="1397018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B70351-6BAA-4C4E-890F-7BCD0992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61" y="1397018"/>
                <a:ext cx="1164649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2EC60EB-D155-43E7-9B02-79F00ED4984F}"/>
              </a:ext>
            </a:extLst>
          </p:cNvPr>
          <p:cNvSpPr/>
          <p:nvPr/>
        </p:nvSpPr>
        <p:spPr>
          <a:xfrm>
            <a:off x="569489" y="3166109"/>
            <a:ext cx="353249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“Datasets/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FA448FDD-A5D9-41FF-A97A-0F71334B7D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23</a:t>
            </a:fld>
            <a:endParaRPr lang="en-US" sz="11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AF7798-2FC5-41D2-B838-25E321BC0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882" y="2222057"/>
            <a:ext cx="3527475" cy="25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El </a:t>
            </a:r>
            <a:r>
              <a:rPr lang="en-US" b="1" dirty="0" err="1"/>
              <a:t>modelo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Explicaciones sencillas para relaciones complicadas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EA29C338-007B-4900-86A4-0E0BB1E62302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Hip</a:t>
            </a:r>
            <a:r>
              <a:rPr lang="es-ES" sz="2000" dirty="0" err="1"/>
              <a:t>ótesis</a:t>
            </a:r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C68C566-12E2-4EF8-BB41-DBC44B01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9" y="1712233"/>
            <a:ext cx="4002511" cy="363558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peso está relacionado con la obesidad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6B212-7BD7-42FB-A721-169D53E9AD83}"/>
                  </a:ext>
                </a:extLst>
              </p:cNvPr>
              <p:cNvSpPr txBox="1"/>
              <p:nvPr/>
            </p:nvSpPr>
            <p:spPr>
              <a:xfrm>
                <a:off x="621941" y="2212527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6B212-7BD7-42FB-A721-169D53E9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1" y="2212527"/>
                <a:ext cx="2029145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EAC289-C6F8-48E4-89B0-F1E1F97D79EC}"/>
              </a:ext>
            </a:extLst>
          </p:cNvPr>
          <p:cNvSpPr/>
          <p:nvPr/>
        </p:nvSpPr>
        <p:spPr>
          <a:xfrm>
            <a:off x="4416618" y="1777327"/>
            <a:ext cx="438423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Family: gaussian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Link function: identity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~ weight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(Intercept) 5.677964  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0.167303   33.94  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&lt;2e-16 ***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weight      0.286155  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0.002218  129.02  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&lt;2e-16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2.803 on 4840 df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0.7747,Ajd. R-squared:  0.7747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F-statist: 1.665e+04 on 1 and 4840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DF,p-val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&lt; 2.2e-16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8147A-53EC-4E3A-AB62-DA3C2D6E7C0C}"/>
              </a:ext>
            </a:extLst>
          </p:cNvPr>
          <p:cNvSpPr/>
          <p:nvPr/>
        </p:nvSpPr>
        <p:spPr>
          <a:xfrm>
            <a:off x="569489" y="3166109"/>
            <a:ext cx="353249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“Datasets/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52657D76-81AB-469E-9EB6-0A4377349A51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24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4887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/>
              <a:t>P-valor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Data in an uncertain world, perfect knowledge of the uncertainty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FFD57F4C-59CD-4BD0-A77B-07E08B2B3F77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000" err="1"/>
              <a:t>Definicion</a:t>
            </a:r>
            <a:endParaRPr lang="en-US" sz="2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6AA568-F8C3-4BDE-9DC8-60000016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1848937"/>
            <a:ext cx="8005021" cy="960630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Definición estricta: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Probabilidad correspondiente al estadístico de ser posible bajo la </a:t>
            </a:r>
            <a:r>
              <a:rPr lang="es-ES" dirty="0" err="1">
                <a:solidFill>
                  <a:schemeClr val="tx1"/>
                </a:solidFill>
              </a:rPr>
              <a:t>hipótesis</a:t>
            </a:r>
            <a:r>
              <a:rPr lang="es-ES" dirty="0">
                <a:solidFill>
                  <a:schemeClr val="tx1"/>
                </a:solidFill>
              </a:rPr>
              <a:t> nula. Si cumple con la condición de ser menor al nivel de significancia impuesto arbitrariamente, entonces la </a:t>
            </a:r>
            <a:r>
              <a:rPr lang="es-ES" dirty="0" err="1">
                <a:solidFill>
                  <a:schemeClr val="tx1"/>
                </a:solidFill>
              </a:rPr>
              <a:t>hipótesis</a:t>
            </a:r>
            <a:r>
              <a:rPr lang="es-ES" dirty="0">
                <a:solidFill>
                  <a:schemeClr val="tx1"/>
                </a:solidFill>
              </a:rPr>
              <a:t> nula será, eventualmente, rechazada. (valor del estadístico calculado).  (Wikipedia, extraído en 2019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EEE645-DD24-4A73-8F81-10C117EFFBD3}"/>
                  </a:ext>
                </a:extLst>
              </p:cNvPr>
              <p:cNvSpPr txBox="1"/>
              <p:nvPr/>
            </p:nvSpPr>
            <p:spPr>
              <a:xfrm>
                <a:off x="4136079" y="3123231"/>
                <a:ext cx="871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s-E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EEE645-DD24-4A73-8F81-10C117EF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79" y="3123231"/>
                <a:ext cx="871842" cy="276999"/>
              </a:xfrm>
              <a:prstGeom prst="rect">
                <a:avLst/>
              </a:prstGeom>
              <a:blipFill>
                <a:blip r:embed="rId2"/>
                <a:stretch>
                  <a:fillRect l="-5556" t="-2174" r="-902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BF161A-2828-445B-8FD7-6500163B5470}"/>
              </a:ext>
            </a:extLst>
          </p:cNvPr>
          <p:cNvCxnSpPr>
            <a:cxnSpLocks/>
          </p:cNvCxnSpPr>
          <p:nvPr/>
        </p:nvCxnSpPr>
        <p:spPr>
          <a:xfrm>
            <a:off x="4733778" y="3474724"/>
            <a:ext cx="1294228" cy="47132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E30184A-0B54-499E-BE67-25D18A3A4A79}"/>
              </a:ext>
            </a:extLst>
          </p:cNvPr>
          <p:cNvSpPr txBox="1">
            <a:spLocks/>
          </p:cNvSpPr>
          <p:nvPr/>
        </p:nvSpPr>
        <p:spPr>
          <a:xfrm>
            <a:off x="569490" y="3004757"/>
            <a:ext cx="8005021" cy="590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chemeClr val="tx1"/>
                </a:solidFill>
              </a:rPr>
              <a:t>Definición humana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Verificación por contradicción</a:t>
            </a:r>
            <a:endParaRPr lang="en-GB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5AF611-93C0-4CC3-B694-56209B1E8B80}"/>
              </a:ext>
            </a:extLst>
          </p:cNvPr>
          <p:cNvSpPr txBox="1">
            <a:spLocks/>
          </p:cNvSpPr>
          <p:nvPr/>
        </p:nvSpPr>
        <p:spPr>
          <a:xfrm>
            <a:off x="6137952" y="3756078"/>
            <a:ext cx="2591051" cy="549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>
                <a:solidFill>
                  <a:schemeClr val="accent1"/>
                </a:solidFill>
              </a:rPr>
              <a:t>Supongamos que me equivoco, y no existe un  efecto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8E6195-9A23-4595-A77F-FEEBD3EB94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9804" y="3471266"/>
            <a:ext cx="766691" cy="549280"/>
          </a:xfrm>
          <a:prstGeom prst="bentConnector3">
            <a:avLst>
              <a:gd name="adj1" fmla="val 4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2F338F-F87B-4E93-BD74-0E90EF731FD3}"/>
              </a:ext>
            </a:extLst>
          </p:cNvPr>
          <p:cNvSpPr txBox="1">
            <a:spLocks/>
          </p:cNvSpPr>
          <p:nvPr/>
        </p:nvSpPr>
        <p:spPr>
          <a:xfrm>
            <a:off x="1219693" y="3871809"/>
            <a:ext cx="2591051" cy="549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>
                <a:solidFill>
                  <a:schemeClr val="accent4"/>
                </a:solidFill>
              </a:rPr>
              <a:t>Cual es la probabilidad de que mis datos sean pura casualidad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42BA1793-4993-4791-9D01-C83D555A5241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25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0917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522D7F-DCFD-4ACC-932B-B686AD7E81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347" y="1466345"/>
            <a:ext cx="3809599" cy="3174666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Diagnosis de un </a:t>
            </a:r>
            <a:r>
              <a:rPr lang="en-US" b="1" dirty="0" err="1"/>
              <a:t>modelo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Data in an uncertain world, perfect knowledge of the uncertainty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B55941F0-D24F-4CFE-A2DF-07D0514F66FF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252827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Valor</a:t>
            </a:r>
            <a:r>
              <a:rPr lang="en-GB" sz="2000" dirty="0"/>
              <a:t> residual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DFB838-FD57-4EB5-9394-27D53A12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9" y="2662836"/>
            <a:ext cx="4002511" cy="2073554"/>
          </a:xfrm>
        </p:spPr>
        <p:txBody>
          <a:bodyPr>
            <a:no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Valor ajustado vs residuo:</a:t>
            </a:r>
            <a:r>
              <a:rPr lang="es-ES" dirty="0">
                <a:solidFill>
                  <a:schemeClr val="tx1"/>
                </a:solidFill>
              </a:rPr>
              <a:t> Muestra si existe curvatura en nuestro modelo.</a:t>
            </a:r>
          </a:p>
          <a:p>
            <a:r>
              <a:rPr lang="es-ES" b="1" dirty="0" err="1">
                <a:solidFill>
                  <a:schemeClr val="tx1"/>
                </a:solidFill>
              </a:rPr>
              <a:t>Quartiles</a:t>
            </a:r>
            <a:r>
              <a:rPr lang="es-ES" b="1" dirty="0">
                <a:solidFill>
                  <a:schemeClr val="tx1"/>
                </a:solidFill>
              </a:rPr>
              <a:t>:</a:t>
            </a:r>
            <a:r>
              <a:rPr lang="es-ES" dirty="0">
                <a:solidFill>
                  <a:schemeClr val="tx1"/>
                </a:solidFill>
              </a:rPr>
              <a:t> Muestra los residuos del modelo siguen una distribución normal</a:t>
            </a:r>
          </a:p>
          <a:p>
            <a:r>
              <a:rPr lang="es-ES" b="1" dirty="0">
                <a:solidFill>
                  <a:schemeClr val="tx1"/>
                </a:solidFill>
              </a:rPr>
              <a:t>Escala-Localización: </a:t>
            </a:r>
            <a:r>
              <a:rPr lang="es-ES" dirty="0">
                <a:solidFill>
                  <a:schemeClr val="tx1"/>
                </a:solidFill>
              </a:rPr>
              <a:t>Muestra si la varianza (sigma) es constante</a:t>
            </a:r>
          </a:p>
          <a:p>
            <a:r>
              <a:rPr lang="es-ES" b="1" dirty="0">
                <a:solidFill>
                  <a:schemeClr val="tx1"/>
                </a:solidFill>
              </a:rPr>
              <a:t>Apalancamiento y residuos:</a:t>
            </a:r>
            <a:r>
              <a:rPr lang="es-ES" dirty="0">
                <a:solidFill>
                  <a:schemeClr val="tx1"/>
                </a:solidFill>
              </a:rPr>
              <a:t> Muestra los puntos con mayor influencia en el modelo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E81EB9-4C1B-4DF6-86B5-AFA4E9EF9112}"/>
              </a:ext>
            </a:extLst>
          </p:cNvPr>
          <p:cNvSpPr/>
          <p:nvPr/>
        </p:nvSpPr>
        <p:spPr>
          <a:xfrm>
            <a:off x="8136888" y="1721407"/>
            <a:ext cx="356340" cy="70876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184D50-758E-444C-8A08-E015435495A2}"/>
                  </a:ext>
                </a:extLst>
              </p:cNvPr>
              <p:cNvSpPr txBox="1"/>
              <p:nvPr/>
            </p:nvSpPr>
            <p:spPr>
              <a:xfrm>
                <a:off x="1440257" y="2035415"/>
                <a:ext cx="1771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184D50-758E-444C-8A08-E01543549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57" y="2035415"/>
                <a:ext cx="1771319" cy="369332"/>
              </a:xfrm>
              <a:prstGeom prst="rect">
                <a:avLst/>
              </a:prstGeom>
              <a:blipFill>
                <a:blip r:embed="rId4"/>
                <a:stretch>
                  <a:fillRect l="-1718" t="-18333" r="-5842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3928C717-7F3F-4283-ACA6-1940AD09384E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26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0347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Variables </a:t>
            </a:r>
            <a:r>
              <a:rPr lang="en-US" b="1" dirty="0" err="1"/>
              <a:t>categ</a:t>
            </a:r>
            <a:r>
              <a:rPr lang="es-ES" b="1" dirty="0" err="1"/>
              <a:t>óricas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Comparar</a:t>
            </a:r>
            <a:r>
              <a:rPr lang="en-US" sz="1400" dirty="0"/>
              <a:t> dos </a:t>
            </a:r>
            <a:r>
              <a:rPr lang="en-US" sz="1400" b="1" dirty="0" err="1">
                <a:solidFill>
                  <a:schemeClr val="accent2"/>
                </a:solidFill>
              </a:rPr>
              <a:t>grupos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E7934B80-F463-463B-B670-975F764B18E0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Hip</a:t>
            </a:r>
            <a:r>
              <a:rPr lang="es-ES" sz="2000" dirty="0" err="1"/>
              <a:t>ótesis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BEA6C0-8EFF-4EE9-87F5-7CAF4257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9" y="1712233"/>
            <a:ext cx="4002511" cy="363558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género está relacionado con el peso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67E61-5D38-4F59-AEB7-42ABEB243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26" y="1777327"/>
            <a:ext cx="4127584" cy="29533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E5257D-D33B-46BB-B925-71E4D6CDFDCD}"/>
              </a:ext>
            </a:extLst>
          </p:cNvPr>
          <p:cNvSpPr/>
          <p:nvPr/>
        </p:nvSpPr>
        <p:spPr>
          <a:xfrm>
            <a:off x="569489" y="2945535"/>
            <a:ext cx="353249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ifelse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Mujer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		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"Hombre"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relevel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	ref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"Hombre"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22F7A1-DEDA-4877-83E1-844C41BA455B}"/>
                  </a:ext>
                </a:extLst>
              </p:cNvPr>
              <p:cNvSpPr txBox="1"/>
              <p:nvPr/>
            </p:nvSpPr>
            <p:spPr>
              <a:xfrm>
                <a:off x="457200" y="2043176"/>
                <a:ext cx="339823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𝒎𝒖𝒋𝒆𝒓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𝒉𝒐𝒎𝒃𝒓𝒆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22F7A1-DEDA-4877-83E1-844C41BA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43176"/>
                <a:ext cx="3398238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3D352711-9FED-43A2-9701-7B1D04A826E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27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7682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Variables </a:t>
            </a:r>
            <a:r>
              <a:rPr lang="en-US" b="1" dirty="0" err="1"/>
              <a:t>categ</a:t>
            </a:r>
            <a:r>
              <a:rPr lang="es-ES" b="1" dirty="0" err="1"/>
              <a:t>óricas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Comparar</a:t>
            </a:r>
            <a:r>
              <a:rPr lang="en-US" sz="1400" dirty="0"/>
              <a:t> dos </a:t>
            </a:r>
            <a:r>
              <a:rPr lang="en-US" sz="1400" b="1" dirty="0" err="1">
                <a:solidFill>
                  <a:schemeClr val="accent2"/>
                </a:solidFill>
              </a:rPr>
              <a:t>grupos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E7934B80-F463-463B-B670-975F764B18E0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Hip</a:t>
            </a:r>
            <a:r>
              <a:rPr lang="es-ES" sz="2000" dirty="0" err="1"/>
              <a:t>ótesis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BEA6C0-8EFF-4EE9-87F5-7CAF4257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9" y="1712233"/>
            <a:ext cx="4002511" cy="363558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género está relacionado con el peso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309B6-7036-4C09-A0D6-A7BC50D42D38}"/>
              </a:ext>
            </a:extLst>
          </p:cNvPr>
          <p:cNvSpPr/>
          <p:nvPr/>
        </p:nvSpPr>
        <p:spPr>
          <a:xfrm>
            <a:off x="4416618" y="1767996"/>
            <a:ext cx="454787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Call: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(formula = Weight ~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data = d)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Residuals: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Min      1Q  Median      3Q     Max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-59.065 -11.226  -2.109   8.866 122.935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Coefficients: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10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(Intercept)  79.0653     0.3450  229.21   &lt;2e-16 ***</a:t>
            </a:r>
          </a:p>
          <a:p>
            <a:r>
              <a:rPr lang="en-GB" sz="1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Sex_cMujer</a:t>
            </a:r>
            <a:r>
              <a:rPr lang="en-GB" sz="1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-11.9558     0.4931  -24.25   &lt;2e-16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17.15 on 4840 degrees of freedom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0.1083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,Adjusted R-squared: 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0.1081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 588 on 1 and 4840 DF,  p-value: &lt; 2.2e-16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3E9364E7-327B-4AE3-BB74-B2E851FFFAC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28</a:t>
            </a:fld>
            <a:endParaRPr lang="en-US" sz="11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C4E27-0B55-47C3-8B92-3B7E2B31A3EE}"/>
              </a:ext>
            </a:extLst>
          </p:cNvPr>
          <p:cNvSpPr/>
          <p:nvPr/>
        </p:nvSpPr>
        <p:spPr>
          <a:xfrm>
            <a:off x="569489" y="2945535"/>
            <a:ext cx="353249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ifelse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Mujer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		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"Hombre"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relevel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	ref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"Hombre"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Sex_c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9594-3584-4671-B19A-94B2BB82C5F6}"/>
                  </a:ext>
                </a:extLst>
              </p:cNvPr>
              <p:cNvSpPr txBox="1"/>
              <p:nvPr/>
            </p:nvSpPr>
            <p:spPr>
              <a:xfrm>
                <a:off x="457200" y="2043176"/>
                <a:ext cx="339823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𝒎𝒖𝒋𝒆𝒓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𝒉𝒐𝒎𝒃𝒓𝒆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9594-3584-4671-B19A-94B2BB82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43176"/>
                <a:ext cx="3398238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"Datasets/BrownFat_2011.csv"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1B2E26-0649-43CA-AE1C-23CD54D30928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854A5AA4-FEA2-4D7A-8AA3-95B51B85DABA}"/>
              </a:ext>
            </a:extLst>
          </p:cNvPr>
          <p:cNvSpPr txBox="1">
            <a:spLocks/>
          </p:cNvSpPr>
          <p:nvPr/>
        </p:nvSpPr>
        <p:spPr>
          <a:xfrm>
            <a:off x="457200" y="19236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5400">
                <a:solidFill>
                  <a:schemeClr val="bg1"/>
                </a:solidFill>
              </a:rPr>
              <a:t>A programar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La medida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Estadísticos descriptivos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DEBCFF6B-D8AA-4194-8B00-CBFBC3BAA06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</a:t>
            </a:fld>
            <a:endParaRPr lang="en-US" sz="11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80D5D0-CC0B-429F-A9DA-31F63DE8FF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481832"/>
                  </p:ext>
                </p:extLst>
              </p:nvPr>
            </p:nvGraphicFramePr>
            <p:xfrm>
              <a:off x="326571" y="2617289"/>
              <a:ext cx="3973220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61053">
                      <a:extLst>
                        <a:ext uri="{9D8B030D-6E8A-4147-A177-3AD203B41FA5}">
                          <a16:colId xmlns:a16="http://schemas.microsoft.com/office/drawing/2014/main" val="319738705"/>
                        </a:ext>
                      </a:extLst>
                    </a:gridCol>
                    <a:gridCol w="628235">
                      <a:extLst>
                        <a:ext uri="{9D8B030D-6E8A-4147-A177-3AD203B41FA5}">
                          <a16:colId xmlns:a16="http://schemas.microsoft.com/office/drawing/2014/main" val="2828077525"/>
                        </a:ext>
                      </a:extLst>
                    </a:gridCol>
                    <a:gridCol w="794644">
                      <a:extLst>
                        <a:ext uri="{9D8B030D-6E8A-4147-A177-3AD203B41FA5}">
                          <a16:colId xmlns:a16="http://schemas.microsoft.com/office/drawing/2014/main" val="3694942932"/>
                        </a:ext>
                      </a:extLst>
                    </a:gridCol>
                    <a:gridCol w="794644">
                      <a:extLst>
                        <a:ext uri="{9D8B030D-6E8A-4147-A177-3AD203B41FA5}">
                          <a16:colId xmlns:a16="http://schemas.microsoft.com/office/drawing/2014/main" val="1416641814"/>
                        </a:ext>
                      </a:extLst>
                    </a:gridCol>
                    <a:gridCol w="794644">
                      <a:extLst>
                        <a:ext uri="{9D8B030D-6E8A-4147-A177-3AD203B41FA5}">
                          <a16:colId xmlns:a16="http://schemas.microsoft.com/office/drawing/2014/main" val="31541852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sz="1400" b="1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535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Media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7495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500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 err="1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Corr</a:t>
                          </a:r>
                          <a:endParaRPr lang="en-GB" sz="1400" b="1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2487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 err="1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Regressión</a:t>
                          </a:r>
                          <a:endParaRPr lang="en-GB" sz="1400" b="1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=3+0.5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043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80D5D0-CC0B-429F-A9DA-31F63DE8FF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481832"/>
                  </p:ext>
                </p:extLst>
              </p:nvPr>
            </p:nvGraphicFramePr>
            <p:xfrm>
              <a:off x="326571" y="2617289"/>
              <a:ext cx="3973220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61053">
                      <a:extLst>
                        <a:ext uri="{9D8B030D-6E8A-4147-A177-3AD203B41FA5}">
                          <a16:colId xmlns:a16="http://schemas.microsoft.com/office/drawing/2014/main" val="319738705"/>
                        </a:ext>
                      </a:extLst>
                    </a:gridCol>
                    <a:gridCol w="628235">
                      <a:extLst>
                        <a:ext uri="{9D8B030D-6E8A-4147-A177-3AD203B41FA5}">
                          <a16:colId xmlns:a16="http://schemas.microsoft.com/office/drawing/2014/main" val="2828077525"/>
                        </a:ext>
                      </a:extLst>
                    </a:gridCol>
                    <a:gridCol w="794644">
                      <a:extLst>
                        <a:ext uri="{9D8B030D-6E8A-4147-A177-3AD203B41FA5}">
                          <a16:colId xmlns:a16="http://schemas.microsoft.com/office/drawing/2014/main" val="3694942932"/>
                        </a:ext>
                      </a:extLst>
                    </a:gridCol>
                    <a:gridCol w="794644">
                      <a:extLst>
                        <a:ext uri="{9D8B030D-6E8A-4147-A177-3AD203B41FA5}">
                          <a16:colId xmlns:a16="http://schemas.microsoft.com/office/drawing/2014/main" val="1416641814"/>
                        </a:ext>
                      </a:extLst>
                    </a:gridCol>
                    <a:gridCol w="794644">
                      <a:extLst>
                        <a:ext uri="{9D8B030D-6E8A-4147-A177-3AD203B41FA5}">
                          <a16:colId xmlns:a16="http://schemas.microsoft.com/office/drawing/2014/main" val="31541852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sz="1400" b="1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535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Media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7495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500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 err="1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Corr</a:t>
                          </a:r>
                          <a:endParaRPr lang="en-GB" sz="1400" b="1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i="0" dirty="0">
                              <a:latin typeface="Helvetica-Light" panose="020B0400000000000000" pitchFamily="34" charset="0"/>
                            </a:rPr>
                            <a:t>0.816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2487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dirty="0" err="1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Regressión</a:t>
                          </a:r>
                          <a:endParaRPr lang="en-GB" sz="1400" b="1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19" t="-401639" r="-202" b="-81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400" b="0" i="0" dirty="0">
                            <a:latin typeface="Helvetica-Light" panose="020B0400000000000000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0436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3">
            <a:extLst>
              <a:ext uri="{FF2B5EF4-FFF2-40B4-BE49-F238E27FC236}">
                <a16:creationId xmlns:a16="http://schemas.microsoft.com/office/drawing/2014/main" id="{AA8BEFE1-6D06-45D5-AA8B-5759E7DD2B5A}"/>
              </a:ext>
            </a:extLst>
          </p:cNvPr>
          <p:cNvSpPr txBox="1">
            <a:spLocks/>
          </p:cNvSpPr>
          <p:nvPr/>
        </p:nvSpPr>
        <p:spPr>
          <a:xfrm>
            <a:off x="578364" y="1993927"/>
            <a:ext cx="265935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Sumario de los datos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045DC-10F9-4041-A55A-C5181A32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93" y="1976606"/>
            <a:ext cx="3590664" cy="25691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51E8E9-E424-44C2-9C19-C11C3402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41103"/>
              </p:ext>
            </p:extLst>
          </p:nvPr>
        </p:nvGraphicFramePr>
        <p:xfrm>
          <a:off x="326571" y="1871129"/>
          <a:ext cx="4696408" cy="26746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87051">
                  <a:extLst>
                    <a:ext uri="{9D8B030D-6E8A-4147-A177-3AD203B41FA5}">
                      <a16:colId xmlns:a16="http://schemas.microsoft.com/office/drawing/2014/main" val="3650019129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3578423111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3819601415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1735698382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2363706115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3622205143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2337628476"/>
                    </a:ext>
                  </a:extLst>
                </a:gridCol>
                <a:gridCol w="587051">
                  <a:extLst>
                    <a:ext uri="{9D8B030D-6E8A-4147-A177-3AD203B41FA5}">
                      <a16:colId xmlns:a16="http://schemas.microsoft.com/office/drawing/2014/main" val="6890484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y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y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60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8.04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9.14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7.46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6.58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9114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6.95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5.76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402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7.58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12.74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9462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9608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9.26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341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9.96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8.84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265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6.13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6.08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625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4.26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3.1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5.39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12.5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695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10.84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9.13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8.15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5.56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817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4.82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7.26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6.42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7.91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8149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5.68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4.74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>
                          <a:effectLst/>
                        </a:rPr>
                        <a:t>5.73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effectLst/>
                        </a:rPr>
                        <a:t>6.89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5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Regresi</a:t>
            </a:r>
            <a:r>
              <a:rPr lang="es-ES" b="1" dirty="0" err="1"/>
              <a:t>ón</a:t>
            </a:r>
            <a:r>
              <a:rPr lang="es-ES" b="1" dirty="0"/>
              <a:t> múltiple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La </a:t>
            </a:r>
            <a:r>
              <a:rPr lang="en-US" sz="1400" err="1"/>
              <a:t>familia</a:t>
            </a:r>
            <a:r>
              <a:rPr lang="en-US" sz="1400"/>
              <a:t> </a:t>
            </a:r>
            <a:r>
              <a:rPr lang="en-US" sz="1400" err="1"/>
              <a:t>crece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547297C1-E636-4574-A37B-A1E1838CEC9E}"/>
              </a:ext>
            </a:extLst>
          </p:cNvPr>
          <p:cNvSpPr txBox="1">
            <a:spLocks/>
          </p:cNvSpPr>
          <p:nvPr/>
        </p:nvSpPr>
        <p:spPr>
          <a:xfrm>
            <a:off x="566758" y="1445287"/>
            <a:ext cx="2304256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/>
              <a:t>Hip</a:t>
            </a:r>
            <a:r>
              <a:rPr lang="es-ES" sz="2000" err="1"/>
              <a:t>ótesis</a:t>
            </a:r>
            <a:endParaRPr lang="en-US" sz="200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FA9AB8F-4CD2-403B-9EDF-E0B89315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58" y="1977572"/>
            <a:ext cx="8159539" cy="871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Sospechamos</a:t>
            </a:r>
            <a:r>
              <a:rPr lang="en-US" sz="1800" dirty="0"/>
              <a:t> que ha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parametros</a:t>
            </a:r>
            <a:r>
              <a:rPr lang="en-US" sz="1800" dirty="0"/>
              <a:t> (</a:t>
            </a:r>
            <a:r>
              <a:rPr lang="en-US" sz="1800" i="1" dirty="0"/>
              <a:t>Xi, </a:t>
            </a:r>
            <a:r>
              <a:rPr lang="en-US" sz="1800" i="1" dirty="0" err="1"/>
              <a:t>Xj</a:t>
            </a:r>
            <a:r>
              <a:rPr lang="en-US" sz="1800" i="1" dirty="0"/>
              <a:t>)</a:t>
            </a:r>
            <a:r>
              <a:rPr lang="en-US" sz="1800" dirty="0"/>
              <a:t> que </a:t>
            </a:r>
            <a:r>
              <a:rPr lang="en-US" sz="1800" dirty="0" err="1"/>
              <a:t>condicionan</a:t>
            </a:r>
            <a:r>
              <a:rPr lang="en-US" sz="1800" dirty="0"/>
              <a:t> la </a:t>
            </a:r>
            <a:r>
              <a:rPr lang="en-US" sz="1800" dirty="0" err="1"/>
              <a:t>variabilidad</a:t>
            </a:r>
            <a:r>
              <a:rPr lang="en-US" sz="1800" dirty="0"/>
              <a:t> de </a:t>
            </a:r>
            <a:r>
              <a:rPr lang="en-US" sz="18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3BE03B-4DDC-41F2-8BC6-FBA5EEB3EC1D}"/>
                  </a:ext>
                </a:extLst>
              </p:cNvPr>
              <p:cNvSpPr/>
              <p:nvPr/>
            </p:nvSpPr>
            <p:spPr>
              <a:xfrm>
                <a:off x="1295065" y="3666232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3BE03B-4DDC-41F2-8BC6-FBA5EEB3E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65" y="3666232"/>
                <a:ext cx="640080" cy="483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35377B-13BE-4B80-B53E-91BF3C4BFD13}"/>
                  </a:ext>
                </a:extLst>
              </p:cNvPr>
              <p:cNvSpPr/>
              <p:nvPr/>
            </p:nvSpPr>
            <p:spPr>
              <a:xfrm>
                <a:off x="636511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35377B-13BE-4B80-B53E-91BF3C4BF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1" y="2561384"/>
                <a:ext cx="640080" cy="483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011DF3-EFE5-4922-AD6E-9BCA65480DAD}"/>
                  </a:ext>
                </a:extLst>
              </p:cNvPr>
              <p:cNvSpPr/>
              <p:nvPr/>
            </p:nvSpPr>
            <p:spPr>
              <a:xfrm>
                <a:off x="1935145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011DF3-EFE5-4922-AD6E-9BCA65480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45" y="2561384"/>
                <a:ext cx="640080" cy="483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349DE9-71B5-45C1-A6EC-36DFF39B23D0}"/>
              </a:ext>
            </a:extLst>
          </p:cNvPr>
          <p:cNvCxnSpPr>
            <a:stCxn id="11" idx="2"/>
            <a:endCxn id="3" idx="0"/>
          </p:cNvCxnSpPr>
          <p:nvPr/>
        </p:nvCxnSpPr>
        <p:spPr>
          <a:xfrm rot="16200000" flipH="1">
            <a:off x="975213" y="3026339"/>
            <a:ext cx="621231" cy="658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3554D2C-FEFC-45DD-A440-E6F0D92287D4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1624530" y="3035576"/>
            <a:ext cx="621231" cy="64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F15A4F-30E5-40BC-9BCC-9399B894403C}"/>
              </a:ext>
            </a:extLst>
          </p:cNvPr>
          <p:cNvCxnSpPr>
            <a:cxnSpLocks/>
          </p:cNvCxnSpPr>
          <p:nvPr/>
        </p:nvCxnSpPr>
        <p:spPr>
          <a:xfrm>
            <a:off x="3900744" y="2831378"/>
            <a:ext cx="658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FB1156-6A46-43E5-A0C1-EBA2ABE2F23C}"/>
                  </a:ext>
                </a:extLst>
              </p:cNvPr>
              <p:cNvSpPr/>
              <p:nvPr/>
            </p:nvSpPr>
            <p:spPr>
              <a:xfrm>
                <a:off x="3919218" y="3666232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FB1156-6A46-43E5-A0C1-EBA2ABE2F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18" y="3666232"/>
                <a:ext cx="640080" cy="483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E634FA-5A1C-4E77-9C7D-80901A1E5A49}"/>
                  </a:ext>
                </a:extLst>
              </p:cNvPr>
              <p:cNvSpPr/>
              <p:nvPr/>
            </p:nvSpPr>
            <p:spPr>
              <a:xfrm>
                <a:off x="3260664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E634FA-5A1C-4E77-9C7D-80901A1E5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64" y="2561384"/>
                <a:ext cx="640080" cy="483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CB9A31-6C9F-4EA1-8EEA-E306E11F68D3}"/>
                  </a:ext>
                </a:extLst>
              </p:cNvPr>
              <p:cNvSpPr/>
              <p:nvPr/>
            </p:nvSpPr>
            <p:spPr>
              <a:xfrm>
                <a:off x="4559298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CB9A31-6C9F-4EA1-8EEA-E306E11F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98" y="2561384"/>
                <a:ext cx="640080" cy="483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B9D8906-93BE-4804-B7C4-7317B54C4A6E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rot="16200000" flipH="1">
            <a:off x="3599366" y="3026339"/>
            <a:ext cx="621231" cy="658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5783A68-FEC6-4CDA-8F21-ADF7D8DE6B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5400000">
            <a:off x="4248683" y="3035576"/>
            <a:ext cx="621231" cy="64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F465D7-8B49-4FA1-B640-39B79CBD5BDC}"/>
                  </a:ext>
                </a:extLst>
              </p:cNvPr>
              <p:cNvSpPr/>
              <p:nvPr/>
            </p:nvSpPr>
            <p:spPr>
              <a:xfrm>
                <a:off x="6706828" y="3669781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F465D7-8B49-4FA1-B640-39B79CBD5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828" y="3669781"/>
                <a:ext cx="640080" cy="483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E420B2-47CD-4318-BEF0-B289D572ED55}"/>
                  </a:ext>
                </a:extLst>
              </p:cNvPr>
              <p:cNvSpPr/>
              <p:nvPr/>
            </p:nvSpPr>
            <p:spPr>
              <a:xfrm>
                <a:off x="6699324" y="2534143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E420B2-47CD-4318-BEF0-B289D572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24" y="2534143"/>
                <a:ext cx="640080" cy="483617"/>
              </a:xfrm>
              <a:prstGeom prst="rect">
                <a:avLst/>
              </a:prstGeom>
              <a:blipFill>
                <a:blip r:embed="rId6"/>
                <a:stretch>
                  <a:fillRect l="-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145BD08-A660-4B12-A29C-DF93EEC851B2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rot="16200000" flipH="1">
            <a:off x="6697106" y="3340018"/>
            <a:ext cx="652021" cy="7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2D8D0507-7522-450D-AB9D-27350E7B83D1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30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7071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A</a:t>
            </a:r>
            <a:r>
              <a:rPr lang="es-ES" b="1" dirty="0" err="1"/>
              <a:t>ñadiendo</a:t>
            </a:r>
            <a:r>
              <a:rPr lang="es-ES" b="1" dirty="0"/>
              <a:t> variables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La </a:t>
            </a:r>
            <a:r>
              <a:rPr lang="en-US" sz="1400" err="1"/>
              <a:t>familia</a:t>
            </a:r>
            <a:r>
              <a:rPr lang="en-US" sz="1400"/>
              <a:t> </a:t>
            </a:r>
            <a:r>
              <a:rPr lang="en-US" sz="1400" err="1"/>
              <a:t>crece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547297C1-E636-4574-A37B-A1E1838CEC9E}"/>
              </a:ext>
            </a:extLst>
          </p:cNvPr>
          <p:cNvSpPr txBox="1">
            <a:spLocks/>
          </p:cNvSpPr>
          <p:nvPr/>
        </p:nvSpPr>
        <p:spPr>
          <a:xfrm>
            <a:off x="566758" y="1445287"/>
            <a:ext cx="2304256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Hip</a:t>
            </a:r>
            <a:r>
              <a:rPr lang="es-ES" sz="2000" dirty="0" err="1"/>
              <a:t>ótesis</a:t>
            </a:r>
            <a:endParaRPr lang="en-US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FA9AB8F-4CD2-403B-9EDF-E0B89315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58" y="2037394"/>
            <a:ext cx="6452607" cy="871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Los </a:t>
            </a:r>
            <a:r>
              <a:rPr lang="en-US" sz="1800" dirty="0" err="1"/>
              <a:t>parámetros</a:t>
            </a:r>
            <a:r>
              <a:rPr lang="en-US" sz="1800" dirty="0"/>
              <a:t> </a:t>
            </a:r>
            <a:r>
              <a:rPr lang="en-US" sz="1800" i="1" dirty="0"/>
              <a:t>Xi e </a:t>
            </a:r>
            <a:r>
              <a:rPr lang="en-US" sz="1800" i="1" dirty="0" err="1"/>
              <a:t>Xj</a:t>
            </a:r>
            <a:r>
              <a:rPr lang="en-US" sz="1800" dirty="0"/>
              <a:t> </a:t>
            </a:r>
            <a:r>
              <a:rPr lang="en-US" sz="1800" dirty="0" err="1"/>
              <a:t>controla</a:t>
            </a:r>
            <a:r>
              <a:rPr lang="en-US" sz="1800" dirty="0"/>
              <a:t> la </a:t>
            </a:r>
            <a:r>
              <a:rPr lang="en-US" sz="1800" dirty="0" err="1"/>
              <a:t>variabilidad</a:t>
            </a:r>
            <a:r>
              <a:rPr lang="en-US" sz="1800" dirty="0"/>
              <a:t> de la variable </a:t>
            </a:r>
            <a:r>
              <a:rPr lang="en-US" sz="18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83919A-CE5C-495F-A533-D92ECC242462}"/>
                  </a:ext>
                </a:extLst>
              </p:cNvPr>
              <p:cNvSpPr txBox="1"/>
              <p:nvPr/>
            </p:nvSpPr>
            <p:spPr>
              <a:xfrm>
                <a:off x="566758" y="2853206"/>
                <a:ext cx="2176685" cy="55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83919A-CE5C-495F-A533-D92ECC24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8" y="2853206"/>
                <a:ext cx="2176685" cy="559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D4C84F-D611-48EF-B65D-4D6C73AA8238}"/>
                  </a:ext>
                </a:extLst>
              </p:cNvPr>
              <p:cNvSpPr txBox="1"/>
              <p:nvPr/>
            </p:nvSpPr>
            <p:spPr>
              <a:xfrm>
                <a:off x="3138824" y="2853206"/>
                <a:ext cx="3017236" cy="55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n-GB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D4C84F-D611-48EF-B65D-4D6C73AA8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24" y="2853206"/>
                <a:ext cx="3017236" cy="559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525250B-4852-46CD-8650-F63BF975751D}"/>
              </a:ext>
            </a:extLst>
          </p:cNvPr>
          <p:cNvSpPr/>
          <p:nvPr/>
        </p:nvSpPr>
        <p:spPr>
          <a:xfrm>
            <a:off x="733173" y="3781491"/>
            <a:ext cx="7677653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update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		# La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funci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ón</a:t>
            </a:r>
            <a:r>
              <a:rPr lang="es-E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update</a:t>
            </a:r>
            <a:r>
              <a:rPr lang="es-E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nos permite actualizar un modelo ya inicializado!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update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m,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.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Dos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parametros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m3.1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update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Dos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parámetros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interacción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m3.2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update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Dos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parámetros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interacción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B07980-E4E8-4991-9EB2-C3B016437727}"/>
                  </a:ext>
                </a:extLst>
              </p:cNvPr>
              <p:cNvSpPr txBox="1"/>
              <p:nvPr/>
            </p:nvSpPr>
            <p:spPr>
              <a:xfrm>
                <a:off x="6504454" y="2853206"/>
                <a:ext cx="1745991" cy="55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n-GB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B07980-E4E8-4991-9EB2-C3B01643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54" y="2853206"/>
                <a:ext cx="1745991" cy="559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D4D5D823-51FA-48F8-A73F-DBDDBA81D38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31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942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A</a:t>
            </a:r>
            <a:r>
              <a:rPr lang="es-ES" b="1" dirty="0" err="1"/>
              <a:t>ñadiendo</a:t>
            </a:r>
            <a:r>
              <a:rPr lang="es-ES" b="1" dirty="0"/>
              <a:t> variables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Entendiendo</a:t>
            </a:r>
            <a:r>
              <a:rPr lang="en-US" sz="1400" dirty="0"/>
              <a:t> las </a:t>
            </a:r>
            <a:r>
              <a:rPr lang="en-US" sz="1400" dirty="0" err="1"/>
              <a:t>interacciones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DF71F-26D7-48F0-8AA6-4188E66B5FFC}"/>
              </a:ext>
            </a:extLst>
          </p:cNvPr>
          <p:cNvSpPr/>
          <p:nvPr/>
        </p:nvSpPr>
        <p:spPr>
          <a:xfrm>
            <a:off x="457200" y="1886215"/>
            <a:ext cx="417150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dirty="0"/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BMI ~ Weight + Age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3.447050   0.260057   13.26   &lt;2e-16 ***</a:t>
            </a:r>
          </a:p>
          <a:p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weight      0.288767   0.002203  131.08   &lt;2e-16 ***</a:t>
            </a:r>
          </a:p>
          <a:p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age         0.032805   0.002953   11.11   &lt;2e-16 ***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2.768 on 4839 degrees of freedom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0.7803,	Adjusted R-squared:  0.7802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8595 on 2 and 4839 DF,  p-value: &lt; 2.2e-16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A84BC-0F71-4BE6-BE69-B89F7DB25CBF}"/>
              </a:ext>
            </a:extLst>
          </p:cNvPr>
          <p:cNvSpPr/>
          <p:nvPr/>
        </p:nvSpPr>
        <p:spPr>
          <a:xfrm>
            <a:off x="4706210" y="1886215"/>
            <a:ext cx="425827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m3.1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BMI ~ weight + age +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weight:age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Estimate Std. Error t value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5.1743168  0.7167057   7.220 6.03e-13 ***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weight      0.2645566  0.0096175  27.508  &lt; 2e-16 ***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age         0.0039310  0.0115487   0.340  0.73359    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weight:age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0.0004067  0.0001573   2.586  0.00974 **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2.766 on 4838 degrees of freedom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0.7806,	Adjusted R-squared:  0.7805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5739 on 3 and 4838 DF,  p-value: &lt; 2.2e-16</a:t>
            </a:r>
            <a:endParaRPr lang="en-GB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5C19C-9B89-4ECE-A38B-82DD96EECF37}"/>
              </a:ext>
            </a:extLst>
          </p:cNvPr>
          <p:cNvSpPr/>
          <p:nvPr/>
        </p:nvSpPr>
        <p:spPr>
          <a:xfrm>
            <a:off x="4706210" y="1886215"/>
            <a:ext cx="425827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m3.2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BMI ~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weight:age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Estimate Std. Error t value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(Intercept) 1.369e+01  2.134e-01   64.15   &lt;2e-16 ***</a:t>
            </a:r>
          </a:p>
          <a:p>
            <a:r>
              <a:rPr lang="en-US" sz="9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weight:age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  2.858e-03  4.508e-05   63.40   &lt;2e-16 ***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4.364 on 4840 degrees of freedom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0.4537,	Adjusted R-squared:  0.4536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4020 on 1 and 4840 DF,  p-value: &lt; 2.2e-16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DFD501B2-ED78-4397-A2D4-80B71952CCAA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32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6109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Comparar</a:t>
            </a:r>
            <a:r>
              <a:rPr lang="en-US" b="1"/>
              <a:t> </a:t>
            </a:r>
            <a:r>
              <a:rPr lang="en-US" b="1" err="1"/>
              <a:t>modelos</a:t>
            </a:r>
            <a:r>
              <a:rPr lang="en-GB" b="1"/>
              <a:t>/</a:t>
            </a:r>
            <a:r>
              <a:rPr lang="en-GB" b="1" err="1"/>
              <a:t>divergencia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Regularizaci</a:t>
            </a:r>
            <a:r>
              <a:rPr lang="es-ES" sz="1400" dirty="0" err="1"/>
              <a:t>ón</a:t>
            </a:r>
            <a:r>
              <a:rPr lang="en-US" sz="1400" dirty="0"/>
              <a:t> y </a:t>
            </a:r>
            <a:r>
              <a:rPr lang="en-US" sz="1400" dirty="0" err="1"/>
              <a:t>Criterios</a:t>
            </a:r>
            <a:r>
              <a:rPr lang="en-US" sz="1400" dirty="0"/>
              <a:t> de </a:t>
            </a:r>
            <a:r>
              <a:rPr lang="en-US" sz="1400" dirty="0" err="1"/>
              <a:t>informaci</a:t>
            </a:r>
            <a:r>
              <a:rPr lang="es-ES" sz="1400" dirty="0" err="1"/>
              <a:t>ón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452AA0-C52C-46AE-B3ED-E45CEF4A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1464373"/>
            <a:ext cx="5219366" cy="2314514"/>
          </a:xfrm>
        </p:spPr>
        <p:txBody>
          <a:bodyPr>
            <a:noAutofit/>
          </a:bodyPr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Coeficiente de determinación: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Solo para modelos normo-lineales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No descuenta el número de parámetros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0D915-74E1-4985-9E80-7019D9129A21}"/>
                  </a:ext>
                </a:extLst>
              </p:cNvPr>
              <p:cNvSpPr txBox="1"/>
              <p:nvPr/>
            </p:nvSpPr>
            <p:spPr>
              <a:xfrm>
                <a:off x="4535966" y="1777327"/>
                <a:ext cx="4264885" cy="672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0D915-74E1-4985-9E80-7019D912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66" y="1777327"/>
                <a:ext cx="4264885" cy="672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307D7450-601E-4C91-B930-7B82FAC5F10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33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7472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A</a:t>
            </a:r>
            <a:r>
              <a:rPr lang="es-ES" b="1" dirty="0" err="1"/>
              <a:t>ñadiendo</a:t>
            </a:r>
            <a:r>
              <a:rPr lang="es-ES" b="1" dirty="0"/>
              <a:t> variables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Entendiendo</a:t>
            </a:r>
            <a:r>
              <a:rPr lang="en-US" sz="1400" dirty="0"/>
              <a:t> las </a:t>
            </a:r>
            <a:r>
              <a:rPr lang="en-US" sz="1400" dirty="0" err="1"/>
              <a:t>interacciones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DF71F-26D7-48F0-8AA6-4188E66B5FFC}"/>
              </a:ext>
            </a:extLst>
          </p:cNvPr>
          <p:cNvSpPr/>
          <p:nvPr/>
        </p:nvSpPr>
        <p:spPr>
          <a:xfrm>
            <a:off x="457200" y="1886215"/>
            <a:ext cx="417150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dirty="0"/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BMI ~ Weight + Age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3.447050   0.260057   13.26   &lt;2e-16 ***</a:t>
            </a:r>
          </a:p>
          <a:p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weight      0.288767   0.002203  131.08   &lt;2e-16 ***</a:t>
            </a:r>
          </a:p>
          <a:p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age         0.032805   0.002953   11.11   &lt;2e-16 ***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2.768 on 4839 degrees of freedom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0.7803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	Adjusted R-squared:  0.7802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8595 on 2 and 4839 DF,  p-value: &lt; 2.2e-16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A84BC-0F71-4BE6-BE69-B89F7DB25CBF}"/>
              </a:ext>
            </a:extLst>
          </p:cNvPr>
          <p:cNvSpPr/>
          <p:nvPr/>
        </p:nvSpPr>
        <p:spPr>
          <a:xfrm>
            <a:off x="4706210" y="1886215"/>
            <a:ext cx="425827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m3.1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BMI ~ weight + age +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weight:age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Estimate Std. Error t value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5.1743168  0.7167057   7.220 6.03e-13 ***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weight      0.2645566  0.0096175  27.508  &lt; 2e-16 ***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age         0.0039310  0.0115487   0.340  0.73359    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weight:age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0.0004067  0.0001573   2.586  0.00974 ** 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2.766 on 4838 degrees of freedom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0.7806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	Adjusted R-squared:  0.7805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5739 on 3 and 4838 DF,  p-value: &lt; 2.2e-16</a:t>
            </a:r>
            <a:endParaRPr lang="en-GB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5C19C-9B89-4ECE-A38B-82DD96EECF37}"/>
              </a:ext>
            </a:extLst>
          </p:cNvPr>
          <p:cNvSpPr/>
          <p:nvPr/>
        </p:nvSpPr>
        <p:spPr>
          <a:xfrm>
            <a:off x="4706210" y="1886215"/>
            <a:ext cx="425827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m3.2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Formula: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BMI ~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weight:age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Estimate Std. Error t value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(Intercept) 1.369e+01  2.134e-01   64.15   &lt;2e-16 ***</a:t>
            </a:r>
          </a:p>
          <a:p>
            <a:r>
              <a:rPr lang="en-US" sz="9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weight:age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  2.858e-03  4.508e-05   63.40   &lt;2e-16 ***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Residual standard error: 4.364 on 4840 degrees of freedom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0.4537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	Adjusted R-squared:  0.4536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F-statistic:  4020 on 1 and 4840 DF,  p-value: &lt; 2.2e-16</a:t>
            </a:r>
            <a:endParaRPr lang="en-GB" sz="900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9E86B48-1989-4336-B11B-C072E5D6DBA2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34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72834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El </a:t>
            </a: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sobre</a:t>
            </a:r>
            <a:r>
              <a:rPr lang="es-ES" b="1" dirty="0"/>
              <a:t>-ajuste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Memorizar</a:t>
            </a:r>
            <a:r>
              <a:rPr lang="en-US" sz="1400" dirty="0"/>
              <a:t> los </a:t>
            </a:r>
            <a:r>
              <a:rPr lang="en-US" sz="1400" dirty="0" err="1"/>
              <a:t>datos</a:t>
            </a:r>
            <a:r>
              <a:rPr lang="en-US" sz="1400" dirty="0"/>
              <a:t> no es </a:t>
            </a:r>
            <a:r>
              <a:rPr lang="en-US" sz="1400" dirty="0" err="1"/>
              <a:t>entenderlos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32120C-7E0B-48FD-AC98-F5FC200F3D11}"/>
              </a:ext>
            </a:extLst>
          </p:cNvPr>
          <p:cNvSpPr txBox="1">
            <a:spLocks/>
          </p:cNvSpPr>
          <p:nvPr/>
        </p:nvSpPr>
        <p:spPr>
          <a:xfrm>
            <a:off x="566758" y="2146619"/>
            <a:ext cx="6509160" cy="231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¿Qué otras variables pensáis que influyen en el BMI?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¿Tal vez el género?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¿Tener o no diabetes?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¿Tal vez la altura?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¿La temporada y el día de observación?</a:t>
            </a:r>
          </a:p>
          <a:p>
            <a:r>
              <a:rPr lang="it-IT" dirty="0">
                <a:solidFill>
                  <a:schemeClr val="tx1"/>
                </a:solidFill>
              </a:rPr>
              <a:t>Recordad la navaja de Ockham</a:t>
            </a:r>
          </a:p>
          <a:p>
            <a:pPr lvl="1"/>
            <a:r>
              <a:rPr lang="it-IT" i="1" dirty="0">
                <a:solidFill>
                  <a:schemeClr val="tx1"/>
                </a:solidFill>
              </a:rPr>
              <a:t>Non sunt multiplicanda entia sine necessitate</a:t>
            </a:r>
          </a:p>
          <a:p>
            <a:pPr lvl="1"/>
            <a:r>
              <a:rPr lang="es-ES" i="1" u="sng" dirty="0">
                <a:solidFill>
                  <a:schemeClr val="tx1"/>
                </a:solidFill>
              </a:rPr>
              <a:t>Una explicación no debe complicarse sin necesidad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3FDE20FF-9091-4DE3-9A05-8F1850661C06}"/>
              </a:ext>
            </a:extLst>
          </p:cNvPr>
          <p:cNvSpPr txBox="1">
            <a:spLocks/>
          </p:cNvSpPr>
          <p:nvPr/>
        </p:nvSpPr>
        <p:spPr>
          <a:xfrm>
            <a:off x="569490" y="1595420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Hip</a:t>
            </a:r>
            <a:r>
              <a:rPr lang="es-ES" sz="2000" dirty="0" err="1"/>
              <a:t>ótesis</a:t>
            </a:r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A22A3-D167-4AC6-A866-8D959902D346}"/>
              </a:ext>
            </a:extLst>
          </p:cNvPr>
          <p:cNvGrpSpPr/>
          <p:nvPr/>
        </p:nvGrpSpPr>
        <p:grpSpPr>
          <a:xfrm>
            <a:off x="5708252" y="1313324"/>
            <a:ext cx="2458365" cy="3321146"/>
            <a:chOff x="6118790" y="1313324"/>
            <a:chExt cx="2458365" cy="3321146"/>
          </a:xfrm>
        </p:grpSpPr>
        <p:pic>
          <p:nvPicPr>
            <p:cNvPr id="5" name="Picture 4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6B4115B0-B59A-4C2F-84E7-1FBC599A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8790" y="1313324"/>
              <a:ext cx="2254772" cy="300294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BCCAD2-0019-45E0-BAC9-B89B3DA3E5C1}"/>
                </a:ext>
              </a:extLst>
            </p:cNvPr>
            <p:cNvSpPr/>
            <p:nvPr/>
          </p:nvSpPr>
          <p:spPr>
            <a:xfrm>
              <a:off x="6118790" y="4357471"/>
              <a:ext cx="2458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i="1" u="sng" dirty="0"/>
                <a:t>Willem of Ockham, Iglesia de Surrey</a:t>
              </a:r>
              <a:endParaRPr lang="en-GB" sz="1200" dirty="0"/>
            </a:p>
          </p:txBody>
        </p:sp>
      </p:grp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79AC046D-49A8-4971-81DF-16F25A94CCA2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35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6685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El </a:t>
            </a: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sobre</a:t>
            </a:r>
            <a:r>
              <a:rPr lang="es-ES" b="1" dirty="0"/>
              <a:t>-ajuste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Memorizar</a:t>
            </a:r>
            <a:r>
              <a:rPr lang="en-US" sz="1400" dirty="0"/>
              <a:t> los </a:t>
            </a:r>
            <a:r>
              <a:rPr lang="en-US" sz="1400" dirty="0" err="1"/>
              <a:t>datos</a:t>
            </a:r>
            <a:r>
              <a:rPr lang="en-US" sz="1400" dirty="0"/>
              <a:t> no es </a:t>
            </a:r>
            <a:r>
              <a:rPr lang="en-US" sz="1400" dirty="0" err="1"/>
              <a:t>conocerlos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2E9C7-7E11-4C07-B242-C32E27CD7C4E}"/>
              </a:ext>
            </a:extLst>
          </p:cNvPr>
          <p:cNvSpPr/>
          <p:nvPr/>
        </p:nvSpPr>
        <p:spPr>
          <a:xfrm>
            <a:off x="534706" y="1955189"/>
            <a:ext cx="825218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m4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Age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Height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Day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Season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Ext_Temp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Weigth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Age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Height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81BB9-E337-4B23-AF77-3F59A458B73B}"/>
              </a:ext>
            </a:extLst>
          </p:cNvPr>
          <p:cNvSpPr/>
          <p:nvPr/>
        </p:nvSpPr>
        <p:spPr>
          <a:xfrm>
            <a:off x="4749596" y="3226397"/>
            <a:ext cx="414657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0.9846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R-squared: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0.9846</a:t>
            </a: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F-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1.3e+05 on 4 and 4837 DF, p-value: &lt; 2.2e-16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04B87-4094-4E2F-A148-3D65E502BFCC}"/>
              </a:ext>
            </a:extLst>
          </p:cNvPr>
          <p:cNvSpPr/>
          <p:nvPr/>
        </p:nvSpPr>
        <p:spPr>
          <a:xfrm>
            <a:off x="357111" y="3226397"/>
            <a:ext cx="421488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m4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Multiple R-squared: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0.9846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,Adj. R-squared: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0.9846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F-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2.8e+04 on 255 and 4586 DF, p-value: &lt; 2.2e-16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FE25B39-A1E3-4838-ABB5-C7125C2F97B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204072" y="1769671"/>
            <a:ext cx="717210" cy="219624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F623285-2F3F-44CB-942C-2E7B46227C7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5383236" y="1786749"/>
            <a:ext cx="717210" cy="21620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FA1F6DE7-C0FE-4A5D-8F16-ED15B24354F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36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3662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Comparar</a:t>
            </a:r>
            <a:r>
              <a:rPr lang="en-US" b="1"/>
              <a:t> </a:t>
            </a:r>
            <a:r>
              <a:rPr lang="en-US" b="1" err="1"/>
              <a:t>modelos</a:t>
            </a:r>
            <a:r>
              <a:rPr lang="en-GB" b="1"/>
              <a:t>/</a:t>
            </a:r>
            <a:r>
              <a:rPr lang="en-GB" b="1" err="1"/>
              <a:t>divergencia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Regularizaci</a:t>
            </a:r>
            <a:r>
              <a:rPr lang="es-ES" sz="1400" dirty="0" err="1"/>
              <a:t>ón</a:t>
            </a:r>
            <a:r>
              <a:rPr lang="en-US" sz="1400" dirty="0"/>
              <a:t> y </a:t>
            </a:r>
            <a:r>
              <a:rPr lang="en-US" sz="1400" dirty="0" err="1"/>
              <a:t>Criterios</a:t>
            </a:r>
            <a:r>
              <a:rPr lang="en-US" sz="1400" dirty="0"/>
              <a:t> de </a:t>
            </a:r>
            <a:r>
              <a:rPr lang="en-US" sz="1400" dirty="0" err="1"/>
              <a:t>informaci</a:t>
            </a:r>
            <a:r>
              <a:rPr lang="es-ES" sz="1400" dirty="0" err="1"/>
              <a:t>ón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452AA0-C52C-46AE-B3ED-E45CEF4A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1464373"/>
            <a:ext cx="5219366" cy="2314514"/>
          </a:xfrm>
        </p:spPr>
        <p:txBody>
          <a:bodyPr>
            <a:noAutofit/>
          </a:bodyPr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Coeficiente de determinación: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Solo para modelos normo-lineales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No descuenta el número de parámetros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Criterio de Información Akaike (AIC por sus siglas en inglés):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Probabilidad de los valores medidos respecto al modelo teórico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Penaliza modelos complejos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0836-FAA3-4CDE-A0CD-668D567A258E}"/>
                  </a:ext>
                </a:extLst>
              </p:cNvPr>
              <p:cNvSpPr txBox="1"/>
              <p:nvPr/>
            </p:nvSpPr>
            <p:spPr>
              <a:xfrm>
                <a:off x="6051009" y="3113939"/>
                <a:ext cx="255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0836-FAA3-4CDE-A0CD-668D567A2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09" y="3113939"/>
                <a:ext cx="2558521" cy="276999"/>
              </a:xfrm>
              <a:prstGeom prst="rect">
                <a:avLst/>
              </a:prstGeom>
              <a:blipFill>
                <a:blip r:embed="rId3"/>
                <a:stretch>
                  <a:fillRect l="-716" t="-22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BDC5EA-BDBC-4A9A-BD3D-FB091138E5ED}"/>
              </a:ext>
            </a:extLst>
          </p:cNvPr>
          <p:cNvSpPr/>
          <p:nvPr/>
        </p:nvSpPr>
        <p:spPr>
          <a:xfrm>
            <a:off x="602356" y="3797020"/>
            <a:ext cx="819849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m4, m5,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nrow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%$%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]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Regla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no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escrita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K ~ log(n)</a:t>
            </a:r>
            <a:endParaRPr lang="en-US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   df      AIC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m5    7 	10720.20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m4   10  	10740.47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22447-E65D-4A9C-9F1D-05DFB13C5020}"/>
                  </a:ext>
                </a:extLst>
              </p:cNvPr>
              <p:cNvSpPr txBox="1"/>
              <p:nvPr/>
            </p:nvSpPr>
            <p:spPr>
              <a:xfrm>
                <a:off x="4535966" y="1777327"/>
                <a:ext cx="4264885" cy="672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22447-E65D-4A9C-9F1D-05DFB13C5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66" y="1777327"/>
                <a:ext cx="4264885" cy="672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02849D3-DA76-4ABD-AD90-1376E5C46DD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37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456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F5C86304-DEB2-4D6D-935B-D22D1017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84" y="1777327"/>
            <a:ext cx="3531175" cy="294697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Presentar</a:t>
            </a:r>
            <a:r>
              <a:rPr lang="en-GB" b="1" dirty="0"/>
              <a:t> </a:t>
            </a:r>
            <a:r>
              <a:rPr lang="en-GB" b="1" dirty="0" err="1"/>
              <a:t>resultados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dirty="0" err="1"/>
              <a:t>Tablas</a:t>
            </a:r>
            <a:r>
              <a:rPr lang="en-GB" sz="1400" dirty="0"/>
              <a:t> vs </a:t>
            </a:r>
            <a:r>
              <a:rPr lang="es-ES" sz="1400" dirty="0"/>
              <a:t>imágenes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0D6C79-9C4D-4EC0-948A-5B873442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55647"/>
              </p:ext>
            </p:extLst>
          </p:nvPr>
        </p:nvGraphicFramePr>
        <p:xfrm>
          <a:off x="621587" y="1838916"/>
          <a:ext cx="3863531" cy="1333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8067">
                  <a:extLst>
                    <a:ext uri="{9D8B030D-6E8A-4147-A177-3AD203B41FA5}">
                      <a16:colId xmlns:a16="http://schemas.microsoft.com/office/drawing/2014/main" val="2365009150"/>
                    </a:ext>
                  </a:extLst>
                </a:gridCol>
                <a:gridCol w="918067">
                  <a:extLst>
                    <a:ext uri="{9D8B030D-6E8A-4147-A177-3AD203B41FA5}">
                      <a16:colId xmlns:a16="http://schemas.microsoft.com/office/drawing/2014/main" val="1295234827"/>
                    </a:ext>
                  </a:extLst>
                </a:gridCol>
                <a:gridCol w="937193">
                  <a:extLst>
                    <a:ext uri="{9D8B030D-6E8A-4147-A177-3AD203B41FA5}">
                      <a16:colId xmlns:a16="http://schemas.microsoft.com/office/drawing/2014/main" val="3245761352"/>
                    </a:ext>
                  </a:extLst>
                </a:gridCol>
                <a:gridCol w="1090204">
                  <a:extLst>
                    <a:ext uri="{9D8B030D-6E8A-4147-A177-3AD203B41FA5}">
                      <a16:colId xmlns:a16="http://schemas.microsoft.com/office/drawing/2014/main" val="41660660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Coef.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97.50%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Estimate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8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52.84821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54.08622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53.46721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472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0.346734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49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95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-0.31676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694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07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Weight:Age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47157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937605F-9D61-4DB1-B2EE-7ACDF5B00E44}"/>
              </a:ext>
            </a:extLst>
          </p:cNvPr>
          <p:cNvSpPr/>
          <p:nvPr/>
        </p:nvSpPr>
        <p:spPr>
          <a:xfrm>
            <a:off x="534706" y="3400862"/>
            <a:ext cx="403729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confint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Estimate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coef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sjPlot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value.offset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69549CE9-75BD-4498-B748-05B78E21E4B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38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9783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Otras</a:t>
            </a:r>
            <a:r>
              <a:rPr lang="en-US" b="1" dirty="0"/>
              <a:t> </a:t>
            </a:r>
            <a:r>
              <a:rPr lang="en-US" b="1" dirty="0" err="1"/>
              <a:t>funciones</a:t>
            </a:r>
            <a:r>
              <a:rPr lang="en-US" b="1" dirty="0"/>
              <a:t> </a:t>
            </a:r>
            <a:r>
              <a:rPr lang="en-US" b="1" dirty="0" err="1"/>
              <a:t>importantes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Nunca</a:t>
            </a:r>
            <a:r>
              <a:rPr lang="en-US" sz="1400" dirty="0"/>
              <a:t> hay </a:t>
            </a:r>
            <a:r>
              <a:rPr lang="en-US" sz="1400" dirty="0" err="1"/>
              <a:t>timpo</a:t>
            </a:r>
            <a:r>
              <a:rPr lang="en-US" sz="1400" dirty="0"/>
              <a:t> para </a:t>
            </a:r>
            <a:r>
              <a:rPr lang="en-US" sz="1400" dirty="0" err="1"/>
              <a:t>hablar</a:t>
            </a:r>
            <a:r>
              <a:rPr lang="en-US" sz="1400" dirty="0"/>
              <a:t> de </a:t>
            </a:r>
            <a:r>
              <a:rPr lang="en-US" sz="1400" dirty="0" err="1"/>
              <a:t>todo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180EA-14CD-4231-91D0-0BEAE3A1299C}"/>
              </a:ext>
            </a:extLst>
          </p:cNvPr>
          <p:cNvSpPr/>
          <p:nvPr/>
        </p:nvSpPr>
        <p:spPr>
          <a:xfrm>
            <a:off x="457200" y="2190329"/>
            <a:ext cx="8304245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s-ES" sz="9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Informe sumario de la tabla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cor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x, y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Correlación entre dos variables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ES" sz="9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GGally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ggpairs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Gráfica de pares para todas las variables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GGally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ggcorr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Gráfica de correlaciones para todas las variables</a:t>
            </a:r>
            <a:endParaRPr lang="es-E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sz="9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900" dirty="0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s-ES" sz="9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Modelo simple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Informe sumario del modelo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coef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Extraer coeficientes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confint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Extraer intervalos de confianza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Representar modelo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predict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Predecir nuevos datos no vistos por el modelo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fitted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Estraer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valores ajustados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resid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Extraer residuos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allEffects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Extraer todos los </a:t>
            </a:r>
            <a:r>
              <a:rPr lang="es-E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effectos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del modelo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prcomp</a:t>
            </a:r>
            <a:r>
              <a:rPr lang="es-E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Analisis</a:t>
            </a:r>
            <a:r>
              <a:rPr lang="es-ES" sz="900" dirty="0">
                <a:solidFill>
                  <a:srgbClr val="008000"/>
                </a:solidFill>
                <a:latin typeface="Courier New" panose="02070309020205020404" pitchFamily="49" charset="0"/>
              </a:rPr>
              <a:t> de componentes principal para reducir variables</a:t>
            </a:r>
            <a:r>
              <a:rPr lang="es-E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E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CE263C8F-5F2D-4F58-A1E2-BCBAB92687E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39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933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 dirty="0"/>
              <a:t>La medida</a:t>
            </a:r>
            <a:endParaRPr lang="es-E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El primer paso para tener una </a:t>
            </a:r>
            <a:r>
              <a:rPr lang="es-ES" sz="1400" b="1">
                <a:solidFill>
                  <a:schemeClr val="accent2"/>
                </a:solidFill>
              </a:rPr>
              <a:t>intuición</a:t>
            </a:r>
            <a:r>
              <a:rPr lang="es-ES" sz="1400"/>
              <a:t> es observer los datos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8274A-CCA9-4D00-AF55-CD4EC307442C}"/>
              </a:ext>
            </a:extLst>
          </p:cNvPr>
          <p:cNvSpPr/>
          <p:nvPr/>
        </p:nvSpPr>
        <p:spPr>
          <a:xfrm>
            <a:off x="6784885" y="2200608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99D97-6B9B-4D19-84E7-43ADA8A6017E}"/>
              </a:ext>
            </a:extLst>
          </p:cNvPr>
          <p:cNvSpPr/>
          <p:nvPr/>
        </p:nvSpPr>
        <p:spPr>
          <a:xfrm>
            <a:off x="5912227" y="2686421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C6D9C3-5034-4090-A65B-99AD28A5984E}"/>
              </a:ext>
            </a:extLst>
          </p:cNvPr>
          <p:cNvSpPr/>
          <p:nvPr/>
        </p:nvSpPr>
        <p:spPr>
          <a:xfrm>
            <a:off x="6136813" y="2200608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A4AB0F-76D4-4549-9251-4E18CF564F7D}"/>
              </a:ext>
            </a:extLst>
          </p:cNvPr>
          <p:cNvSpPr/>
          <p:nvPr/>
        </p:nvSpPr>
        <p:spPr>
          <a:xfrm>
            <a:off x="6568861" y="2974453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6D445-9581-44C1-9457-D6ADF470946D}"/>
              </a:ext>
            </a:extLst>
          </p:cNvPr>
          <p:cNvSpPr/>
          <p:nvPr/>
        </p:nvSpPr>
        <p:spPr>
          <a:xfrm>
            <a:off x="7288941" y="2542405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42D737B-C9CB-419A-B6EF-4BF5E769A4A8}"/>
              </a:ext>
            </a:extLst>
          </p:cNvPr>
          <p:cNvSpPr/>
          <p:nvPr/>
        </p:nvSpPr>
        <p:spPr>
          <a:xfrm>
            <a:off x="6136813" y="3678656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D5DBC0-7B28-49F3-8320-A3BC0B4C679A}"/>
              </a:ext>
            </a:extLst>
          </p:cNvPr>
          <p:cNvSpPr/>
          <p:nvPr/>
        </p:nvSpPr>
        <p:spPr>
          <a:xfrm>
            <a:off x="8225045" y="2200608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094521-F2E8-4317-890B-0A5E557DAC45}"/>
              </a:ext>
            </a:extLst>
          </p:cNvPr>
          <p:cNvSpPr/>
          <p:nvPr/>
        </p:nvSpPr>
        <p:spPr>
          <a:xfrm>
            <a:off x="5472864" y="3190477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3F64A0-B735-4E50-8401-4BDFF71B535E}"/>
              </a:ext>
            </a:extLst>
          </p:cNvPr>
          <p:cNvSpPr/>
          <p:nvPr/>
        </p:nvSpPr>
        <p:spPr>
          <a:xfrm>
            <a:off x="7546250" y="1668336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18B6D7-571D-4D10-9018-36FB248C8790}"/>
              </a:ext>
            </a:extLst>
          </p:cNvPr>
          <p:cNvSpPr/>
          <p:nvPr/>
        </p:nvSpPr>
        <p:spPr>
          <a:xfrm>
            <a:off x="7809497" y="2749609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07F3B8B-F0C5-496D-9F6F-6FBC6093FECF}"/>
              </a:ext>
            </a:extLst>
          </p:cNvPr>
          <p:cNvSpPr/>
          <p:nvPr/>
        </p:nvSpPr>
        <p:spPr>
          <a:xfrm>
            <a:off x="3341977" y="2871490"/>
            <a:ext cx="1162406" cy="82816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DEBCFF6B-D8AA-4194-8B00-CBFBC3BAA06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4</a:t>
            </a:fld>
            <a:endParaRPr lang="en-US" sz="11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BB2BD-1BE2-4762-9C7B-047E72101CB1}"/>
              </a:ext>
            </a:extLst>
          </p:cNvPr>
          <p:cNvSpPr/>
          <p:nvPr/>
        </p:nvSpPr>
        <p:spPr>
          <a:xfrm>
            <a:off x="512176" y="2397010"/>
            <a:ext cx="2150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y grupo  lugar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1:   2   7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2:   2  13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3:   4  22     a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4:   4  25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5:   5  14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                     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296:  96 578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297:  98 295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298:  98 598     b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299:  99 297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300: 100 604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>
                <a:solidFill>
                  <a:schemeClr val="bg1">
                    <a:lumMod val="65000"/>
                  </a:schemeClr>
                </a:solidFill>
                <a:latin typeface="+mn-lt"/>
              </a:rPr>
              <a:t>Recursos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latin typeface="+mn-lt"/>
              </a:rPr>
              <a:t>educativos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 del 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sXXI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Canales de </a:t>
            </a:r>
            <a:r>
              <a:rPr lang="en-US" err="1"/>
              <a:t>apoyo</a:t>
            </a:r>
            <a:endParaRPr lang="en-US"/>
          </a:p>
        </p:txBody>
      </p:sp>
      <p:sp>
        <p:nvSpPr>
          <p:cNvPr id="48" name="Flowchart: Off-page Connector 4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40</a:t>
            </a:fld>
            <a:endParaRPr lang="en-US" sz="11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85C8D-C199-4A17-BEB2-5C1471A5FB81}"/>
              </a:ext>
            </a:extLst>
          </p:cNvPr>
          <p:cNvSpPr/>
          <p:nvPr/>
        </p:nvSpPr>
        <p:spPr>
          <a:xfrm>
            <a:off x="555040" y="3249261"/>
            <a:ext cx="1931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Dot CSV</a:t>
            </a:r>
          </a:p>
          <a:p>
            <a:r>
              <a:rPr lang="en-GB" dirty="0"/>
              <a:t>https://www.youtube.com/channel/UCy5znSnfMsDwaLlROnZ7Qbg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86444-A30D-4943-80DB-F79FA56D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0" y="1695120"/>
            <a:ext cx="1931939" cy="117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02EA0-21C8-4C43-8E34-10751BF8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97" y="1704084"/>
            <a:ext cx="1166341" cy="11683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AA676E-02E9-417C-9014-6E6F82F809E8}"/>
              </a:ext>
            </a:extLst>
          </p:cNvPr>
          <p:cNvSpPr/>
          <p:nvPr/>
        </p:nvSpPr>
        <p:spPr>
          <a:xfrm>
            <a:off x="4812516" y="3257459"/>
            <a:ext cx="20498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3Blue1brown</a:t>
            </a:r>
          </a:p>
          <a:p>
            <a:r>
              <a:rPr lang="en-GB" dirty="0"/>
              <a:t>https://www.youtube.com/channel/UCYO_jab_esuFRV4b17AJtAw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FFFC57-7241-4667-B281-A922BD6490E8}"/>
              </a:ext>
            </a:extLst>
          </p:cNvPr>
          <p:cNvSpPr/>
          <p:nvPr/>
        </p:nvSpPr>
        <p:spPr>
          <a:xfrm>
            <a:off x="7023670" y="3336319"/>
            <a:ext cx="1777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Stats of DOOM</a:t>
            </a:r>
          </a:p>
          <a:p>
            <a:r>
              <a:rPr lang="en-GB" dirty="0"/>
              <a:t>https://www.youtube.com/channel/UCMdihazndR0f9XBoSXWqnYg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EA3698-CF2C-48E9-B902-975AB771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375" y="1706607"/>
            <a:ext cx="1010724" cy="1165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EFFF58-B296-4885-AD2B-3945740AA247}"/>
              </a:ext>
            </a:extLst>
          </p:cNvPr>
          <p:cNvSpPr/>
          <p:nvPr/>
        </p:nvSpPr>
        <p:spPr>
          <a:xfrm>
            <a:off x="2887000" y="3336319"/>
            <a:ext cx="1805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Seeing Theory</a:t>
            </a:r>
          </a:p>
          <a:p>
            <a:r>
              <a:rPr lang="en-GB" dirty="0"/>
              <a:t>https://seeing-theory.brown.edu/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EB2EA-B0B7-45E5-A075-408363CA6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303" y="1697043"/>
            <a:ext cx="1769929" cy="11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238" y="2177119"/>
            <a:ext cx="45660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25" b="1" dirty="0"/>
              <a:t>¡Gracias por </a:t>
            </a:r>
          </a:p>
          <a:p>
            <a:pPr algn="ctr"/>
            <a:r>
              <a:rPr lang="en-US" sz="2925" b="1" dirty="0" err="1"/>
              <a:t>vuestro</a:t>
            </a:r>
            <a:r>
              <a:rPr lang="en-US" sz="2925" b="1" dirty="0"/>
              <a:t> </a:t>
            </a:r>
            <a:r>
              <a:rPr lang="en-US" sz="2925" b="1" dirty="0" err="1"/>
              <a:t>tiempo</a:t>
            </a:r>
            <a:r>
              <a:rPr lang="en-US" sz="2925" b="1" dirty="0"/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681" y="2604097"/>
            <a:ext cx="2361162" cy="187488"/>
          </a:xfrm>
          <a:prstGeom prst="rect">
            <a:avLst/>
          </a:prstGeom>
          <a:noFill/>
        </p:spPr>
        <p:txBody>
          <a:bodyPr wrap="square" lIns="74295" tIns="37148" rIns="74295" bIns="37148" rtlCol="0">
            <a:spAutoFit/>
          </a:bodyPr>
          <a:lstStyle/>
          <a:p>
            <a:pPr algn="ctr"/>
            <a:r>
              <a:rPr lang="en-US" sz="731" dirty="0"/>
              <a:t>¿</a:t>
            </a:r>
            <a:r>
              <a:rPr lang="en-US" sz="731" dirty="0" err="1"/>
              <a:t>Preguntas</a:t>
            </a:r>
            <a:r>
              <a:rPr lang="en-US" sz="731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53287" y="832204"/>
            <a:ext cx="1468384" cy="1157230"/>
            <a:chOff x="4835525" y="7242175"/>
            <a:chExt cx="1760538" cy="1387475"/>
          </a:xfrm>
          <a:solidFill>
            <a:schemeClr val="accent3"/>
          </a:solidFill>
        </p:grpSpPr>
        <p:sp>
          <p:nvSpPr>
            <p:cNvPr id="11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148" tIns="18574" rIns="37148" bIns="18574" numCol="1" anchor="t" anchorCtr="0" compatLnSpc="1">
              <a:prstTxWarp prst="textNoShape">
                <a:avLst/>
              </a:prstTxWarp>
            </a:bodyPr>
            <a:lstStyle/>
            <a:p>
              <a:endParaRPr lang="en-US" sz="731"/>
            </a:p>
          </p:txBody>
        </p:sp>
        <p:sp>
          <p:nvSpPr>
            <p:cNvPr id="12" name="Freeform 160"/>
            <p:cNvSpPr>
              <a:spLocks noEditPoints="1"/>
            </p:cNvSpPr>
            <p:nvPr/>
          </p:nvSpPr>
          <p:spPr bwMode="auto">
            <a:xfrm>
              <a:off x="5441950" y="7596188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148" tIns="18574" rIns="37148" bIns="18574" numCol="1" anchor="t" anchorCtr="0" compatLnSpc="1">
              <a:prstTxWarp prst="textNoShape">
                <a:avLst/>
              </a:prstTxWarp>
            </a:bodyPr>
            <a:lstStyle/>
            <a:p>
              <a:endParaRPr lang="en-US" sz="731"/>
            </a:p>
          </p:txBody>
        </p:sp>
      </p:grpSp>
    </p:spTree>
    <p:extLst>
      <p:ext uri="{BB962C8B-B14F-4D97-AF65-F5344CB8AC3E}">
        <p14:creationId xmlns:p14="http://schemas.microsoft.com/office/powerpoint/2010/main" val="3330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La medida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El primer paso para tener una </a:t>
            </a:r>
            <a:r>
              <a:rPr lang="es-ES" sz="1400" b="1">
                <a:solidFill>
                  <a:schemeClr val="accent2"/>
                </a:solidFill>
              </a:rPr>
              <a:t>intuición</a:t>
            </a:r>
            <a:r>
              <a:rPr lang="es-ES" sz="1400"/>
              <a:t> es observer los datos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8274A-CCA9-4D00-AF55-CD4EC307442C}"/>
              </a:ext>
            </a:extLst>
          </p:cNvPr>
          <p:cNvSpPr/>
          <p:nvPr/>
        </p:nvSpPr>
        <p:spPr>
          <a:xfrm>
            <a:off x="6784885" y="2200608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99D97-6B9B-4D19-84E7-43ADA8A6017E}"/>
              </a:ext>
            </a:extLst>
          </p:cNvPr>
          <p:cNvSpPr/>
          <p:nvPr/>
        </p:nvSpPr>
        <p:spPr>
          <a:xfrm>
            <a:off x="5912227" y="2686421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C6D9C3-5034-4090-A65B-99AD28A5984E}"/>
              </a:ext>
            </a:extLst>
          </p:cNvPr>
          <p:cNvSpPr/>
          <p:nvPr/>
        </p:nvSpPr>
        <p:spPr>
          <a:xfrm>
            <a:off x="6136813" y="2200608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A4AB0F-76D4-4549-9251-4E18CF564F7D}"/>
              </a:ext>
            </a:extLst>
          </p:cNvPr>
          <p:cNvSpPr/>
          <p:nvPr/>
        </p:nvSpPr>
        <p:spPr>
          <a:xfrm>
            <a:off x="6568861" y="2974453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6D445-9581-44C1-9457-D6ADF470946D}"/>
              </a:ext>
            </a:extLst>
          </p:cNvPr>
          <p:cNvSpPr/>
          <p:nvPr/>
        </p:nvSpPr>
        <p:spPr>
          <a:xfrm>
            <a:off x="7288941" y="2542405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42D737B-C9CB-419A-B6EF-4BF5E769A4A8}"/>
              </a:ext>
            </a:extLst>
          </p:cNvPr>
          <p:cNvSpPr/>
          <p:nvPr/>
        </p:nvSpPr>
        <p:spPr>
          <a:xfrm>
            <a:off x="6136813" y="3678656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D5DBC0-7B28-49F3-8320-A3BC0B4C679A}"/>
              </a:ext>
            </a:extLst>
          </p:cNvPr>
          <p:cNvSpPr/>
          <p:nvPr/>
        </p:nvSpPr>
        <p:spPr>
          <a:xfrm>
            <a:off x="8225045" y="2200608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094521-F2E8-4317-890B-0A5E557DAC45}"/>
              </a:ext>
            </a:extLst>
          </p:cNvPr>
          <p:cNvSpPr/>
          <p:nvPr/>
        </p:nvSpPr>
        <p:spPr>
          <a:xfrm>
            <a:off x="5472864" y="3190477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3F64A0-B735-4E50-8401-4BDFF71B535E}"/>
              </a:ext>
            </a:extLst>
          </p:cNvPr>
          <p:cNvSpPr/>
          <p:nvPr/>
        </p:nvSpPr>
        <p:spPr>
          <a:xfrm>
            <a:off x="7546250" y="1668336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2A1A6-6781-4079-9902-47C024B244E0}"/>
              </a:ext>
            </a:extLst>
          </p:cNvPr>
          <p:cNvCxnSpPr>
            <a:cxnSpLocks/>
          </p:cNvCxnSpPr>
          <p:nvPr/>
        </p:nvCxnSpPr>
        <p:spPr>
          <a:xfrm flipV="1">
            <a:off x="5153114" y="1602626"/>
            <a:ext cx="3344086" cy="249318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8C7D2B2-8B73-47B2-913D-8C8D64EDC77A}"/>
              </a:ext>
            </a:extLst>
          </p:cNvPr>
          <p:cNvSpPr/>
          <p:nvPr/>
        </p:nvSpPr>
        <p:spPr>
          <a:xfrm>
            <a:off x="7809497" y="2749609"/>
            <a:ext cx="272155" cy="27215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2A1A51C-C943-41CF-A60D-089602639AAC}"/>
              </a:ext>
            </a:extLst>
          </p:cNvPr>
          <p:cNvSpPr/>
          <p:nvPr/>
        </p:nvSpPr>
        <p:spPr>
          <a:xfrm>
            <a:off x="3341977" y="2871490"/>
            <a:ext cx="1162406" cy="82816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29799EB9-92ED-4AB4-A665-3D6EADDAAB2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5</a:t>
            </a:fld>
            <a:endParaRPr lang="en-US" sz="11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0E0E6D-5B1E-4B36-918A-0C40EFC219D4}"/>
              </a:ext>
            </a:extLst>
          </p:cNvPr>
          <p:cNvSpPr/>
          <p:nvPr/>
        </p:nvSpPr>
        <p:spPr>
          <a:xfrm>
            <a:off x="512176" y="2397010"/>
            <a:ext cx="2150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y grupo  lugar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1:   2   7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2:   2  13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3:   4  22     a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4:   4  25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5:   5  14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                     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296:  96 578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297:  98 295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298:  98 598     b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299:  99 297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300: 100 604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La medida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El primer paso para tener una </a:t>
            </a:r>
            <a:r>
              <a:rPr lang="es-ES" sz="1400" b="1">
                <a:solidFill>
                  <a:schemeClr val="accent2"/>
                </a:solidFill>
              </a:rPr>
              <a:t>intuición</a:t>
            </a:r>
            <a:r>
              <a:rPr lang="es-ES" sz="1400"/>
              <a:t> es observer los datos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8274A-CCA9-4D00-AF55-CD4EC307442C}"/>
              </a:ext>
            </a:extLst>
          </p:cNvPr>
          <p:cNvSpPr/>
          <p:nvPr/>
        </p:nvSpPr>
        <p:spPr>
          <a:xfrm>
            <a:off x="6784885" y="2200608"/>
            <a:ext cx="272155" cy="272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99D97-6B9B-4D19-84E7-43ADA8A6017E}"/>
              </a:ext>
            </a:extLst>
          </p:cNvPr>
          <p:cNvSpPr/>
          <p:nvPr/>
        </p:nvSpPr>
        <p:spPr>
          <a:xfrm>
            <a:off x="5912227" y="2686421"/>
            <a:ext cx="272155" cy="2721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C6D9C3-5034-4090-A65B-99AD28A5984E}"/>
              </a:ext>
            </a:extLst>
          </p:cNvPr>
          <p:cNvSpPr/>
          <p:nvPr/>
        </p:nvSpPr>
        <p:spPr>
          <a:xfrm>
            <a:off x="6136813" y="2200608"/>
            <a:ext cx="272155" cy="2721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A4AB0F-76D4-4549-9251-4E18CF564F7D}"/>
              </a:ext>
            </a:extLst>
          </p:cNvPr>
          <p:cNvSpPr/>
          <p:nvPr/>
        </p:nvSpPr>
        <p:spPr>
          <a:xfrm>
            <a:off x="6568861" y="2974453"/>
            <a:ext cx="272155" cy="2721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6D445-9581-44C1-9457-D6ADF470946D}"/>
              </a:ext>
            </a:extLst>
          </p:cNvPr>
          <p:cNvSpPr/>
          <p:nvPr/>
        </p:nvSpPr>
        <p:spPr>
          <a:xfrm>
            <a:off x="7288941" y="2542405"/>
            <a:ext cx="272155" cy="272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42D737B-C9CB-419A-B6EF-4BF5E769A4A8}"/>
              </a:ext>
            </a:extLst>
          </p:cNvPr>
          <p:cNvSpPr/>
          <p:nvPr/>
        </p:nvSpPr>
        <p:spPr>
          <a:xfrm>
            <a:off x="6136813" y="3678656"/>
            <a:ext cx="272155" cy="2721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840D56-46BA-4FF3-B326-E06158EE4D8D}"/>
              </a:ext>
            </a:extLst>
          </p:cNvPr>
          <p:cNvSpPr/>
          <p:nvPr/>
        </p:nvSpPr>
        <p:spPr>
          <a:xfrm>
            <a:off x="7809497" y="2749609"/>
            <a:ext cx="272155" cy="272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D5DBC0-7B28-49F3-8320-A3BC0B4C679A}"/>
              </a:ext>
            </a:extLst>
          </p:cNvPr>
          <p:cNvSpPr/>
          <p:nvPr/>
        </p:nvSpPr>
        <p:spPr>
          <a:xfrm>
            <a:off x="8225045" y="2200608"/>
            <a:ext cx="272155" cy="272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094521-F2E8-4317-890B-0A5E557DAC45}"/>
              </a:ext>
            </a:extLst>
          </p:cNvPr>
          <p:cNvSpPr/>
          <p:nvPr/>
        </p:nvSpPr>
        <p:spPr>
          <a:xfrm>
            <a:off x="5472864" y="3190477"/>
            <a:ext cx="272155" cy="2721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3F64A0-B735-4E50-8401-4BDFF71B535E}"/>
              </a:ext>
            </a:extLst>
          </p:cNvPr>
          <p:cNvSpPr/>
          <p:nvPr/>
        </p:nvSpPr>
        <p:spPr>
          <a:xfrm>
            <a:off x="7546250" y="1668336"/>
            <a:ext cx="272155" cy="272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A9973-514F-4967-B6A7-C543DCD6B405}"/>
              </a:ext>
            </a:extLst>
          </p:cNvPr>
          <p:cNvGrpSpPr/>
          <p:nvPr/>
        </p:nvGrpSpPr>
        <p:grpSpPr>
          <a:xfrm>
            <a:off x="5364085" y="2334474"/>
            <a:ext cx="3344079" cy="856003"/>
            <a:chOff x="5364085" y="2334474"/>
            <a:chExt cx="3344079" cy="8560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C19DF0-F052-4935-8A96-EF5A586F6CA8}"/>
                </a:ext>
              </a:extLst>
            </p:cNvPr>
            <p:cNvCxnSpPr>
              <a:cxnSpLocks/>
            </p:cNvCxnSpPr>
            <p:nvPr/>
          </p:nvCxnSpPr>
          <p:spPr>
            <a:xfrm>
              <a:off x="5364085" y="3190477"/>
              <a:ext cx="1692955" cy="0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C973DA-AFBC-4AA5-83DE-F7FFAA68BAE7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84" y="2334474"/>
              <a:ext cx="1900380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185202-BA8D-46D9-BFBC-91D7DC46312E}"/>
              </a:ext>
            </a:extLst>
          </p:cNvPr>
          <p:cNvCxnSpPr>
            <a:stCxn id="5" idx="2"/>
            <a:endCxn id="34" idx="5"/>
          </p:cNvCxnSpPr>
          <p:nvPr/>
        </p:nvCxnSpPr>
        <p:spPr>
          <a:xfrm>
            <a:off x="6784885" y="2336686"/>
            <a:ext cx="16275" cy="870066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1D071A5-79BC-448E-83FB-4DAF97DAA2EE}"/>
              </a:ext>
            </a:extLst>
          </p:cNvPr>
          <p:cNvSpPr/>
          <p:nvPr/>
        </p:nvSpPr>
        <p:spPr>
          <a:xfrm>
            <a:off x="3341977" y="2888582"/>
            <a:ext cx="1162406" cy="82816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95B03879-B83A-45AC-9173-A00ED08D05F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6</a:t>
            </a:fld>
            <a:endParaRPr lang="en-US" sz="11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B98009-002A-489C-BD1C-544A03FC6CA7}"/>
              </a:ext>
            </a:extLst>
          </p:cNvPr>
          <p:cNvSpPr/>
          <p:nvPr/>
        </p:nvSpPr>
        <p:spPr>
          <a:xfrm>
            <a:off x="512176" y="2397010"/>
            <a:ext cx="2150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y grupo  lugar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1:   2   7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2:   2  13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3:   4  22     a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4:   4  25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5:   5  14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                     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296:  96 578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297:  98 295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298:  98 598     b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299:  99 297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300: 100 604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La gramática de los gráficos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BAEC2EE1-7FE7-4A62-83A0-392AFF6E2A9B}"/>
              </a:ext>
            </a:extLst>
          </p:cNvPr>
          <p:cNvSpPr txBox="1">
            <a:spLocks/>
          </p:cNvSpPr>
          <p:nvPr/>
        </p:nvSpPr>
        <p:spPr>
          <a:xfrm>
            <a:off x="1095720" y="4364312"/>
            <a:ext cx="82655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Datos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5BBDDF-F96B-46BE-B913-C3A145C20D37}"/>
              </a:ext>
            </a:extLst>
          </p:cNvPr>
          <p:cNvGrpSpPr/>
          <p:nvPr/>
        </p:nvGrpSpPr>
        <p:grpSpPr>
          <a:xfrm>
            <a:off x="2802693" y="2413608"/>
            <a:ext cx="1791664" cy="2466393"/>
            <a:chOff x="2802693" y="2413608"/>
            <a:chExt cx="1791664" cy="2466393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324D0D70-097C-4FC4-A264-76D64E80DFFE}"/>
                </a:ext>
              </a:extLst>
            </p:cNvPr>
            <p:cNvSpPr txBox="1">
              <a:spLocks/>
            </p:cNvSpPr>
            <p:nvPr/>
          </p:nvSpPr>
          <p:spPr>
            <a:xfrm>
              <a:off x="2917796" y="2413608"/>
              <a:ext cx="1597640" cy="17715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b="1" dirty="0">
                  <a:solidFill>
                    <a:schemeClr val="tx1"/>
                  </a:solidFill>
                </a:rPr>
                <a:t>       </a:t>
              </a:r>
              <a:r>
                <a:rPr lang="es-ES" b="1" u="sng" dirty="0">
                  <a:solidFill>
                    <a:schemeClr val="tx1"/>
                  </a:solidFill>
                </a:rPr>
                <a:t>Aes(</a:t>
              </a:r>
            </a:p>
            <a:p>
              <a:pPr lvl="1"/>
              <a:r>
                <a:rPr lang="es-ES" dirty="0">
                  <a:solidFill>
                    <a:schemeClr val="tx1"/>
                  </a:solidFill>
                </a:rPr>
                <a:t>X = </a:t>
              </a:r>
            </a:p>
            <a:p>
              <a:pPr lvl="1"/>
              <a:r>
                <a:rPr lang="es-ES" dirty="0">
                  <a:solidFill>
                    <a:schemeClr val="tx1"/>
                  </a:solidFill>
                </a:rPr>
                <a:t>Y = </a:t>
              </a:r>
            </a:p>
            <a:p>
              <a:pPr lvl="1"/>
              <a:r>
                <a:rPr lang="es-ES" dirty="0">
                  <a:solidFill>
                    <a:schemeClr val="tx1"/>
                  </a:solidFill>
                </a:rPr>
                <a:t>col = </a:t>
              </a:r>
            </a:p>
            <a:p>
              <a:pPr lvl="1"/>
              <a:r>
                <a:rPr lang="es-ES" dirty="0" err="1">
                  <a:solidFill>
                    <a:schemeClr val="tx1"/>
                  </a:solidFill>
                </a:rPr>
                <a:t>fill</a:t>
              </a:r>
              <a:r>
                <a:rPr lang="es-ES" dirty="0">
                  <a:solidFill>
                    <a:schemeClr val="tx1"/>
                  </a:solidFill>
                </a:rPr>
                <a:t> = </a:t>
              </a:r>
            </a:p>
            <a:p>
              <a:pPr lvl="1"/>
              <a:r>
                <a:rPr lang="es-ES" dirty="0">
                  <a:solidFill>
                    <a:schemeClr val="tx1"/>
                  </a:solidFill>
                </a:rPr>
                <a:t>size = </a:t>
              </a:r>
            </a:p>
            <a:p>
              <a:pPr lvl="1"/>
              <a:r>
                <a:rPr lang="es-ES" dirty="0" err="1">
                  <a:solidFill>
                    <a:schemeClr val="tx1"/>
                  </a:solidFill>
                </a:rPr>
                <a:t>label</a:t>
              </a:r>
              <a:r>
                <a:rPr lang="es-ES" dirty="0">
                  <a:solidFill>
                    <a:schemeClr val="tx1"/>
                  </a:solidFill>
                </a:rPr>
                <a:t> =</a:t>
              </a:r>
            </a:p>
            <a:p>
              <a:pPr lvl="1"/>
              <a:r>
                <a:rPr lang="en-GB" dirty="0" err="1">
                  <a:solidFill>
                    <a:schemeClr val="tx1"/>
                  </a:solidFill>
                </a:rPr>
                <a:t>Linetype</a:t>
              </a:r>
              <a:r>
                <a:rPr lang="en-GB" dirty="0">
                  <a:solidFill>
                    <a:schemeClr val="tx1"/>
                  </a:solidFill>
                </a:rPr>
                <a:t> =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1B995CC-7D8B-4260-A485-C42F722DFC3D}"/>
                </a:ext>
              </a:extLst>
            </p:cNvPr>
            <p:cNvSpPr/>
            <p:nvPr/>
          </p:nvSpPr>
          <p:spPr>
            <a:xfrm rot="5400000">
              <a:off x="2022845" y="3297386"/>
              <a:ext cx="1726248" cy="1665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itle 13">
              <a:extLst>
                <a:ext uri="{FF2B5EF4-FFF2-40B4-BE49-F238E27FC236}">
                  <a16:creationId xmlns:a16="http://schemas.microsoft.com/office/drawing/2014/main" id="{8F2D847A-0850-451C-957D-01BA12675E12}"/>
                </a:ext>
              </a:extLst>
            </p:cNvPr>
            <p:cNvSpPr txBox="1">
              <a:spLocks/>
            </p:cNvSpPr>
            <p:nvPr/>
          </p:nvSpPr>
          <p:spPr>
            <a:xfrm>
              <a:off x="2969245" y="4347716"/>
              <a:ext cx="1625112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GB" sz="2000" dirty="0" err="1"/>
                <a:t>Proyecci</a:t>
              </a:r>
              <a:r>
                <a:rPr lang="es-ES" sz="2000" dirty="0" err="1"/>
                <a:t>ón</a:t>
              </a:r>
              <a:endParaRPr lang="en-US" sz="2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4B3A9-71F9-4955-B602-D5441C546C72}"/>
              </a:ext>
            </a:extLst>
          </p:cNvPr>
          <p:cNvGrpSpPr/>
          <p:nvPr/>
        </p:nvGrpSpPr>
        <p:grpSpPr>
          <a:xfrm>
            <a:off x="4572000" y="2459085"/>
            <a:ext cx="1900296" cy="2437513"/>
            <a:chOff x="4572000" y="2459085"/>
            <a:chExt cx="1900296" cy="2437513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BC67F82-238E-46AA-8BD4-DA342B8F9BF6}"/>
                </a:ext>
              </a:extLst>
            </p:cNvPr>
            <p:cNvSpPr/>
            <p:nvPr/>
          </p:nvSpPr>
          <p:spPr>
            <a:xfrm rot="5400000">
              <a:off x="3792152" y="3297386"/>
              <a:ext cx="1726248" cy="1665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itle 13">
              <a:extLst>
                <a:ext uri="{FF2B5EF4-FFF2-40B4-BE49-F238E27FC236}">
                  <a16:creationId xmlns:a16="http://schemas.microsoft.com/office/drawing/2014/main" id="{62A4DD3D-9FF2-4E07-BD19-C251D679117A}"/>
                </a:ext>
              </a:extLst>
            </p:cNvPr>
            <p:cNvSpPr txBox="1">
              <a:spLocks/>
            </p:cNvSpPr>
            <p:nvPr/>
          </p:nvSpPr>
          <p:spPr>
            <a:xfrm>
              <a:off x="4847184" y="4364313"/>
              <a:ext cx="1625112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GB" sz="2000" dirty="0" err="1"/>
                <a:t>Geometría</a:t>
              </a:r>
              <a:endParaRPr lang="en-US" sz="20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3ED1E5-8BC8-4971-8F63-7800C4CC06E6}"/>
                </a:ext>
              </a:extLst>
            </p:cNvPr>
            <p:cNvSpPr/>
            <p:nvPr/>
          </p:nvSpPr>
          <p:spPr>
            <a:xfrm>
              <a:off x="5640132" y="2494426"/>
              <a:ext cx="201135" cy="20113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FB019-C642-494F-8F99-0B96717D256B}"/>
                </a:ext>
              </a:extLst>
            </p:cNvPr>
            <p:cNvSpPr/>
            <p:nvPr/>
          </p:nvSpPr>
          <p:spPr>
            <a:xfrm>
              <a:off x="5091990" y="2459085"/>
              <a:ext cx="201135" cy="20113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5F6D47D-CA0D-4A38-91BF-88BDC3DCFA15}"/>
                </a:ext>
              </a:extLst>
            </p:cNvPr>
            <p:cNvSpPr/>
            <p:nvPr/>
          </p:nvSpPr>
          <p:spPr>
            <a:xfrm>
              <a:off x="5200769" y="2998482"/>
              <a:ext cx="201135" cy="20113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6D672FD-1EF9-4439-A1F6-D9B0965BC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450" y="2875799"/>
              <a:ext cx="1115036" cy="831315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003DBA-88A7-4001-B2F8-5C46C18000E4}"/>
                </a:ext>
              </a:extLst>
            </p:cNvPr>
            <p:cNvSpPr/>
            <p:nvPr/>
          </p:nvSpPr>
          <p:spPr>
            <a:xfrm>
              <a:off x="5577813" y="3512327"/>
              <a:ext cx="259434" cy="7314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6833B2-F53A-4213-89D3-4314EB8AF38D}"/>
                </a:ext>
              </a:extLst>
            </p:cNvPr>
            <p:cNvSpPr/>
            <p:nvPr/>
          </p:nvSpPr>
          <p:spPr>
            <a:xfrm>
              <a:off x="5175632" y="4007983"/>
              <a:ext cx="259434" cy="23580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3CA811-9EBB-4136-9F90-EE09F8B50D54}"/>
              </a:ext>
            </a:extLst>
          </p:cNvPr>
          <p:cNvGrpSpPr/>
          <p:nvPr/>
        </p:nvGrpSpPr>
        <p:grpSpPr>
          <a:xfrm>
            <a:off x="6489831" y="2379927"/>
            <a:ext cx="2322045" cy="2516671"/>
            <a:chOff x="6489831" y="2379927"/>
            <a:chExt cx="2322045" cy="2516671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A0A8EFF-0C93-4BF3-B0F1-2963EEE52F62}"/>
                </a:ext>
              </a:extLst>
            </p:cNvPr>
            <p:cNvSpPr/>
            <p:nvPr/>
          </p:nvSpPr>
          <p:spPr>
            <a:xfrm rot="5400000">
              <a:off x="5709983" y="3297386"/>
              <a:ext cx="1726248" cy="1665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itle 13">
              <a:extLst>
                <a:ext uri="{FF2B5EF4-FFF2-40B4-BE49-F238E27FC236}">
                  <a16:creationId xmlns:a16="http://schemas.microsoft.com/office/drawing/2014/main" id="{D71A071D-EE32-4EDE-B642-ED37EAD54D4C}"/>
                </a:ext>
              </a:extLst>
            </p:cNvPr>
            <p:cNvSpPr txBox="1">
              <a:spLocks/>
            </p:cNvSpPr>
            <p:nvPr/>
          </p:nvSpPr>
          <p:spPr>
            <a:xfrm>
              <a:off x="7012103" y="4364313"/>
              <a:ext cx="1625112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GB" sz="2000" dirty="0" err="1"/>
                <a:t>Estética</a:t>
              </a:r>
              <a:endParaRPr lang="en-US" sz="200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8490F49-1BF6-4DE9-9278-04CA5DA0D87A}"/>
                </a:ext>
              </a:extLst>
            </p:cNvPr>
            <p:cNvGrpSpPr/>
            <p:nvPr/>
          </p:nvGrpSpPr>
          <p:grpSpPr>
            <a:xfrm>
              <a:off x="7000498" y="2379927"/>
              <a:ext cx="1811378" cy="1817399"/>
              <a:chOff x="7034682" y="2191915"/>
              <a:chExt cx="1811378" cy="181739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E70DFA1-9DFD-480C-9A9D-271EDD51F6A8}"/>
                  </a:ext>
                </a:extLst>
              </p:cNvPr>
              <p:cNvGrpSpPr/>
              <p:nvPr/>
            </p:nvGrpSpPr>
            <p:grpSpPr>
              <a:xfrm>
                <a:off x="7034682" y="2191915"/>
                <a:ext cx="1811378" cy="1817399"/>
                <a:chOff x="7085958" y="1969719"/>
                <a:chExt cx="1811378" cy="181739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70E2F15-1066-43E9-A145-BB1DA13E4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95392" y="1969719"/>
                  <a:ext cx="0" cy="1816068"/>
                </a:xfrm>
                <a:prstGeom prst="line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1E55820-AD10-4568-86F4-DA06EC0F1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5958" y="3787118"/>
                  <a:ext cx="1811378" cy="0"/>
                </a:xfrm>
                <a:prstGeom prst="line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26E0855-C253-4567-A8E6-F6363FE14CA6}"/>
                  </a:ext>
                </a:extLst>
              </p:cNvPr>
              <p:cNvGrpSpPr/>
              <p:nvPr/>
            </p:nvGrpSpPr>
            <p:grpSpPr>
              <a:xfrm>
                <a:off x="7400657" y="2341691"/>
                <a:ext cx="1125196" cy="1666292"/>
                <a:chOff x="7451933" y="2119495"/>
                <a:chExt cx="1125196" cy="1666292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63B0326-D6E2-4351-9053-B16FA2747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1933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E624680-86D6-4D6E-8673-5AF50C183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6523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FBF5DB0-6CD3-43FA-9CFB-7991E11862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1114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9C92D75-356E-4C02-B497-111D70D8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7129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42869F8-1D68-426E-85D8-B69619779143}"/>
                  </a:ext>
                </a:extLst>
              </p:cNvPr>
              <p:cNvGrpSpPr/>
              <p:nvPr/>
            </p:nvGrpSpPr>
            <p:grpSpPr>
              <a:xfrm rot="5400000">
                <a:off x="7305230" y="2263357"/>
                <a:ext cx="1125196" cy="1666292"/>
                <a:chOff x="7451933" y="2119495"/>
                <a:chExt cx="1125196" cy="1666292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F65820-FCC3-4C23-882D-79E418D85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1933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037BE8D-D1BB-4428-900A-0FD7A1CDA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6523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E9A226A-4227-4919-9276-B998D847B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1114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7801098-36E5-4773-B5E6-7FFAB3B5E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7129" y="2119495"/>
                  <a:ext cx="0" cy="1666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58AC2E-BC9C-4D59-A524-28DABECA4F5E}"/>
              </a:ext>
            </a:extLst>
          </p:cNvPr>
          <p:cNvGrpSpPr/>
          <p:nvPr/>
        </p:nvGrpSpPr>
        <p:grpSpPr>
          <a:xfrm>
            <a:off x="3093256" y="1221930"/>
            <a:ext cx="5804081" cy="981360"/>
            <a:chOff x="3093256" y="1221930"/>
            <a:chExt cx="5804081" cy="981360"/>
          </a:xfrm>
        </p:grpSpPr>
        <p:pic>
          <p:nvPicPr>
            <p:cNvPr id="70" name="Picture 2" descr="Image result for ggplot2 icon">
              <a:extLst>
                <a:ext uri="{FF2B5EF4-FFF2-40B4-BE49-F238E27FC236}">
                  <a16:creationId xmlns:a16="http://schemas.microsoft.com/office/drawing/2014/main" id="{0F914A0B-C404-4215-9C05-507713931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946" y="1221930"/>
              <a:ext cx="510540" cy="59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B5443012-E8B9-47F2-8127-201D3ABA7142}"/>
                </a:ext>
              </a:extLst>
            </p:cNvPr>
            <p:cNvSpPr/>
            <p:nvPr/>
          </p:nvSpPr>
          <p:spPr>
            <a:xfrm rot="5400000">
              <a:off x="5822910" y="-871137"/>
              <a:ext cx="344773" cy="5804081"/>
            </a:xfrm>
            <a:prstGeom prst="leftBrace">
              <a:avLst>
                <a:gd name="adj1" fmla="val 12978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058417A6-21A6-4ACA-9366-D3266961EB4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7</a:t>
            </a:fld>
            <a:endParaRPr lang="en-US" sz="1100" b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F9D06E-0C8A-4C01-A10E-FE7FA0147FD3}"/>
              </a:ext>
            </a:extLst>
          </p:cNvPr>
          <p:cNvSpPr/>
          <p:nvPr/>
        </p:nvSpPr>
        <p:spPr>
          <a:xfrm>
            <a:off x="512176" y="2397010"/>
            <a:ext cx="2150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y grupo  lugar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1:   2   7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2:   2  13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3:   4  22     a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4:   4  25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5:   5  14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---                     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296:  96 578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297:  98 295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298:  98 598     b España</a:t>
            </a: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299:  99 297     a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300: 100 604     b </a:t>
            </a:r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Mexico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 dirty="0"/>
              <a:t>Proyectar una idea</a:t>
            </a:r>
            <a:endParaRPr lang="es-E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b="1" dirty="0" err="1">
                <a:solidFill>
                  <a:schemeClr val="accent2"/>
                </a:solidFill>
              </a:rPr>
              <a:t>ggplot</a:t>
            </a:r>
            <a:r>
              <a:rPr lang="es-ES" sz="1400" b="1" dirty="0">
                <a:solidFill>
                  <a:schemeClr val="accent2"/>
                </a:solidFill>
              </a:rPr>
              <a:t>,</a:t>
            </a:r>
            <a:r>
              <a:rPr lang="es-ES" sz="1400" dirty="0"/>
              <a:t> la gramática de los gráficos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96158-C3A3-4520-971B-2D1EBF747620}"/>
              </a:ext>
            </a:extLst>
          </p:cNvPr>
          <p:cNvSpPr/>
          <p:nvPr/>
        </p:nvSpPr>
        <p:spPr>
          <a:xfrm>
            <a:off x="559750" y="2076430"/>
            <a:ext cx="402079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ggplot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data = …,</a:t>
            </a:r>
          </a:p>
          <a:p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mapping = </a:t>
            </a:r>
            <a:r>
              <a:rPr lang="en-GB" sz="2000" b="1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aes</a:t>
            </a:r>
            <a:r>
              <a:rPr lang="en-GB" sz="20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(…)) +</a:t>
            </a:r>
          </a:p>
          <a:p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geom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_*() +</a:t>
            </a:r>
          </a:p>
          <a:p>
            <a:endParaRPr lang="en-GB" sz="20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chemeClr val="accent5"/>
                </a:solidFill>
                <a:latin typeface="Courier New" panose="02070309020205020404" pitchFamily="49" charset="0"/>
              </a:rPr>
              <a:t>stat_*() +</a:t>
            </a:r>
          </a:p>
          <a:p>
            <a:endParaRPr lang="en-GB" sz="20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dirty="0">
                <a:solidFill>
                  <a:schemeClr val="accent6"/>
                </a:solidFill>
                <a:latin typeface="Courier New" panose="02070309020205020404" pitchFamily="49" charset="0"/>
              </a:rPr>
              <a:t>facet_*() </a:t>
            </a:r>
            <a:endParaRPr lang="en-GB" sz="2000" b="1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A4525A-9101-4491-AAF7-7E5C5A3A3536}"/>
              </a:ext>
            </a:extLst>
          </p:cNvPr>
          <p:cNvGrpSpPr/>
          <p:nvPr/>
        </p:nvGrpSpPr>
        <p:grpSpPr>
          <a:xfrm>
            <a:off x="3281586" y="2076430"/>
            <a:ext cx="5691448" cy="307777"/>
            <a:chOff x="3281586" y="2076430"/>
            <a:chExt cx="5691448" cy="30777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B9F1A8-A4CB-459C-8C71-E8B6B2907AD1}"/>
                </a:ext>
              </a:extLst>
            </p:cNvPr>
            <p:cNvCxnSpPr>
              <a:cxnSpLocks/>
            </p:cNvCxnSpPr>
            <p:nvPr/>
          </p:nvCxnSpPr>
          <p:spPr>
            <a:xfrm>
              <a:off x="3281586" y="2256090"/>
              <a:ext cx="21166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A2CD78-8595-4B95-B0D3-88278D88A1BB}"/>
                </a:ext>
              </a:extLst>
            </p:cNvPr>
            <p:cNvSpPr txBox="1"/>
            <p:nvPr/>
          </p:nvSpPr>
          <p:spPr>
            <a:xfrm>
              <a:off x="5563312" y="2076430"/>
              <a:ext cx="340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La</a:t>
              </a:r>
              <a:r>
                <a:rPr lang="es-ES" sz="1400" dirty="0"/>
                <a:t> información que queremos representar</a:t>
              </a:r>
              <a:endParaRPr lang="en-GB" sz="1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A46BFC-98DA-44B7-8424-217D88AC1290}"/>
              </a:ext>
            </a:extLst>
          </p:cNvPr>
          <p:cNvGrpSpPr/>
          <p:nvPr/>
        </p:nvGrpSpPr>
        <p:grpSpPr>
          <a:xfrm>
            <a:off x="4674637" y="2435126"/>
            <a:ext cx="4298397" cy="307777"/>
            <a:chOff x="4674637" y="2435126"/>
            <a:chExt cx="4298397" cy="3077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35FEE4-6DB5-47D0-B8F8-6E81F7DD97CC}"/>
                </a:ext>
              </a:extLst>
            </p:cNvPr>
            <p:cNvCxnSpPr>
              <a:cxnSpLocks/>
            </p:cNvCxnSpPr>
            <p:nvPr/>
          </p:nvCxnSpPr>
          <p:spPr>
            <a:xfrm>
              <a:off x="4674637" y="2570860"/>
              <a:ext cx="723632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73102E-D401-4B0D-8D8A-9F1D11066F51}"/>
                </a:ext>
              </a:extLst>
            </p:cNvPr>
            <p:cNvSpPr txBox="1"/>
            <p:nvPr/>
          </p:nvSpPr>
          <p:spPr>
            <a:xfrm>
              <a:off x="5563312" y="2435126"/>
              <a:ext cx="340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Las coordenadas de representación (x, y…)</a:t>
              </a:r>
              <a:endParaRPr lang="en-GB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6105C-DFF4-462C-9F46-99F0988B655C}"/>
              </a:ext>
            </a:extLst>
          </p:cNvPr>
          <p:cNvGrpSpPr/>
          <p:nvPr/>
        </p:nvGrpSpPr>
        <p:grpSpPr>
          <a:xfrm>
            <a:off x="3457335" y="3030844"/>
            <a:ext cx="5515699" cy="307777"/>
            <a:chOff x="3457335" y="3030844"/>
            <a:chExt cx="5515699" cy="30777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918EA5-1256-483C-B8DB-5D63A3B0468E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35" y="3184733"/>
              <a:ext cx="194093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27F14B-D1F8-4791-B89F-14C9323FBAE4}"/>
                </a:ext>
              </a:extLst>
            </p:cNvPr>
            <p:cNvSpPr txBox="1"/>
            <p:nvPr/>
          </p:nvSpPr>
          <p:spPr>
            <a:xfrm>
              <a:off x="5563312" y="3030844"/>
              <a:ext cx="340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La forma (puntos, líneas, polígonos..) </a:t>
              </a:r>
              <a:endParaRPr lang="en-GB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DB3245-F05D-423F-B61C-F3F28B7E409D}"/>
              </a:ext>
            </a:extLst>
          </p:cNvPr>
          <p:cNvGrpSpPr/>
          <p:nvPr/>
        </p:nvGrpSpPr>
        <p:grpSpPr>
          <a:xfrm>
            <a:off x="3457335" y="3644717"/>
            <a:ext cx="5515699" cy="307777"/>
            <a:chOff x="3457335" y="3644717"/>
            <a:chExt cx="5515699" cy="30777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99C694-35E7-4497-B884-DA6FF41E7B5E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35" y="3798606"/>
              <a:ext cx="194093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EBDAAF-A7B7-4FF9-910F-3019A4099F28}"/>
                </a:ext>
              </a:extLst>
            </p:cNvPr>
            <p:cNvSpPr txBox="1"/>
            <p:nvPr/>
          </p:nvSpPr>
          <p:spPr>
            <a:xfrm>
              <a:off x="5563312" y="3644717"/>
              <a:ext cx="340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Transformaciones estadísticas</a:t>
              </a:r>
              <a:endParaRPr lang="en-GB"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2AB034-F508-4A61-BF51-62EE231FDBBE}"/>
              </a:ext>
            </a:extLst>
          </p:cNvPr>
          <p:cNvGrpSpPr/>
          <p:nvPr/>
        </p:nvGrpSpPr>
        <p:grpSpPr>
          <a:xfrm>
            <a:off x="3457335" y="4215861"/>
            <a:ext cx="5515699" cy="307777"/>
            <a:chOff x="3457335" y="4215861"/>
            <a:chExt cx="5515699" cy="30777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70F65D-AB1E-45A6-B096-D37390CF5C2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35" y="4369750"/>
              <a:ext cx="194093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EAC494-5E84-4EE3-9557-99CB6FA8CC35}"/>
                </a:ext>
              </a:extLst>
            </p:cNvPr>
            <p:cNvSpPr txBox="1"/>
            <p:nvPr/>
          </p:nvSpPr>
          <p:spPr>
            <a:xfrm>
              <a:off x="5563312" y="4215861"/>
              <a:ext cx="340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Como los datos se dividen en subgrupos</a:t>
              </a:r>
              <a:endParaRPr lang="en-GB" sz="1400" dirty="0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E469BF24-17D8-4852-B33A-4D77E655D7E2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8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748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Proyectar una idea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Representaciones univariantes</a:t>
            </a:r>
            <a:endParaRPr lang="es-ES" sz="1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736F3-DE0E-4769-AF13-F765AE2F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096" y="1382008"/>
            <a:ext cx="3851119" cy="275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86F6B-2E86-4C89-8761-9D219B2A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3" y="1382008"/>
            <a:ext cx="3851119" cy="2755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0A8EC-143D-4269-A502-03A69D19CC70}"/>
              </a:ext>
            </a:extLst>
          </p:cNvPr>
          <p:cNvSpPr/>
          <p:nvPr/>
        </p:nvSpPr>
        <p:spPr>
          <a:xfrm>
            <a:off x="481053" y="4346084"/>
            <a:ext cx="395696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geom_histogram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fill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cornflowerblue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B3E14-9E09-4726-ADAE-DF725ED4F4AA}"/>
              </a:ext>
            </a:extLst>
          </p:cNvPr>
          <p:cNvSpPr/>
          <p:nvPr/>
        </p:nvSpPr>
        <p:spPr>
          <a:xfrm>
            <a:off x="4786096" y="4346084"/>
            <a:ext cx="385111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sample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geom_qq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cornflowerblue</a:t>
            </a:r>
            <a:r>
              <a:rPr lang="en-GB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geom_qq_line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distribution 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8000FF"/>
                </a:solidFill>
                <a:latin typeface="Courier New" panose="02070309020205020404" pitchFamily="49" charset="0"/>
              </a:rPr>
              <a:t>qnorm</a:t>
            </a:r>
            <a:r>
              <a:rPr lang="en-GB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900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3B441426-6B36-4794-A0FF-580780A98BC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9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6042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10343</TotalTime>
  <Words>3650</Words>
  <Application>Microsoft Office PowerPoint</Application>
  <PresentationFormat>On-screen Show (16:9)</PresentationFormat>
  <Paragraphs>846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Helvetica-Light</vt:lpstr>
      <vt:lpstr>Signika Negative</vt:lpstr>
      <vt:lpstr>Source Sans Pro Light</vt:lpstr>
      <vt:lpstr>Times-Italic</vt:lpstr>
      <vt:lpstr>Times-Roman</vt:lpstr>
      <vt:lpstr>Office Theme</vt:lpstr>
      <vt:lpstr>Estadística y modelos predictivos</vt:lpstr>
      <vt:lpstr>El ciclo investigador</vt:lpstr>
      <vt:lpstr>La medida</vt:lpstr>
      <vt:lpstr>La medida</vt:lpstr>
      <vt:lpstr>La medida</vt:lpstr>
      <vt:lpstr>La medida</vt:lpstr>
      <vt:lpstr>Proyectar una idea</vt:lpstr>
      <vt:lpstr>Proyectar una idea</vt:lpstr>
      <vt:lpstr>Proyectar una idea</vt:lpstr>
      <vt:lpstr>Proyectar una idea</vt:lpstr>
      <vt:lpstr>Proyectar una idea</vt:lpstr>
      <vt:lpstr>Proyectar una idea</vt:lpstr>
      <vt:lpstr>Proyectar una idea</vt:lpstr>
      <vt:lpstr>Proyectar una idea</vt:lpstr>
      <vt:lpstr>Proyectar una idea</vt:lpstr>
      <vt:lpstr>A programar</vt:lpstr>
      <vt:lpstr>El ciclo investigador</vt:lpstr>
      <vt:lpstr>El método científico</vt:lpstr>
      <vt:lpstr>Construyendo modelos</vt:lpstr>
      <vt:lpstr>El modelo</vt:lpstr>
      <vt:lpstr>La pregunta</vt:lpstr>
      <vt:lpstr>La medida</vt:lpstr>
      <vt:lpstr>El modelo</vt:lpstr>
      <vt:lpstr>El modelo</vt:lpstr>
      <vt:lpstr>P-valor</vt:lpstr>
      <vt:lpstr>Diagnosis de un modelo</vt:lpstr>
      <vt:lpstr>Variables categóricas</vt:lpstr>
      <vt:lpstr>Variables categóricas</vt:lpstr>
      <vt:lpstr>PowerPoint Presentation</vt:lpstr>
      <vt:lpstr>Regresión múltiple</vt:lpstr>
      <vt:lpstr>Añadiendo variables</vt:lpstr>
      <vt:lpstr>Añadiendo variables</vt:lpstr>
      <vt:lpstr>Comparar modelos/divergencia</vt:lpstr>
      <vt:lpstr>Añadiendo variables</vt:lpstr>
      <vt:lpstr>El problema del sobre-ajuste</vt:lpstr>
      <vt:lpstr>El problema del sobre-ajuste</vt:lpstr>
      <vt:lpstr>Comparar modelos/divergencia</vt:lpstr>
      <vt:lpstr>Presentar resultados</vt:lpstr>
      <vt:lpstr>Otras funciones importantes</vt:lpstr>
      <vt:lpstr>Canales de apoyo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Santiago Caño Muñiz</cp:lastModifiedBy>
  <cp:revision>34</cp:revision>
  <dcterms:created xsi:type="dcterms:W3CDTF">2014-02-03T20:55:49Z</dcterms:created>
  <dcterms:modified xsi:type="dcterms:W3CDTF">2019-06-18T03:44:34Z</dcterms:modified>
</cp:coreProperties>
</file>