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374" r:id="rId3"/>
    <p:sldId id="462" r:id="rId4"/>
    <p:sldId id="449" r:id="rId5"/>
    <p:sldId id="460" r:id="rId6"/>
    <p:sldId id="375" r:id="rId7"/>
    <p:sldId id="431" r:id="rId8"/>
    <p:sldId id="432" r:id="rId9"/>
    <p:sldId id="433" r:id="rId10"/>
    <p:sldId id="417" r:id="rId11"/>
    <p:sldId id="430" r:id="rId12"/>
    <p:sldId id="434" r:id="rId13"/>
    <p:sldId id="421" r:id="rId14"/>
    <p:sldId id="435" r:id="rId15"/>
    <p:sldId id="440" r:id="rId16"/>
    <p:sldId id="436" r:id="rId17"/>
    <p:sldId id="437" r:id="rId18"/>
    <p:sldId id="439" r:id="rId19"/>
    <p:sldId id="442" r:id="rId20"/>
    <p:sldId id="427" r:id="rId21"/>
    <p:sldId id="441" r:id="rId22"/>
    <p:sldId id="426" r:id="rId23"/>
    <p:sldId id="443" r:id="rId24"/>
    <p:sldId id="444" r:id="rId25"/>
    <p:sldId id="445" r:id="rId26"/>
    <p:sldId id="447" r:id="rId27"/>
    <p:sldId id="446" r:id="rId28"/>
    <p:sldId id="395" r:id="rId29"/>
    <p:sldId id="365" r:id="rId30"/>
    <p:sldId id="448" r:id="rId31"/>
    <p:sldId id="461" r:id="rId32"/>
    <p:sldId id="451" r:id="rId33"/>
    <p:sldId id="453" r:id="rId34"/>
    <p:sldId id="454" r:id="rId35"/>
    <p:sldId id="428" r:id="rId36"/>
    <p:sldId id="455" r:id="rId37"/>
    <p:sldId id="399" r:id="rId38"/>
    <p:sldId id="409" r:id="rId39"/>
    <p:sldId id="456" r:id="rId40"/>
    <p:sldId id="457" r:id="rId41"/>
    <p:sldId id="429" r:id="rId42"/>
    <p:sldId id="412" r:id="rId43"/>
    <p:sldId id="381" r:id="rId44"/>
    <p:sldId id="393" r:id="rId45"/>
    <p:sldId id="405" r:id="rId46"/>
    <p:sldId id="403" r:id="rId47"/>
    <p:sldId id="420" r:id="rId48"/>
    <p:sldId id="401" r:id="rId49"/>
    <p:sldId id="458" r:id="rId50"/>
    <p:sldId id="459" r:id="rId51"/>
    <p:sldId id="316" r:id="rId5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15FE"/>
    <a:srgbClr val="D4B2F5"/>
    <a:srgbClr val="525068"/>
    <a:srgbClr val="FCFCFC"/>
    <a:srgbClr val="555464"/>
    <a:srgbClr val="4B49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077003-7B2E-4914-9B80-5CC2E4A635FA}" v="2426" dt="2019-06-16T07:39:00.2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9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iago Cano Muniz" userId="77278d51-8899-4792-a37d-34c094257561" providerId="ADAL" clId="{6B0EA418-C5DD-48BC-9D75-22642BE877EF}"/>
    <pc:docChg chg="undo custSel addSld delSld modSld sldOrd">
      <pc:chgData name="Santiago Cano Muniz" userId="77278d51-8899-4792-a37d-34c094257561" providerId="ADAL" clId="{6B0EA418-C5DD-48BC-9D75-22642BE877EF}" dt="2019-06-12T17:20:21.141" v="116" actId="20577"/>
      <pc:docMkLst>
        <pc:docMk/>
      </pc:docMkLst>
      <pc:sldChg chg="add">
        <pc:chgData name="Santiago Cano Muniz" userId="77278d51-8899-4792-a37d-34c094257561" providerId="ADAL" clId="{6B0EA418-C5DD-48BC-9D75-22642BE877EF}" dt="2019-06-04T17:46:44.107" v="0"/>
        <pc:sldMkLst>
          <pc:docMk/>
          <pc:sldMk cId="1634167733" sldId="374"/>
        </pc:sldMkLst>
      </pc:sldChg>
      <pc:sldChg chg="add">
        <pc:chgData name="Santiago Cano Muniz" userId="77278d51-8899-4792-a37d-34c094257561" providerId="ADAL" clId="{6B0EA418-C5DD-48BC-9D75-22642BE877EF}" dt="2019-06-04T18:26:45.140" v="82"/>
        <pc:sldMkLst>
          <pc:docMk/>
          <pc:sldMk cId="3406655598" sldId="395"/>
        </pc:sldMkLst>
      </pc:sldChg>
      <pc:sldChg chg="modSp">
        <pc:chgData name="Santiago Cano Muniz" userId="77278d51-8899-4792-a37d-34c094257561" providerId="ADAL" clId="{6B0EA418-C5DD-48BC-9D75-22642BE877EF}" dt="2019-06-12T17:20:11.232" v="113" actId="27636"/>
        <pc:sldMkLst>
          <pc:docMk/>
          <pc:sldMk cId="795099276" sldId="405"/>
        </pc:sldMkLst>
        <pc:spChg chg="mod">
          <ac:chgData name="Santiago Cano Muniz" userId="77278d51-8899-4792-a37d-34c094257561" providerId="ADAL" clId="{6B0EA418-C5DD-48BC-9D75-22642BE877EF}" dt="2019-06-12T17:20:11.232" v="113" actId="27636"/>
          <ac:spMkLst>
            <pc:docMk/>
            <pc:sldMk cId="795099276" sldId="405"/>
            <ac:spMk id="11" creationId="{C00D0C92-3AE6-47CD-A274-5C719C6959F2}"/>
          </ac:spMkLst>
        </pc:spChg>
      </pc:sldChg>
      <pc:sldChg chg="add">
        <pc:chgData name="Santiago Cano Muniz" userId="77278d51-8899-4792-a37d-34c094257561" providerId="ADAL" clId="{6B0EA418-C5DD-48BC-9D75-22642BE877EF}" dt="2019-06-04T18:28:36.753" v="103"/>
        <pc:sldMkLst>
          <pc:docMk/>
          <pc:sldMk cId="418327032" sldId="412"/>
        </pc:sldMkLst>
      </pc:sldChg>
      <pc:sldChg chg="modSp">
        <pc:chgData name="Santiago Cano Muniz" userId="77278d51-8899-4792-a37d-34c094257561" providerId="ADAL" clId="{6B0EA418-C5DD-48BC-9D75-22642BE877EF}" dt="2019-06-12T17:20:21.141" v="116" actId="20577"/>
        <pc:sldMkLst>
          <pc:docMk/>
          <pc:sldMk cId="3982124639" sldId="417"/>
        </pc:sldMkLst>
        <pc:spChg chg="mod">
          <ac:chgData name="Santiago Cano Muniz" userId="77278d51-8899-4792-a37d-34c094257561" providerId="ADAL" clId="{6B0EA418-C5DD-48BC-9D75-22642BE877EF}" dt="2019-06-04T17:59:44.377" v="32"/>
          <ac:spMkLst>
            <pc:docMk/>
            <pc:sldMk cId="3982124639" sldId="417"/>
            <ac:spMk id="12" creationId="{97D272A0-BE93-4DEF-B25D-26DD12921AAC}"/>
          </ac:spMkLst>
        </pc:spChg>
        <pc:spChg chg="mod">
          <ac:chgData name="Santiago Cano Muniz" userId="77278d51-8899-4792-a37d-34c094257561" providerId="ADAL" clId="{6B0EA418-C5DD-48BC-9D75-22642BE877EF}" dt="2019-06-12T17:20:21.141" v="116" actId="20577"/>
          <ac:spMkLst>
            <pc:docMk/>
            <pc:sldMk cId="3982124639" sldId="417"/>
            <ac:spMk id="21" creationId="{58E558C8-5008-44FC-8B8E-F6094A397813}"/>
          </ac:spMkLst>
        </pc:spChg>
      </pc:sldChg>
      <pc:sldChg chg="delSp">
        <pc:chgData name="Santiago Cano Muniz" userId="77278d51-8899-4792-a37d-34c094257561" providerId="ADAL" clId="{6B0EA418-C5DD-48BC-9D75-22642BE877EF}" dt="2019-06-04T18:12:05.425" v="48" actId="478"/>
        <pc:sldMkLst>
          <pc:docMk/>
          <pc:sldMk cId="3539141211" sldId="421"/>
        </pc:sldMkLst>
        <pc:picChg chg="del">
          <ac:chgData name="Santiago Cano Muniz" userId="77278d51-8899-4792-a37d-34c094257561" providerId="ADAL" clId="{6B0EA418-C5DD-48BC-9D75-22642BE877EF}" dt="2019-06-04T18:12:05.425" v="48" actId="478"/>
          <ac:picMkLst>
            <pc:docMk/>
            <pc:sldMk cId="3539141211" sldId="421"/>
            <ac:picMk id="2" creationId="{9A2A9866-985C-4C33-AE12-50153C6BBE04}"/>
          </ac:picMkLst>
        </pc:picChg>
      </pc:sldChg>
      <pc:sldChg chg="delSp modSp add">
        <pc:chgData name="Santiago Cano Muniz" userId="77278d51-8899-4792-a37d-34c094257561" providerId="ADAL" clId="{6B0EA418-C5DD-48BC-9D75-22642BE877EF}" dt="2019-06-04T18:12:09.236" v="50" actId="1076"/>
        <pc:sldMkLst>
          <pc:docMk/>
          <pc:sldMk cId="1210378864" sldId="426"/>
        </pc:sldMkLst>
        <pc:picChg chg="mod">
          <ac:chgData name="Santiago Cano Muniz" userId="77278d51-8899-4792-a37d-34c094257561" providerId="ADAL" clId="{6B0EA418-C5DD-48BC-9D75-22642BE877EF}" dt="2019-06-04T18:12:09.236" v="50" actId="1076"/>
          <ac:picMkLst>
            <pc:docMk/>
            <pc:sldMk cId="1210378864" sldId="426"/>
            <ac:picMk id="2" creationId="{9A2A9866-985C-4C33-AE12-50153C6BBE04}"/>
          </ac:picMkLst>
        </pc:picChg>
        <pc:picChg chg="del">
          <ac:chgData name="Santiago Cano Muniz" userId="77278d51-8899-4792-a37d-34c094257561" providerId="ADAL" clId="{6B0EA418-C5DD-48BC-9D75-22642BE877EF}" dt="2019-06-04T18:12:06.654" v="49" actId="478"/>
          <ac:picMkLst>
            <pc:docMk/>
            <pc:sldMk cId="1210378864" sldId="426"/>
            <ac:picMk id="3" creationId="{5D600140-0BE0-4136-A79D-EC66FE9765F1}"/>
          </ac:picMkLst>
        </pc:picChg>
      </pc:sldChg>
      <pc:sldChg chg="modSp add ord">
        <pc:chgData name="Santiago Cano Muniz" userId="77278d51-8899-4792-a37d-34c094257561" providerId="ADAL" clId="{6B0EA418-C5DD-48BC-9D75-22642BE877EF}" dt="2019-06-12T17:20:15.157" v="114" actId="1076"/>
        <pc:sldMkLst>
          <pc:docMk/>
          <pc:sldMk cId="1296657379" sldId="427"/>
        </pc:sldMkLst>
        <pc:spChg chg="mod">
          <ac:chgData name="Santiago Cano Muniz" userId="77278d51-8899-4792-a37d-34c094257561" providerId="ADAL" clId="{6B0EA418-C5DD-48BC-9D75-22642BE877EF}" dt="2019-06-04T18:15:04.676" v="55" actId="6549"/>
          <ac:spMkLst>
            <pc:docMk/>
            <pc:sldMk cId="1296657379" sldId="427"/>
            <ac:spMk id="10" creationId="{FA4980DD-07F6-45CC-8173-87F2C43A7E35}"/>
          </ac:spMkLst>
        </pc:spChg>
        <pc:spChg chg="mod">
          <ac:chgData name="Santiago Cano Muniz" userId="77278d51-8899-4792-a37d-34c094257561" providerId="ADAL" clId="{6B0EA418-C5DD-48BC-9D75-22642BE877EF}" dt="2019-06-12T17:20:15.157" v="114" actId="1076"/>
          <ac:spMkLst>
            <pc:docMk/>
            <pc:sldMk cId="1296657379" sldId="427"/>
            <ac:spMk id="12" creationId="{50F5EB81-C182-46D3-8241-EFA9A2A2B8D5}"/>
          </ac:spMkLst>
        </pc:spChg>
      </pc:sldChg>
      <pc:sldChg chg="add">
        <pc:chgData name="Santiago Cano Muniz" userId="77278d51-8899-4792-a37d-34c094257561" providerId="ADAL" clId="{6B0EA418-C5DD-48BC-9D75-22642BE877EF}" dt="2019-06-04T18:37:42.555" v="109"/>
        <pc:sldMkLst>
          <pc:docMk/>
          <pc:sldMk cId="1552879283" sldId="429"/>
        </pc:sldMkLst>
      </pc:sldChg>
    </pc:docChg>
  </pc:docChgLst>
  <pc:docChgLst>
    <pc:chgData name="Santiago Cano Muniz" userId="77278d51-8899-4792-a37d-34c094257561" providerId="ADAL" clId="{87077003-7B2E-4914-9B80-5CC2E4A635FA}"/>
    <pc:docChg chg="undo custSel addSld delSld modSld sldOrd">
      <pc:chgData name="Santiago Cano Muniz" userId="77278d51-8899-4792-a37d-34c094257561" providerId="ADAL" clId="{87077003-7B2E-4914-9B80-5CC2E4A635FA}" dt="2019-06-16T07:39:00.293" v="6132" actId="20577"/>
      <pc:docMkLst>
        <pc:docMk/>
      </pc:docMkLst>
      <pc:sldChg chg="modSp modTransition">
        <pc:chgData name="Santiago Cano Muniz" userId="77278d51-8899-4792-a37d-34c094257561" providerId="ADAL" clId="{87077003-7B2E-4914-9B80-5CC2E4A635FA}" dt="2019-06-15T20:17:25.911" v="6048" actId="313"/>
        <pc:sldMkLst>
          <pc:docMk/>
          <pc:sldMk cId="3080568360" sldId="256"/>
        </pc:sldMkLst>
        <pc:spChg chg="mod">
          <ac:chgData name="Santiago Cano Muniz" userId="77278d51-8899-4792-a37d-34c094257561" providerId="ADAL" clId="{87077003-7B2E-4914-9B80-5CC2E4A635FA}" dt="2019-06-15T20:17:25.911" v="6048" actId="313"/>
          <ac:spMkLst>
            <pc:docMk/>
            <pc:sldMk cId="3080568360" sldId="256"/>
            <ac:spMk id="2" creationId="{00000000-0000-0000-0000-000000000000}"/>
          </ac:spMkLst>
        </pc:spChg>
      </pc:sldChg>
      <pc:sldChg chg="add">
        <pc:chgData name="Santiago Cano Muniz" userId="77278d51-8899-4792-a37d-34c094257561" providerId="ADAL" clId="{87077003-7B2E-4914-9B80-5CC2E4A635FA}" dt="2019-06-13T20:41:26.662" v="5888"/>
        <pc:sldMkLst>
          <pc:docMk/>
          <pc:sldMk cId="333015778" sldId="316"/>
        </pc:sldMkLst>
      </pc:sldChg>
      <pc:sldChg chg="addSp delSp modSp ord modTransition delAnim modAnim">
        <pc:chgData name="Santiago Cano Muniz" userId="77278d51-8899-4792-a37d-34c094257561" providerId="ADAL" clId="{87077003-7B2E-4914-9B80-5CC2E4A635FA}" dt="2019-06-14T11:35:04.103" v="5916" actId="20577"/>
        <pc:sldMkLst>
          <pc:docMk/>
          <pc:sldMk cId="2359494542" sldId="365"/>
        </pc:sldMkLst>
        <pc:spChg chg="add">
          <ac:chgData name="Santiago Cano Muniz" userId="77278d51-8899-4792-a37d-34c094257561" providerId="ADAL" clId="{87077003-7B2E-4914-9B80-5CC2E4A635FA}" dt="2019-06-12T21:41:48.945" v="2633"/>
          <ac:spMkLst>
            <pc:docMk/>
            <pc:sldMk cId="2359494542" sldId="365"/>
            <ac:spMk id="9" creationId="{E40EE272-9085-47B3-96F3-E3669C0B81B6}"/>
          </ac:spMkLst>
        </pc:spChg>
        <pc:spChg chg="mod">
          <ac:chgData name="Santiago Cano Muniz" userId="77278d51-8899-4792-a37d-34c094257561" providerId="ADAL" clId="{87077003-7B2E-4914-9B80-5CC2E4A635FA}" dt="2019-06-14T11:35:04.103" v="5916" actId="20577"/>
          <ac:spMkLst>
            <pc:docMk/>
            <pc:sldMk cId="2359494542" sldId="365"/>
            <ac:spMk id="12" creationId="{CCB0D69A-B09C-40FB-B2DB-AB78D591E2EF}"/>
          </ac:spMkLst>
        </pc:spChg>
        <pc:spChg chg="add mod">
          <ac:chgData name="Santiago Cano Muniz" userId="77278d51-8899-4792-a37d-34c094257561" providerId="ADAL" clId="{87077003-7B2E-4914-9B80-5CC2E4A635FA}" dt="2019-06-13T06:29:19.594" v="3943" actId="1076"/>
          <ac:spMkLst>
            <pc:docMk/>
            <pc:sldMk cId="2359494542" sldId="365"/>
            <ac:spMk id="15" creationId="{9E21BA5F-9DB0-4D9D-8483-50E14D3CA35E}"/>
          </ac:spMkLst>
        </pc:spChg>
        <pc:spChg chg="del">
          <ac:chgData name="Santiago Cano Muniz" userId="77278d51-8899-4792-a37d-34c094257561" providerId="ADAL" clId="{87077003-7B2E-4914-9B80-5CC2E4A635FA}" dt="2019-06-12T21:41:48.712" v="2632" actId="478"/>
          <ac:spMkLst>
            <pc:docMk/>
            <pc:sldMk cId="2359494542" sldId="365"/>
            <ac:spMk id="116" creationId="{00000000-0000-0000-0000-000000000000}"/>
          </ac:spMkLst>
        </pc:spChg>
        <pc:grpChg chg="del">
          <ac:chgData name="Santiago Cano Muniz" userId="77278d51-8899-4792-a37d-34c094257561" providerId="ADAL" clId="{87077003-7B2E-4914-9B80-5CC2E4A635FA}" dt="2019-06-13T06:21:43.159" v="3872" actId="478"/>
          <ac:grpSpMkLst>
            <pc:docMk/>
            <pc:sldMk cId="2359494542" sldId="365"/>
            <ac:grpSpMk id="2" creationId="{73E25F86-08C7-4548-8E03-B76CC049732F}"/>
          </ac:grpSpMkLst>
        </pc:grpChg>
        <pc:picChg chg="add del mod">
          <ac:chgData name="Santiago Cano Muniz" userId="77278d51-8899-4792-a37d-34c094257561" providerId="ADAL" clId="{87077003-7B2E-4914-9B80-5CC2E4A635FA}" dt="2019-06-13T06:27:38.975" v="3889" actId="478"/>
          <ac:picMkLst>
            <pc:docMk/>
            <pc:sldMk cId="2359494542" sldId="365"/>
            <ac:picMk id="4" creationId="{BE3C171C-937A-4A3A-8503-2E22D5808758}"/>
          </ac:picMkLst>
        </pc:picChg>
        <pc:picChg chg="add del mod">
          <ac:chgData name="Santiago Cano Muniz" userId="77278d51-8899-4792-a37d-34c094257561" providerId="ADAL" clId="{87077003-7B2E-4914-9B80-5CC2E4A635FA}" dt="2019-06-13T06:24:40.540" v="3878" actId="478"/>
          <ac:picMkLst>
            <pc:docMk/>
            <pc:sldMk cId="2359494542" sldId="365"/>
            <ac:picMk id="5" creationId="{52194DFC-29F7-4EEA-81C7-EAC35A9552BB}"/>
          </ac:picMkLst>
        </pc:picChg>
        <pc:picChg chg="add mod ord">
          <ac:chgData name="Santiago Cano Muniz" userId="77278d51-8899-4792-a37d-34c094257561" providerId="ADAL" clId="{87077003-7B2E-4914-9B80-5CC2E4A635FA}" dt="2019-06-13T06:25:35.797" v="3887" actId="167"/>
          <ac:picMkLst>
            <pc:docMk/>
            <pc:sldMk cId="2359494542" sldId="365"/>
            <ac:picMk id="6" creationId="{3759AFFE-B779-4EED-9533-A62755EB9CDC}"/>
          </ac:picMkLst>
        </pc:picChg>
      </pc:sldChg>
      <pc:sldChg chg="addSp delSp modSp modTransition modAnim">
        <pc:chgData name="Santiago Cano Muniz" userId="77278d51-8899-4792-a37d-34c094257561" providerId="ADAL" clId="{87077003-7B2E-4914-9B80-5CC2E4A635FA}" dt="2019-06-16T07:31:03.915" v="6071"/>
        <pc:sldMkLst>
          <pc:docMk/>
          <pc:sldMk cId="1634167733" sldId="374"/>
        </pc:sldMkLst>
        <pc:spChg chg="add">
          <ac:chgData name="Santiago Cano Muniz" userId="77278d51-8899-4792-a37d-34c094257561" providerId="ADAL" clId="{87077003-7B2E-4914-9B80-5CC2E4A635FA}" dt="2019-06-16T07:31:03.915" v="6071"/>
          <ac:spMkLst>
            <pc:docMk/>
            <pc:sldMk cId="1634167733" sldId="374"/>
            <ac:spMk id="3" creationId="{A2E8D85D-60D8-4035-B287-EBCD588ED042}"/>
          </ac:spMkLst>
        </pc:spChg>
        <pc:spChg chg="mod">
          <ac:chgData name="Santiago Cano Muniz" userId="77278d51-8899-4792-a37d-34c094257561" providerId="ADAL" clId="{87077003-7B2E-4914-9B80-5CC2E4A635FA}" dt="2019-06-15T21:15:29.647" v="6058" actId="1036"/>
          <ac:spMkLst>
            <pc:docMk/>
            <pc:sldMk cId="1634167733" sldId="374"/>
            <ac:spMk id="14" creationId="{00000000-0000-0000-0000-000000000000}"/>
          </ac:spMkLst>
        </pc:spChg>
        <pc:spChg chg="add">
          <ac:chgData name="Santiago Cano Muniz" userId="77278d51-8899-4792-a37d-34c094257561" providerId="ADAL" clId="{87077003-7B2E-4914-9B80-5CC2E4A635FA}" dt="2019-06-12T21:42:52.197" v="2663"/>
          <ac:spMkLst>
            <pc:docMk/>
            <pc:sldMk cId="1634167733" sldId="374"/>
            <ac:spMk id="20" creationId="{67614B92-0A7C-405F-AA52-A170D3F18950}"/>
          </ac:spMkLst>
        </pc:spChg>
        <pc:spChg chg="del">
          <ac:chgData name="Santiago Cano Muniz" userId="77278d51-8899-4792-a37d-34c094257561" providerId="ADAL" clId="{87077003-7B2E-4914-9B80-5CC2E4A635FA}" dt="2019-06-12T21:42:51.959" v="2662" actId="478"/>
          <ac:spMkLst>
            <pc:docMk/>
            <pc:sldMk cId="1634167733" sldId="374"/>
            <ac:spMk id="116" creationId="{00000000-0000-0000-0000-000000000000}"/>
          </ac:spMkLst>
        </pc:spChg>
        <pc:picChg chg="mod modCrop">
          <ac:chgData name="Santiago Cano Muniz" userId="77278d51-8899-4792-a37d-34c094257561" providerId="ADAL" clId="{87077003-7B2E-4914-9B80-5CC2E4A635FA}" dt="2019-06-13T16:28:27.863" v="4042" actId="732"/>
          <ac:picMkLst>
            <pc:docMk/>
            <pc:sldMk cId="1634167733" sldId="374"/>
            <ac:picMk id="19" creationId="{89EBB01D-BCB4-4480-BA05-B7D3B8FC7A00}"/>
          </ac:picMkLst>
        </pc:picChg>
        <pc:picChg chg="mod modCrop">
          <ac:chgData name="Santiago Cano Muniz" userId="77278d51-8899-4792-a37d-34c094257561" providerId="ADAL" clId="{87077003-7B2E-4914-9B80-5CC2E4A635FA}" dt="2019-06-13T16:29:03.916" v="4047" actId="732"/>
          <ac:picMkLst>
            <pc:docMk/>
            <pc:sldMk cId="1634167733" sldId="374"/>
            <ac:picMk id="31" creationId="{8CA43CB8-471B-4243-934C-965F35FD8371}"/>
          </ac:picMkLst>
        </pc:picChg>
      </pc:sldChg>
      <pc:sldChg chg="addSp delSp modSp add modTransition delAnim modAnim">
        <pc:chgData name="Santiago Cano Muniz" userId="77278d51-8899-4792-a37d-34c094257561" providerId="ADAL" clId="{87077003-7B2E-4914-9B80-5CC2E4A635FA}" dt="2019-06-15T21:15:52.817" v="6059" actId="790"/>
        <pc:sldMkLst>
          <pc:docMk/>
          <pc:sldMk cId="205145955" sldId="375"/>
        </pc:sldMkLst>
        <pc:spChg chg="del">
          <ac:chgData name="Santiago Cano Muniz" userId="77278d51-8899-4792-a37d-34c094257561" providerId="ADAL" clId="{87077003-7B2E-4914-9B80-5CC2E4A635FA}" dt="2019-06-08T18:29:54.955" v="51" actId="478"/>
          <ac:spMkLst>
            <pc:docMk/>
            <pc:sldMk cId="205145955" sldId="375"/>
            <ac:spMk id="7" creationId="{5C21C17C-F133-4C7E-81C6-E17E878CCEE5}"/>
          </ac:spMkLst>
        </pc:spChg>
        <pc:spChg chg="add">
          <ac:chgData name="Santiago Cano Muniz" userId="77278d51-8899-4792-a37d-34c094257561" providerId="ADAL" clId="{87077003-7B2E-4914-9B80-5CC2E4A635FA}" dt="2019-06-12T21:43:02.339" v="2669"/>
          <ac:spMkLst>
            <pc:docMk/>
            <pc:sldMk cId="205145955" sldId="375"/>
            <ac:spMk id="11" creationId="{00284B07-D25E-407B-BEF3-325052726C54}"/>
          </ac:spMkLst>
        </pc:spChg>
        <pc:spChg chg="mod">
          <ac:chgData name="Santiago Cano Muniz" userId="77278d51-8899-4792-a37d-34c094257561" providerId="ADAL" clId="{87077003-7B2E-4914-9B80-5CC2E4A635FA}" dt="2019-06-15T21:15:52.817" v="6059" actId="790"/>
          <ac:spMkLst>
            <pc:docMk/>
            <pc:sldMk cId="205145955" sldId="375"/>
            <ac:spMk id="14" creationId="{00000000-0000-0000-0000-000000000000}"/>
          </ac:spMkLst>
        </pc:spChg>
        <pc:spChg chg="add">
          <ac:chgData name="Santiago Cano Muniz" userId="77278d51-8899-4792-a37d-34c094257561" providerId="ADAL" clId="{87077003-7B2E-4914-9B80-5CC2E4A635FA}" dt="2019-06-08T18:31:24.354" v="58"/>
          <ac:spMkLst>
            <pc:docMk/>
            <pc:sldMk cId="205145955" sldId="375"/>
            <ac:spMk id="17" creationId="{89A2B9CD-B2D8-46CD-AE74-C97DD8815526}"/>
          </ac:spMkLst>
        </pc:spChg>
        <pc:spChg chg="add mod">
          <ac:chgData name="Santiago Cano Muniz" userId="77278d51-8899-4792-a37d-34c094257561" providerId="ADAL" clId="{87077003-7B2E-4914-9B80-5CC2E4A635FA}" dt="2019-06-08T18:31:57.511" v="64" actId="1076"/>
          <ac:spMkLst>
            <pc:docMk/>
            <pc:sldMk cId="205145955" sldId="375"/>
            <ac:spMk id="18" creationId="{573E9547-DE61-42D1-B2A7-25C47737080D}"/>
          </ac:spMkLst>
        </pc:spChg>
        <pc:spChg chg="del mod">
          <ac:chgData name="Santiago Cano Muniz" userId="77278d51-8899-4792-a37d-34c094257561" providerId="ADAL" clId="{87077003-7B2E-4914-9B80-5CC2E4A635FA}" dt="2019-06-08T18:31:24.050" v="57" actId="478"/>
          <ac:spMkLst>
            <pc:docMk/>
            <pc:sldMk cId="205145955" sldId="375"/>
            <ac:spMk id="20" creationId="{9D2345C8-91F1-4A82-90F6-760AF72723F8}"/>
          </ac:spMkLst>
        </pc:spChg>
        <pc:spChg chg="del">
          <ac:chgData name="Santiago Cano Muniz" userId="77278d51-8899-4792-a37d-34c094257561" providerId="ADAL" clId="{87077003-7B2E-4914-9B80-5CC2E4A635FA}" dt="2019-06-08T18:29:53.256" v="50" actId="478"/>
          <ac:spMkLst>
            <pc:docMk/>
            <pc:sldMk cId="205145955" sldId="375"/>
            <ac:spMk id="22" creationId="{88280DBF-9226-4864-A29F-11729A1C8A5C}"/>
          </ac:spMkLst>
        </pc:spChg>
        <pc:spChg chg="del">
          <ac:chgData name="Santiago Cano Muniz" userId="77278d51-8899-4792-a37d-34c094257561" providerId="ADAL" clId="{87077003-7B2E-4914-9B80-5CC2E4A635FA}" dt="2019-06-12T21:43:02.084" v="2668" actId="478"/>
          <ac:spMkLst>
            <pc:docMk/>
            <pc:sldMk cId="205145955" sldId="375"/>
            <ac:spMk id="116" creationId="{00000000-0000-0000-0000-000000000000}"/>
          </ac:spMkLst>
        </pc:spChg>
        <pc:picChg chg="mod">
          <ac:chgData name="Santiago Cano Muniz" userId="77278d51-8899-4792-a37d-34c094257561" providerId="ADAL" clId="{87077003-7B2E-4914-9B80-5CC2E4A635FA}" dt="2019-06-09T19:45:11.406" v="778" actId="1076"/>
          <ac:picMkLst>
            <pc:docMk/>
            <pc:sldMk cId="205145955" sldId="375"/>
            <ac:picMk id="5" creationId="{AB221DD7-11E6-4D28-9261-4FDB0A881901}"/>
          </ac:picMkLst>
        </pc:picChg>
        <pc:picChg chg="add del mod">
          <ac:chgData name="Santiago Cano Muniz" userId="77278d51-8899-4792-a37d-34c094257561" providerId="ADAL" clId="{87077003-7B2E-4914-9B80-5CC2E4A635FA}" dt="2019-06-08T18:26:02.232" v="44" actId="478"/>
          <ac:picMkLst>
            <pc:docMk/>
            <pc:sldMk cId="205145955" sldId="375"/>
            <ac:picMk id="12" creationId="{926DB0F0-3DAA-44F5-8EA4-6937C9D8802A}"/>
          </ac:picMkLst>
        </pc:picChg>
        <pc:picChg chg="add del mod">
          <ac:chgData name="Santiago Cano Muniz" userId="77278d51-8899-4792-a37d-34c094257561" providerId="ADAL" clId="{87077003-7B2E-4914-9B80-5CC2E4A635FA}" dt="2019-06-08T19:41:33.601" v="171"/>
          <ac:picMkLst>
            <pc:docMk/>
            <pc:sldMk cId="205145955" sldId="375"/>
            <ac:picMk id="19" creationId="{6193CD36-F26F-42EB-8511-43D99A9AD2CC}"/>
          </ac:picMkLst>
        </pc:picChg>
      </pc:sldChg>
      <pc:sldChg chg="addSp delSp modSp modTransition modAnim">
        <pc:chgData name="Santiago Cano Muniz" userId="77278d51-8899-4792-a37d-34c094257561" providerId="ADAL" clId="{87077003-7B2E-4914-9B80-5CC2E4A635FA}" dt="2019-06-14T11:55:12.636" v="5946"/>
        <pc:sldMkLst>
          <pc:docMk/>
          <pc:sldMk cId="2432047180" sldId="381"/>
        </pc:sldMkLst>
        <pc:spChg chg="add">
          <ac:chgData name="Santiago Cano Muniz" userId="77278d51-8899-4792-a37d-34c094257561" providerId="ADAL" clId="{87077003-7B2E-4914-9B80-5CC2E4A635FA}" dt="2019-06-12T21:42:22.860" v="2649"/>
          <ac:spMkLst>
            <pc:docMk/>
            <pc:sldMk cId="2432047180" sldId="381"/>
            <ac:spMk id="7" creationId="{43F4A6F4-6CD0-46F0-A078-04AFF510F109}"/>
          </ac:spMkLst>
        </pc:spChg>
        <pc:spChg chg="mod">
          <ac:chgData name="Santiago Cano Muniz" userId="77278d51-8899-4792-a37d-34c094257561" providerId="ADAL" clId="{87077003-7B2E-4914-9B80-5CC2E4A635FA}" dt="2019-06-13T20:12:35.626" v="5697" actId="20577"/>
          <ac:spMkLst>
            <pc:docMk/>
            <pc:sldMk cId="2432047180" sldId="381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87077003-7B2E-4914-9B80-5CC2E4A635FA}" dt="2019-06-13T20:12:24.253" v="5666"/>
          <ac:spMkLst>
            <pc:docMk/>
            <pc:sldMk cId="2432047180" sldId="381"/>
            <ac:spMk id="14" creationId="{00000000-0000-0000-0000-000000000000}"/>
          </ac:spMkLst>
        </pc:spChg>
        <pc:spChg chg="del">
          <ac:chgData name="Santiago Cano Muniz" userId="77278d51-8899-4792-a37d-34c094257561" providerId="ADAL" clId="{87077003-7B2E-4914-9B80-5CC2E4A635FA}" dt="2019-06-12T21:42:22.571" v="2648" actId="478"/>
          <ac:spMkLst>
            <pc:docMk/>
            <pc:sldMk cId="2432047180" sldId="381"/>
            <ac:spMk id="116" creationId="{00000000-0000-0000-0000-000000000000}"/>
          </ac:spMkLst>
        </pc:spChg>
      </pc:sldChg>
      <pc:sldChg chg="addSp delSp del modTransition">
        <pc:chgData name="Santiago Cano Muniz" userId="77278d51-8899-4792-a37d-34c094257561" providerId="ADAL" clId="{87077003-7B2E-4914-9B80-5CC2E4A635FA}" dt="2019-06-15T20:17:30.095" v="6049" actId="2696"/>
        <pc:sldMkLst>
          <pc:docMk/>
          <pc:sldMk cId="2342659664" sldId="391"/>
        </pc:sldMkLst>
        <pc:spChg chg="add">
          <ac:chgData name="Santiago Cano Muniz" userId="77278d51-8899-4792-a37d-34c094257561" providerId="ADAL" clId="{87077003-7B2E-4914-9B80-5CC2E4A635FA}" dt="2019-06-12T21:42:58.902" v="2667"/>
          <ac:spMkLst>
            <pc:docMk/>
            <pc:sldMk cId="2342659664" sldId="391"/>
            <ac:spMk id="18" creationId="{691714D2-3DC8-4F2D-9129-F5239C88E779}"/>
          </ac:spMkLst>
        </pc:spChg>
        <pc:spChg chg="del">
          <ac:chgData name="Santiago Cano Muniz" userId="77278d51-8899-4792-a37d-34c094257561" providerId="ADAL" clId="{87077003-7B2E-4914-9B80-5CC2E4A635FA}" dt="2019-06-12T21:42:58.628" v="2666" actId="478"/>
          <ac:spMkLst>
            <pc:docMk/>
            <pc:sldMk cId="2342659664" sldId="391"/>
            <ac:spMk id="37" creationId="{00000000-0000-0000-0000-000000000000}"/>
          </ac:spMkLst>
        </pc:spChg>
      </pc:sldChg>
      <pc:sldChg chg="addSp delSp modTransition">
        <pc:chgData name="Santiago Cano Muniz" userId="77278d51-8899-4792-a37d-34c094257561" providerId="ADAL" clId="{87077003-7B2E-4914-9B80-5CC2E4A635FA}" dt="2019-06-13T16:27:48.551" v="4036"/>
        <pc:sldMkLst>
          <pc:docMk/>
          <pc:sldMk cId="456537993" sldId="393"/>
        </pc:sldMkLst>
        <pc:spChg chg="add">
          <ac:chgData name="Santiago Cano Muniz" userId="77278d51-8899-4792-a37d-34c094257561" providerId="ADAL" clId="{87077003-7B2E-4914-9B80-5CC2E4A635FA}" dt="2019-06-12T21:42:26.409" v="2651"/>
          <ac:spMkLst>
            <pc:docMk/>
            <pc:sldMk cId="456537993" sldId="393"/>
            <ac:spMk id="11" creationId="{429411CF-1A59-4DB2-B6E9-3B83FF52A2F4}"/>
          </ac:spMkLst>
        </pc:spChg>
        <pc:spChg chg="del">
          <ac:chgData name="Santiago Cano Muniz" userId="77278d51-8899-4792-a37d-34c094257561" providerId="ADAL" clId="{87077003-7B2E-4914-9B80-5CC2E4A635FA}" dt="2019-06-12T21:42:26.098" v="2650" actId="478"/>
          <ac:spMkLst>
            <pc:docMk/>
            <pc:sldMk cId="456537993" sldId="393"/>
            <ac:spMk id="116" creationId="{00000000-0000-0000-0000-000000000000}"/>
          </ac:spMkLst>
        </pc:spChg>
      </pc:sldChg>
      <pc:sldChg chg="addSp delSp modSp modTransition delAnim modAnim">
        <pc:chgData name="Santiago Cano Muniz" userId="77278d51-8899-4792-a37d-34c094257561" providerId="ADAL" clId="{87077003-7B2E-4914-9B80-5CC2E4A635FA}" dt="2019-06-15T22:15:31.572" v="6067" actId="478"/>
        <pc:sldMkLst>
          <pc:docMk/>
          <pc:sldMk cId="3406655598" sldId="395"/>
        </pc:sldMkLst>
        <pc:spChg chg="mod">
          <ac:chgData name="Santiago Cano Muniz" userId="77278d51-8899-4792-a37d-34c094257561" providerId="ADAL" clId="{87077003-7B2E-4914-9B80-5CC2E4A635FA}" dt="2019-06-13T16:31:42.729" v="4099" actId="1035"/>
          <ac:spMkLst>
            <pc:docMk/>
            <pc:sldMk cId="3406655598" sldId="395"/>
            <ac:spMk id="2" creationId="{00000000-0000-0000-0000-000000000000}"/>
          </ac:spMkLst>
        </pc:spChg>
        <pc:spChg chg="add del mod">
          <ac:chgData name="Santiago Cano Muniz" userId="77278d51-8899-4792-a37d-34c094257561" providerId="ADAL" clId="{87077003-7B2E-4914-9B80-5CC2E4A635FA}" dt="2019-06-15T22:15:31.572" v="6067" actId="478"/>
          <ac:spMkLst>
            <pc:docMk/>
            <pc:sldMk cId="3406655598" sldId="395"/>
            <ac:spMk id="4" creationId="{14201A99-09D3-4A25-9010-4C6948A49526}"/>
          </ac:spMkLst>
        </pc:spChg>
        <pc:spChg chg="add">
          <ac:chgData name="Santiago Cano Muniz" userId="77278d51-8899-4792-a37d-34c094257561" providerId="ADAL" clId="{87077003-7B2E-4914-9B80-5CC2E4A635FA}" dt="2019-06-15T22:15:28.822" v="6066"/>
          <ac:spMkLst>
            <pc:docMk/>
            <pc:sldMk cId="3406655598" sldId="395"/>
            <ac:spMk id="8" creationId="{A6A53BAC-6B49-4961-9537-4ED3E2E5042F}"/>
          </ac:spMkLst>
        </pc:spChg>
        <pc:spChg chg="add">
          <ac:chgData name="Santiago Cano Muniz" userId="77278d51-8899-4792-a37d-34c094257561" providerId="ADAL" clId="{87077003-7B2E-4914-9B80-5CC2E4A635FA}" dt="2019-06-15T22:15:28.822" v="6066"/>
          <ac:spMkLst>
            <pc:docMk/>
            <pc:sldMk cId="3406655598" sldId="395"/>
            <ac:spMk id="9" creationId="{FB9A060A-7ABB-4DC6-94AF-3489275D4FBD}"/>
          </ac:spMkLst>
        </pc:spChg>
        <pc:spChg chg="del">
          <ac:chgData name="Santiago Cano Muniz" userId="77278d51-8899-4792-a37d-34c094257561" providerId="ADAL" clId="{87077003-7B2E-4914-9B80-5CC2E4A635FA}" dt="2019-06-15T22:15:28.594" v="6065" actId="478"/>
          <ac:spMkLst>
            <pc:docMk/>
            <pc:sldMk cId="3406655598" sldId="395"/>
            <ac:spMk id="13" creationId="{00000000-0000-0000-0000-000000000000}"/>
          </ac:spMkLst>
        </pc:spChg>
        <pc:spChg chg="del">
          <ac:chgData name="Santiago Cano Muniz" userId="77278d51-8899-4792-a37d-34c094257561" providerId="ADAL" clId="{87077003-7B2E-4914-9B80-5CC2E4A635FA}" dt="2019-06-15T22:15:28.594" v="6065" actId="478"/>
          <ac:spMkLst>
            <pc:docMk/>
            <pc:sldMk cId="3406655598" sldId="395"/>
            <ac:spMk id="14" creationId="{00000000-0000-0000-0000-000000000000}"/>
          </ac:spMkLst>
        </pc:spChg>
      </pc:sldChg>
      <pc:sldChg chg="addSp delSp modSp modTransition">
        <pc:chgData name="Santiago Cano Muniz" userId="77278d51-8899-4792-a37d-34c094257561" providerId="ADAL" clId="{87077003-7B2E-4914-9B80-5CC2E4A635FA}" dt="2019-06-13T20:02:02.343" v="5352"/>
        <pc:sldMkLst>
          <pc:docMk/>
          <pc:sldMk cId="3516555180" sldId="399"/>
        </pc:sldMkLst>
        <pc:spChg chg="add">
          <ac:chgData name="Santiago Cano Muniz" userId="77278d51-8899-4792-a37d-34c094257561" providerId="ADAL" clId="{87077003-7B2E-4914-9B80-5CC2E4A635FA}" dt="2019-06-12T21:42:07.604" v="2641"/>
          <ac:spMkLst>
            <pc:docMk/>
            <pc:sldMk cId="3516555180" sldId="399"/>
            <ac:spMk id="7" creationId="{E5EF6E79-2074-4388-A5E7-8E6E83F07B55}"/>
          </ac:spMkLst>
        </pc:spChg>
        <pc:spChg chg="add del">
          <ac:chgData name="Santiago Cano Muniz" userId="77278d51-8899-4792-a37d-34c094257561" providerId="ADAL" clId="{87077003-7B2E-4914-9B80-5CC2E4A635FA}" dt="2019-06-13T18:47:03.321" v="5148" actId="478"/>
          <ac:spMkLst>
            <pc:docMk/>
            <pc:sldMk cId="3516555180" sldId="399"/>
            <ac:spMk id="10" creationId="{95D18CCD-3A3D-4B88-A8CD-07A8A2FA584A}"/>
          </ac:spMkLst>
        </pc:spChg>
        <pc:spChg chg="mod">
          <ac:chgData name="Santiago Cano Muniz" userId="77278d51-8899-4792-a37d-34c094257561" providerId="ADAL" clId="{87077003-7B2E-4914-9B80-5CC2E4A635FA}" dt="2019-06-13T18:44:00.233" v="5121" actId="1076"/>
          <ac:spMkLst>
            <pc:docMk/>
            <pc:sldMk cId="3516555180" sldId="399"/>
            <ac:spMk id="11" creationId="{25A133A3-43B2-40EF-AFA1-413E710CB87C}"/>
          </ac:spMkLst>
        </pc:spChg>
        <pc:spChg chg="mod">
          <ac:chgData name="Santiago Cano Muniz" userId="77278d51-8899-4792-a37d-34c094257561" providerId="ADAL" clId="{87077003-7B2E-4914-9B80-5CC2E4A635FA}" dt="2019-06-13T20:01:51.576" v="5351" actId="20577"/>
          <ac:spMkLst>
            <pc:docMk/>
            <pc:sldMk cId="3516555180" sldId="399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87077003-7B2E-4914-9B80-5CC2E4A635FA}" dt="2019-06-13T20:02:02.343" v="5352"/>
          <ac:spMkLst>
            <pc:docMk/>
            <pc:sldMk cId="3516555180" sldId="399"/>
            <ac:spMk id="14" creationId="{00000000-0000-0000-0000-000000000000}"/>
          </ac:spMkLst>
        </pc:spChg>
        <pc:spChg chg="del">
          <ac:chgData name="Santiago Cano Muniz" userId="77278d51-8899-4792-a37d-34c094257561" providerId="ADAL" clId="{87077003-7B2E-4914-9B80-5CC2E4A635FA}" dt="2019-06-12T21:42:07.319" v="2640" actId="478"/>
          <ac:spMkLst>
            <pc:docMk/>
            <pc:sldMk cId="3516555180" sldId="399"/>
            <ac:spMk id="116" creationId="{00000000-0000-0000-0000-000000000000}"/>
          </ac:spMkLst>
        </pc:spChg>
        <pc:picChg chg="add del mod">
          <ac:chgData name="Santiago Cano Muniz" userId="77278d51-8899-4792-a37d-34c094257561" providerId="ADAL" clId="{87077003-7B2E-4914-9B80-5CC2E4A635FA}" dt="2019-06-13T18:43:35.123" v="5112"/>
          <ac:picMkLst>
            <pc:docMk/>
            <pc:sldMk cId="3516555180" sldId="399"/>
            <ac:picMk id="2" creationId="{481AFE47-EA3B-4D05-9B4E-A72F6084B01A}"/>
          </ac:picMkLst>
        </pc:picChg>
        <pc:picChg chg="add del mod">
          <ac:chgData name="Santiago Cano Muniz" userId="77278d51-8899-4792-a37d-34c094257561" providerId="ADAL" clId="{87077003-7B2E-4914-9B80-5CC2E4A635FA}" dt="2019-06-13T18:45:10.738" v="5130"/>
          <ac:picMkLst>
            <pc:docMk/>
            <pc:sldMk cId="3516555180" sldId="399"/>
            <ac:picMk id="3" creationId="{E147E863-24AA-49B1-97BD-D11BEEF6315D}"/>
          </ac:picMkLst>
        </pc:picChg>
        <pc:picChg chg="del">
          <ac:chgData name="Santiago Cano Muniz" userId="77278d51-8899-4792-a37d-34c094257561" providerId="ADAL" clId="{87077003-7B2E-4914-9B80-5CC2E4A635FA}" dt="2019-06-13T18:43:31.304" v="5109" actId="478"/>
          <ac:picMkLst>
            <pc:docMk/>
            <pc:sldMk cId="3516555180" sldId="399"/>
            <ac:picMk id="5" creationId="{53427833-FC5A-4205-A254-561FF3D596A9}"/>
          </ac:picMkLst>
        </pc:picChg>
        <pc:picChg chg="add">
          <ac:chgData name="Santiago Cano Muniz" userId="77278d51-8899-4792-a37d-34c094257561" providerId="ADAL" clId="{87077003-7B2E-4914-9B80-5CC2E4A635FA}" dt="2019-06-13T18:43:52.337" v="5119"/>
          <ac:picMkLst>
            <pc:docMk/>
            <pc:sldMk cId="3516555180" sldId="399"/>
            <ac:picMk id="8" creationId="{376DD090-4A65-4E3B-9667-3165452BD149}"/>
          </ac:picMkLst>
        </pc:picChg>
      </pc:sldChg>
      <pc:sldChg chg="addSp delSp modSp modTransition delAnim">
        <pc:chgData name="Santiago Cano Muniz" userId="77278d51-8899-4792-a37d-34c094257561" providerId="ADAL" clId="{87077003-7B2E-4914-9B80-5CC2E4A635FA}" dt="2019-06-13T20:27:03.769" v="5817" actId="1076"/>
        <pc:sldMkLst>
          <pc:docMk/>
          <pc:sldMk cId="3847060648" sldId="401"/>
        </pc:sldMkLst>
        <pc:spChg chg="mod">
          <ac:chgData name="Santiago Cano Muniz" userId="77278d51-8899-4792-a37d-34c094257561" providerId="ADAL" clId="{87077003-7B2E-4914-9B80-5CC2E4A635FA}" dt="2019-06-13T20:27:03.769" v="5817" actId="1076"/>
          <ac:spMkLst>
            <pc:docMk/>
            <pc:sldMk cId="3847060648" sldId="401"/>
            <ac:spMk id="9" creationId="{5A5558C3-72AE-4BE2-8719-2B5C4D464B01}"/>
          </ac:spMkLst>
        </pc:spChg>
        <pc:spChg chg="add">
          <ac:chgData name="Santiago Cano Muniz" userId="77278d51-8899-4792-a37d-34c094257561" providerId="ADAL" clId="{87077003-7B2E-4914-9B80-5CC2E4A635FA}" dt="2019-06-12T21:42:42.871" v="2659"/>
          <ac:spMkLst>
            <pc:docMk/>
            <pc:sldMk cId="3847060648" sldId="401"/>
            <ac:spMk id="11" creationId="{C91EE8CA-9E2D-4C16-9E14-508978A13410}"/>
          </ac:spMkLst>
        </pc:spChg>
        <pc:spChg chg="del">
          <ac:chgData name="Santiago Cano Muniz" userId="77278d51-8899-4792-a37d-34c094257561" providerId="ADAL" clId="{87077003-7B2E-4914-9B80-5CC2E4A635FA}" dt="2019-06-12T21:42:42.601" v="2658" actId="478"/>
          <ac:spMkLst>
            <pc:docMk/>
            <pc:sldMk cId="3847060648" sldId="401"/>
            <ac:spMk id="116" creationId="{00000000-0000-0000-0000-000000000000}"/>
          </ac:spMkLst>
        </pc:spChg>
        <pc:picChg chg="add del mod">
          <ac:chgData name="Santiago Cano Muniz" userId="77278d51-8899-4792-a37d-34c094257561" providerId="ADAL" clId="{87077003-7B2E-4914-9B80-5CC2E4A635FA}" dt="2019-06-13T20:24:50.402" v="5734" actId="478"/>
          <ac:picMkLst>
            <pc:docMk/>
            <pc:sldMk cId="3847060648" sldId="401"/>
            <ac:picMk id="2" creationId="{4322AFC9-056F-4505-9A96-1C8188D593B6}"/>
          </ac:picMkLst>
        </pc:picChg>
        <pc:picChg chg="add mod modCrop">
          <ac:chgData name="Santiago Cano Muniz" userId="77278d51-8899-4792-a37d-34c094257561" providerId="ADAL" clId="{87077003-7B2E-4914-9B80-5CC2E4A635FA}" dt="2019-06-13T20:25:12.249" v="5740" actId="732"/>
          <ac:picMkLst>
            <pc:docMk/>
            <pc:sldMk cId="3847060648" sldId="401"/>
            <ac:picMk id="3" creationId="{AFDCBBFD-A864-42AC-BAAC-F76087029E47}"/>
          </ac:picMkLst>
        </pc:picChg>
        <pc:picChg chg="del">
          <ac:chgData name="Santiago Cano Muniz" userId="77278d51-8899-4792-a37d-34c094257561" providerId="ADAL" clId="{87077003-7B2E-4914-9B80-5CC2E4A635FA}" dt="2019-06-13T20:22:41.182" v="5729" actId="478"/>
          <ac:picMkLst>
            <pc:docMk/>
            <pc:sldMk cId="3847060648" sldId="401"/>
            <ac:picMk id="4" creationId="{FB6A6AB3-1A35-4D7E-AEB0-49A0AFFF1DBE}"/>
          </ac:picMkLst>
        </pc:picChg>
        <pc:picChg chg="del">
          <ac:chgData name="Santiago Cano Muniz" userId="77278d51-8899-4792-a37d-34c094257561" providerId="ADAL" clId="{87077003-7B2E-4914-9B80-5CC2E4A635FA}" dt="2019-06-13T20:22:41.973" v="5730" actId="478"/>
          <ac:picMkLst>
            <pc:docMk/>
            <pc:sldMk cId="3847060648" sldId="401"/>
            <ac:picMk id="5" creationId="{8F9D7B17-5E12-4C71-958B-D66A872BE1FF}"/>
          </ac:picMkLst>
        </pc:picChg>
        <pc:picChg chg="del">
          <ac:chgData name="Santiago Cano Muniz" userId="77278d51-8899-4792-a37d-34c094257561" providerId="ADAL" clId="{87077003-7B2E-4914-9B80-5CC2E4A635FA}" dt="2019-06-13T20:22:42.738" v="5731" actId="478"/>
          <ac:picMkLst>
            <pc:docMk/>
            <pc:sldMk cId="3847060648" sldId="401"/>
            <ac:picMk id="7" creationId="{2A2ED52D-43A5-47F8-9118-692A6E336B23}"/>
          </ac:picMkLst>
        </pc:picChg>
      </pc:sldChg>
      <pc:sldChg chg="addSp delSp modTransition">
        <pc:chgData name="Santiago Cano Muniz" userId="77278d51-8899-4792-a37d-34c094257561" providerId="ADAL" clId="{87077003-7B2E-4914-9B80-5CC2E4A635FA}" dt="2019-06-13T16:27:48.551" v="4036"/>
        <pc:sldMkLst>
          <pc:docMk/>
          <pc:sldMk cId="3576555535" sldId="403"/>
        </pc:sldMkLst>
        <pc:spChg chg="add">
          <ac:chgData name="Santiago Cano Muniz" userId="77278d51-8899-4792-a37d-34c094257561" providerId="ADAL" clId="{87077003-7B2E-4914-9B80-5CC2E4A635FA}" dt="2019-06-12T21:42:34.721" v="2655"/>
          <ac:spMkLst>
            <pc:docMk/>
            <pc:sldMk cId="3576555535" sldId="403"/>
            <ac:spMk id="9" creationId="{6B86A341-C1D3-4D20-B6CC-E2A4066066F8}"/>
          </ac:spMkLst>
        </pc:spChg>
        <pc:spChg chg="del">
          <ac:chgData name="Santiago Cano Muniz" userId="77278d51-8899-4792-a37d-34c094257561" providerId="ADAL" clId="{87077003-7B2E-4914-9B80-5CC2E4A635FA}" dt="2019-06-12T21:42:34.460" v="2654" actId="478"/>
          <ac:spMkLst>
            <pc:docMk/>
            <pc:sldMk cId="3576555535" sldId="403"/>
            <ac:spMk id="116" creationId="{00000000-0000-0000-0000-000000000000}"/>
          </ac:spMkLst>
        </pc:spChg>
      </pc:sldChg>
      <pc:sldChg chg="addSp delSp modSp modTransition">
        <pc:chgData name="Santiago Cano Muniz" userId="77278d51-8899-4792-a37d-34c094257561" providerId="ADAL" clId="{87077003-7B2E-4914-9B80-5CC2E4A635FA}" dt="2019-06-13T16:27:48.551" v="4036"/>
        <pc:sldMkLst>
          <pc:docMk/>
          <pc:sldMk cId="795099276" sldId="405"/>
        </pc:sldMkLst>
        <pc:spChg chg="add">
          <ac:chgData name="Santiago Cano Muniz" userId="77278d51-8899-4792-a37d-34c094257561" providerId="ADAL" clId="{87077003-7B2E-4914-9B80-5CC2E4A635FA}" dt="2019-06-12T21:42:30.583" v="2653"/>
          <ac:spMkLst>
            <pc:docMk/>
            <pc:sldMk cId="795099276" sldId="405"/>
            <ac:spMk id="9" creationId="{C403DABD-B0CF-43CC-BFE3-06D891C69F16}"/>
          </ac:spMkLst>
        </pc:spChg>
        <pc:spChg chg="mod">
          <ac:chgData name="Santiago Cano Muniz" userId="77278d51-8899-4792-a37d-34c094257561" providerId="ADAL" clId="{87077003-7B2E-4914-9B80-5CC2E4A635FA}" dt="2019-06-08T18:20:44.382" v="2" actId="27636"/>
          <ac:spMkLst>
            <pc:docMk/>
            <pc:sldMk cId="795099276" sldId="405"/>
            <ac:spMk id="11" creationId="{C00D0C92-3AE6-47CD-A274-5C719C6959F2}"/>
          </ac:spMkLst>
        </pc:spChg>
        <pc:spChg chg="del">
          <ac:chgData name="Santiago Cano Muniz" userId="77278d51-8899-4792-a37d-34c094257561" providerId="ADAL" clId="{87077003-7B2E-4914-9B80-5CC2E4A635FA}" dt="2019-06-12T21:42:30.274" v="2652" actId="478"/>
          <ac:spMkLst>
            <pc:docMk/>
            <pc:sldMk cId="795099276" sldId="405"/>
            <ac:spMk id="116" creationId="{00000000-0000-0000-0000-000000000000}"/>
          </ac:spMkLst>
        </pc:spChg>
      </pc:sldChg>
      <pc:sldChg chg="addSp delSp modSp modTransition">
        <pc:chgData name="Santiago Cano Muniz" userId="77278d51-8899-4792-a37d-34c094257561" providerId="ADAL" clId="{87077003-7B2E-4914-9B80-5CC2E4A635FA}" dt="2019-06-13T20:02:20.794" v="5356"/>
        <pc:sldMkLst>
          <pc:docMk/>
          <pc:sldMk cId="1198186329" sldId="409"/>
        </pc:sldMkLst>
        <pc:spChg chg="add">
          <ac:chgData name="Santiago Cano Muniz" userId="77278d51-8899-4792-a37d-34c094257561" providerId="ADAL" clId="{87077003-7B2E-4914-9B80-5CC2E4A635FA}" dt="2019-06-12T21:42:12.015" v="2643"/>
          <ac:spMkLst>
            <pc:docMk/>
            <pc:sldMk cId="1198186329" sldId="409"/>
            <ac:spMk id="7" creationId="{E91B5D89-B589-478D-9DD4-7FD196A1CA18}"/>
          </ac:spMkLst>
        </pc:spChg>
        <pc:spChg chg="add del">
          <ac:chgData name="Santiago Cano Muniz" userId="77278d51-8899-4792-a37d-34c094257561" providerId="ADAL" clId="{87077003-7B2E-4914-9B80-5CC2E4A635FA}" dt="2019-06-13T18:47:10.601" v="5149" actId="478"/>
          <ac:spMkLst>
            <pc:docMk/>
            <pc:sldMk cId="1198186329" sldId="409"/>
            <ac:spMk id="10" creationId="{4070E299-04B9-4AB1-9B9F-FDBB58F2DC5F}"/>
          </ac:spMkLst>
        </pc:spChg>
        <pc:spChg chg="mod">
          <ac:chgData name="Santiago Cano Muniz" userId="77278d51-8899-4792-a37d-34c094257561" providerId="ADAL" clId="{87077003-7B2E-4914-9B80-5CC2E4A635FA}" dt="2019-06-13T18:45:38.632" v="5140" actId="20577"/>
          <ac:spMkLst>
            <pc:docMk/>
            <pc:sldMk cId="1198186329" sldId="409"/>
            <ac:spMk id="11" creationId="{25A133A3-43B2-40EF-AFA1-413E710CB87C}"/>
          </ac:spMkLst>
        </pc:spChg>
        <pc:spChg chg="mod">
          <ac:chgData name="Santiago Cano Muniz" userId="77278d51-8899-4792-a37d-34c094257561" providerId="ADAL" clId="{87077003-7B2E-4914-9B80-5CC2E4A635FA}" dt="2019-06-13T20:02:20.794" v="5356"/>
          <ac:spMkLst>
            <pc:docMk/>
            <pc:sldMk cId="1198186329" sldId="409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87077003-7B2E-4914-9B80-5CC2E4A635FA}" dt="2019-06-13T20:02:05.492" v="5353"/>
          <ac:spMkLst>
            <pc:docMk/>
            <pc:sldMk cId="1198186329" sldId="409"/>
            <ac:spMk id="14" creationId="{00000000-0000-0000-0000-000000000000}"/>
          </ac:spMkLst>
        </pc:spChg>
        <pc:spChg chg="del">
          <ac:chgData name="Santiago Cano Muniz" userId="77278d51-8899-4792-a37d-34c094257561" providerId="ADAL" clId="{87077003-7B2E-4914-9B80-5CC2E4A635FA}" dt="2019-06-12T21:42:11.703" v="2642" actId="478"/>
          <ac:spMkLst>
            <pc:docMk/>
            <pc:sldMk cId="1198186329" sldId="409"/>
            <ac:spMk id="116" creationId="{00000000-0000-0000-0000-000000000000}"/>
          </ac:spMkLst>
        </pc:spChg>
        <pc:picChg chg="add del">
          <ac:chgData name="Santiago Cano Muniz" userId="77278d51-8899-4792-a37d-34c094257561" providerId="ADAL" clId="{87077003-7B2E-4914-9B80-5CC2E4A635FA}" dt="2019-06-13T18:45:13.083" v="5131" actId="478"/>
          <ac:picMkLst>
            <pc:docMk/>
            <pc:sldMk cId="1198186329" sldId="409"/>
            <ac:picMk id="2" creationId="{2780E7C1-8899-428A-B4A1-C8E357C2EA44}"/>
          </ac:picMkLst>
        </pc:picChg>
        <pc:picChg chg="del">
          <ac:chgData name="Santiago Cano Muniz" userId="77278d51-8899-4792-a37d-34c094257561" providerId="ADAL" clId="{87077003-7B2E-4914-9B80-5CC2E4A635FA}" dt="2019-06-13T18:44:56.912" v="5122" actId="478"/>
          <ac:picMkLst>
            <pc:docMk/>
            <pc:sldMk cId="1198186329" sldId="409"/>
            <ac:picMk id="5" creationId="{53427833-FC5A-4205-A254-561FF3D596A9}"/>
          </ac:picMkLst>
        </pc:picChg>
        <pc:picChg chg="add mod">
          <ac:chgData name="Santiago Cano Muniz" userId="77278d51-8899-4792-a37d-34c094257561" providerId="ADAL" clId="{87077003-7B2E-4914-9B80-5CC2E4A635FA}" dt="2019-06-13T18:44:59.639" v="5125" actId="571"/>
          <ac:picMkLst>
            <pc:docMk/>
            <pc:sldMk cId="1198186329" sldId="409"/>
            <ac:picMk id="8" creationId="{9C26BD29-BB07-4E8B-8E9A-28F329313060}"/>
          </ac:picMkLst>
        </pc:picChg>
        <pc:picChg chg="add">
          <ac:chgData name="Santiago Cano Muniz" userId="77278d51-8899-4792-a37d-34c094257561" providerId="ADAL" clId="{87077003-7B2E-4914-9B80-5CC2E4A635FA}" dt="2019-06-13T18:45:13.393" v="5132"/>
          <ac:picMkLst>
            <pc:docMk/>
            <pc:sldMk cId="1198186329" sldId="409"/>
            <ac:picMk id="9" creationId="{41D48ACE-2060-4591-B7FB-1135105188D5}"/>
          </ac:picMkLst>
        </pc:picChg>
        <pc:picChg chg="add del mod">
          <ac:chgData name="Santiago Cano Muniz" userId="77278d51-8899-4792-a37d-34c094257561" providerId="ADAL" clId="{87077003-7B2E-4914-9B80-5CC2E4A635FA}" dt="2019-06-13T18:49:41.683" v="5181"/>
          <ac:picMkLst>
            <pc:docMk/>
            <pc:sldMk cId="1198186329" sldId="409"/>
            <ac:picMk id="12" creationId="{7694A065-41D1-46F1-B4E0-EE7F9CA71D8F}"/>
          </ac:picMkLst>
        </pc:picChg>
      </pc:sldChg>
      <pc:sldChg chg="addSp delSp modSp modTransition modAnim">
        <pc:chgData name="Santiago Cano Muniz" userId="77278d51-8899-4792-a37d-34c094257561" providerId="ADAL" clId="{87077003-7B2E-4914-9B80-5CC2E4A635FA}" dt="2019-06-14T11:55:15.987" v="5948"/>
        <pc:sldMkLst>
          <pc:docMk/>
          <pc:sldMk cId="418327032" sldId="412"/>
        </pc:sldMkLst>
        <pc:spChg chg="add">
          <ac:chgData name="Santiago Cano Muniz" userId="77278d51-8899-4792-a37d-34c094257561" providerId="ADAL" clId="{87077003-7B2E-4914-9B80-5CC2E4A635FA}" dt="2019-06-12T21:42:18.569" v="2647"/>
          <ac:spMkLst>
            <pc:docMk/>
            <pc:sldMk cId="418327032" sldId="412"/>
            <ac:spMk id="6" creationId="{9C41A035-1269-4B29-89CD-E2FCCAF4D8AC}"/>
          </ac:spMkLst>
        </pc:spChg>
        <pc:spChg chg="add mod">
          <ac:chgData name="Santiago Cano Muniz" userId="77278d51-8899-4792-a37d-34c094257561" providerId="ADAL" clId="{87077003-7B2E-4914-9B80-5CC2E4A635FA}" dt="2019-06-13T20:07:46.273" v="5498" actId="1076"/>
          <ac:spMkLst>
            <pc:docMk/>
            <pc:sldMk cId="418327032" sldId="412"/>
            <ac:spMk id="7" creationId="{B4337488-658C-4947-A026-899B6CEA594A}"/>
          </ac:spMkLst>
        </pc:spChg>
        <pc:spChg chg="add mod">
          <ac:chgData name="Santiago Cano Muniz" userId="77278d51-8899-4792-a37d-34c094257561" providerId="ADAL" clId="{87077003-7B2E-4914-9B80-5CC2E4A635FA}" dt="2019-06-13T20:09:23.387" v="5551" actId="20577"/>
          <ac:spMkLst>
            <pc:docMk/>
            <pc:sldMk cId="418327032" sldId="412"/>
            <ac:spMk id="9" creationId="{4E784BF0-C3AA-4DD0-A22C-299DE76D82E9}"/>
          </ac:spMkLst>
        </pc:spChg>
        <pc:spChg chg="add mod">
          <ac:chgData name="Santiago Cano Muniz" userId="77278d51-8899-4792-a37d-34c094257561" providerId="ADAL" clId="{87077003-7B2E-4914-9B80-5CC2E4A635FA}" dt="2019-06-13T20:10:50.610" v="5611" actId="14100"/>
          <ac:spMkLst>
            <pc:docMk/>
            <pc:sldMk cId="418327032" sldId="412"/>
            <ac:spMk id="11" creationId="{464D16AE-3C97-4AD5-A9A4-AAACDA76AA86}"/>
          </ac:spMkLst>
        </pc:spChg>
        <pc:spChg chg="mod">
          <ac:chgData name="Santiago Cano Muniz" userId="77278d51-8899-4792-a37d-34c094257561" providerId="ADAL" clId="{87077003-7B2E-4914-9B80-5CC2E4A635FA}" dt="2019-06-13T20:13:06.124" v="5727" actId="20577"/>
          <ac:spMkLst>
            <pc:docMk/>
            <pc:sldMk cId="418327032" sldId="412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87077003-7B2E-4914-9B80-5CC2E4A635FA}" dt="2019-06-13T20:03:15.933" v="5398" actId="20577"/>
          <ac:spMkLst>
            <pc:docMk/>
            <pc:sldMk cId="418327032" sldId="412"/>
            <ac:spMk id="14" creationId="{00000000-0000-0000-0000-000000000000}"/>
          </ac:spMkLst>
        </pc:spChg>
        <pc:spChg chg="add mod">
          <ac:chgData name="Santiago Cano Muniz" userId="77278d51-8899-4792-a37d-34c094257561" providerId="ADAL" clId="{87077003-7B2E-4914-9B80-5CC2E4A635FA}" dt="2019-06-13T20:11:11.590" v="5625" actId="20577"/>
          <ac:spMkLst>
            <pc:docMk/>
            <pc:sldMk cId="418327032" sldId="412"/>
            <ac:spMk id="15" creationId="{38C03DFE-C71F-4294-BBF2-85BD4AF1168D}"/>
          </ac:spMkLst>
        </pc:spChg>
        <pc:spChg chg="add mod">
          <ac:chgData name="Santiago Cano Muniz" userId="77278d51-8899-4792-a37d-34c094257561" providerId="ADAL" clId="{87077003-7B2E-4914-9B80-5CC2E4A635FA}" dt="2019-06-13T20:12:03.383" v="5665" actId="20577"/>
          <ac:spMkLst>
            <pc:docMk/>
            <pc:sldMk cId="418327032" sldId="412"/>
            <ac:spMk id="17" creationId="{FA75185E-87E6-49D1-975C-AC825F6A5A0A}"/>
          </ac:spMkLst>
        </pc:spChg>
        <pc:spChg chg="del">
          <ac:chgData name="Santiago Cano Muniz" userId="77278d51-8899-4792-a37d-34c094257561" providerId="ADAL" clId="{87077003-7B2E-4914-9B80-5CC2E4A635FA}" dt="2019-06-12T21:42:18.319" v="2646" actId="478"/>
          <ac:spMkLst>
            <pc:docMk/>
            <pc:sldMk cId="418327032" sldId="412"/>
            <ac:spMk id="116" creationId="{00000000-0000-0000-0000-000000000000}"/>
          </ac:spMkLst>
        </pc:spChg>
        <pc:picChg chg="add del mod">
          <ac:chgData name="Santiago Cano Muniz" userId="77278d51-8899-4792-a37d-34c094257561" providerId="ADAL" clId="{87077003-7B2E-4914-9B80-5CC2E4A635FA}" dt="2019-06-13T20:05:52.266" v="5477" actId="478"/>
          <ac:picMkLst>
            <pc:docMk/>
            <pc:sldMk cId="418327032" sldId="412"/>
            <ac:picMk id="2" creationId="{DE8934D2-1236-4CDA-8F6E-1703F3FAC6E2}"/>
          </ac:picMkLst>
        </pc:picChg>
        <pc:cxnChg chg="add mod">
          <ac:chgData name="Santiago Cano Muniz" userId="77278d51-8899-4792-a37d-34c094257561" providerId="ADAL" clId="{87077003-7B2E-4914-9B80-5CC2E4A635FA}" dt="2019-06-13T20:08:36.845" v="5511" actId="1035"/>
          <ac:cxnSpMkLst>
            <pc:docMk/>
            <pc:sldMk cId="418327032" sldId="412"/>
            <ac:cxnSpMk id="8" creationId="{534C5714-062C-4465-8553-D1458F9D279B}"/>
          </ac:cxnSpMkLst>
        </pc:cxnChg>
        <pc:cxnChg chg="add mod">
          <ac:chgData name="Santiago Cano Muniz" userId="77278d51-8899-4792-a37d-34c094257561" providerId="ADAL" clId="{87077003-7B2E-4914-9B80-5CC2E4A635FA}" dt="2019-06-13T20:09:45.646" v="5553" actId="1076"/>
          <ac:cxnSpMkLst>
            <pc:docMk/>
            <pc:sldMk cId="418327032" sldId="412"/>
            <ac:cxnSpMk id="10" creationId="{6CD86386-1E63-4485-84AF-EB59CD6BECF2}"/>
          </ac:cxnSpMkLst>
        </pc:cxnChg>
        <pc:cxnChg chg="add mod">
          <ac:chgData name="Santiago Cano Muniz" userId="77278d51-8899-4792-a37d-34c094257561" providerId="ADAL" clId="{87077003-7B2E-4914-9B80-5CC2E4A635FA}" dt="2019-06-13T20:11:02.691" v="5613" actId="1076"/>
          <ac:cxnSpMkLst>
            <pc:docMk/>
            <pc:sldMk cId="418327032" sldId="412"/>
            <ac:cxnSpMk id="12" creationId="{62C7D31B-A30A-4091-BDC7-EEBE1A90C6E7}"/>
          </ac:cxnSpMkLst>
        </pc:cxnChg>
        <pc:cxnChg chg="add mod">
          <ac:chgData name="Santiago Cano Muniz" userId="77278d51-8899-4792-a37d-34c094257561" providerId="ADAL" clId="{87077003-7B2E-4914-9B80-5CC2E4A635FA}" dt="2019-06-13T20:11:22.286" v="5628" actId="14100"/>
          <ac:cxnSpMkLst>
            <pc:docMk/>
            <pc:sldMk cId="418327032" sldId="412"/>
            <ac:cxnSpMk id="16" creationId="{6FCE4A3E-5F8A-40DB-8750-6BB8B81E05C1}"/>
          </ac:cxnSpMkLst>
        </pc:cxnChg>
      </pc:sldChg>
      <pc:sldChg chg="addSp delSp del modTransition">
        <pc:chgData name="Santiago Cano Muniz" userId="77278d51-8899-4792-a37d-34c094257561" providerId="ADAL" clId="{87077003-7B2E-4914-9B80-5CC2E4A635FA}" dt="2019-06-16T07:31:19.386" v="6074" actId="2696"/>
        <pc:sldMkLst>
          <pc:docMk/>
          <pc:sldMk cId="1978356431" sldId="415"/>
        </pc:sldMkLst>
        <pc:spChg chg="add">
          <ac:chgData name="Santiago Cano Muniz" userId="77278d51-8899-4792-a37d-34c094257561" providerId="ADAL" clId="{87077003-7B2E-4914-9B80-5CC2E4A635FA}" dt="2019-06-12T21:42:55.583" v="2665"/>
          <ac:spMkLst>
            <pc:docMk/>
            <pc:sldMk cId="1978356431" sldId="415"/>
            <ac:spMk id="7" creationId="{8F9FFED8-5DD3-4A67-BDAD-C01B3096FDC5}"/>
          </ac:spMkLst>
        </pc:spChg>
        <pc:spChg chg="del">
          <ac:chgData name="Santiago Cano Muniz" userId="77278d51-8899-4792-a37d-34c094257561" providerId="ADAL" clId="{87077003-7B2E-4914-9B80-5CC2E4A635FA}" dt="2019-06-12T21:42:55.321" v="2664" actId="478"/>
          <ac:spMkLst>
            <pc:docMk/>
            <pc:sldMk cId="1978356431" sldId="415"/>
            <ac:spMk id="116" creationId="{00000000-0000-0000-0000-000000000000}"/>
          </ac:spMkLst>
        </pc:spChg>
      </pc:sldChg>
      <pc:sldChg chg="addSp delSp modSp add modTransition modAnim">
        <pc:chgData name="Santiago Cano Muniz" userId="77278d51-8899-4792-a37d-34c094257561" providerId="ADAL" clId="{87077003-7B2E-4914-9B80-5CC2E4A635FA}" dt="2019-06-16T07:39:00.293" v="6132" actId="20577"/>
        <pc:sldMkLst>
          <pc:docMk/>
          <pc:sldMk cId="3982124639" sldId="417"/>
        </pc:sldMkLst>
        <pc:spChg chg="add">
          <ac:chgData name="Santiago Cano Muniz" userId="77278d51-8899-4792-a37d-34c094257561" providerId="ADAL" clId="{87077003-7B2E-4914-9B80-5CC2E4A635FA}" dt="2019-06-12T21:43:17.177" v="2677"/>
          <ac:spMkLst>
            <pc:docMk/>
            <pc:sldMk cId="3982124639" sldId="417"/>
            <ac:spMk id="18" creationId="{AF467DA9-41A1-41B5-B198-A6F95940C335}"/>
          </ac:spMkLst>
        </pc:spChg>
        <pc:spChg chg="mod">
          <ac:chgData name="Santiago Cano Muniz" userId="77278d51-8899-4792-a37d-34c094257561" providerId="ADAL" clId="{87077003-7B2E-4914-9B80-5CC2E4A635FA}" dt="2019-06-16T07:39:00.293" v="6132" actId="20577"/>
          <ac:spMkLst>
            <pc:docMk/>
            <pc:sldMk cId="3982124639" sldId="417"/>
            <ac:spMk id="21" creationId="{58E558C8-5008-44FC-8B8E-F6094A397813}"/>
          </ac:spMkLst>
        </pc:spChg>
        <pc:spChg chg="del">
          <ac:chgData name="Santiago Cano Muniz" userId="77278d51-8899-4792-a37d-34c094257561" providerId="ADAL" clId="{87077003-7B2E-4914-9B80-5CC2E4A635FA}" dt="2019-06-12T21:43:16.892" v="2676" actId="478"/>
          <ac:spMkLst>
            <pc:docMk/>
            <pc:sldMk cId="3982124639" sldId="417"/>
            <ac:spMk id="116" creationId="{00000000-0000-0000-0000-000000000000}"/>
          </ac:spMkLst>
        </pc:spChg>
      </pc:sldChg>
      <pc:sldChg chg="addSp delSp modTransition">
        <pc:chgData name="Santiago Cano Muniz" userId="77278d51-8899-4792-a37d-34c094257561" providerId="ADAL" clId="{87077003-7B2E-4914-9B80-5CC2E4A635FA}" dt="2019-06-13T16:27:48.551" v="4036"/>
        <pc:sldMkLst>
          <pc:docMk/>
          <pc:sldMk cId="2647727941" sldId="420"/>
        </pc:sldMkLst>
        <pc:spChg chg="add">
          <ac:chgData name="Santiago Cano Muniz" userId="77278d51-8899-4792-a37d-34c094257561" providerId="ADAL" clId="{87077003-7B2E-4914-9B80-5CC2E4A635FA}" dt="2019-06-12T21:42:39.311" v="2657"/>
          <ac:spMkLst>
            <pc:docMk/>
            <pc:sldMk cId="2647727941" sldId="420"/>
            <ac:spMk id="9" creationId="{F6F53FB6-1F0F-4005-B02A-5DB4FF7CAA7F}"/>
          </ac:spMkLst>
        </pc:spChg>
        <pc:spChg chg="del">
          <ac:chgData name="Santiago Cano Muniz" userId="77278d51-8899-4792-a37d-34c094257561" providerId="ADAL" clId="{87077003-7B2E-4914-9B80-5CC2E4A635FA}" dt="2019-06-12T21:42:39.068" v="2656" actId="478"/>
          <ac:spMkLst>
            <pc:docMk/>
            <pc:sldMk cId="2647727941" sldId="420"/>
            <ac:spMk id="116" creationId="{00000000-0000-0000-0000-000000000000}"/>
          </ac:spMkLst>
        </pc:spChg>
      </pc:sldChg>
      <pc:sldChg chg="addSp delSp modSp add modTransition delAnim modAnim">
        <pc:chgData name="Santiago Cano Muniz" userId="77278d51-8899-4792-a37d-34c094257561" providerId="ADAL" clId="{87077003-7B2E-4914-9B80-5CC2E4A635FA}" dt="2019-06-13T16:31:07.631" v="4071"/>
        <pc:sldMkLst>
          <pc:docMk/>
          <pc:sldMk cId="3539141211" sldId="421"/>
        </pc:sldMkLst>
        <pc:spChg chg="add mod topLvl">
          <ac:chgData name="Santiago Cano Muniz" userId="77278d51-8899-4792-a37d-34c094257561" providerId="ADAL" clId="{87077003-7B2E-4914-9B80-5CC2E4A635FA}" dt="2019-06-08T20:16:32.379" v="725" actId="164"/>
          <ac:spMkLst>
            <pc:docMk/>
            <pc:sldMk cId="3539141211" sldId="421"/>
            <ac:spMk id="2" creationId="{A1529822-D09D-44ED-9EC1-59F038A22469}"/>
          </ac:spMkLst>
        </pc:spChg>
        <pc:spChg chg="add del">
          <ac:chgData name="Santiago Cano Muniz" userId="77278d51-8899-4792-a37d-34c094257561" providerId="ADAL" clId="{87077003-7B2E-4914-9B80-5CC2E4A635FA}" dt="2019-06-08T20:05:59.451" v="364" actId="478"/>
          <ac:spMkLst>
            <pc:docMk/>
            <pc:sldMk cId="3539141211" sldId="421"/>
            <ac:spMk id="6" creationId="{099EE723-4242-40E0-8690-B60F0E917648}"/>
          </ac:spMkLst>
        </pc:spChg>
        <pc:spChg chg="add del">
          <ac:chgData name="Santiago Cano Muniz" userId="77278d51-8899-4792-a37d-34c094257561" providerId="ADAL" clId="{87077003-7B2E-4914-9B80-5CC2E4A635FA}" dt="2019-06-08T20:04:16.775" v="327"/>
          <ac:spMkLst>
            <pc:docMk/>
            <pc:sldMk cId="3539141211" sldId="421"/>
            <ac:spMk id="7" creationId="{006CC085-A8DD-4AAD-892D-8FB1F17A2214}"/>
          </ac:spMkLst>
        </pc:spChg>
        <pc:spChg chg="mod">
          <ac:chgData name="Santiago Cano Muniz" userId="77278d51-8899-4792-a37d-34c094257561" providerId="ADAL" clId="{87077003-7B2E-4914-9B80-5CC2E4A635FA}" dt="2019-06-09T22:26:56.115" v="1537" actId="20577"/>
          <ac:spMkLst>
            <pc:docMk/>
            <pc:sldMk cId="3539141211" sldId="421"/>
            <ac:spMk id="13" creationId="{00000000-0000-0000-0000-000000000000}"/>
          </ac:spMkLst>
        </pc:spChg>
        <pc:spChg chg="add mod topLvl">
          <ac:chgData name="Santiago Cano Muniz" userId="77278d51-8899-4792-a37d-34c094257561" providerId="ADAL" clId="{87077003-7B2E-4914-9B80-5CC2E4A635FA}" dt="2019-06-08T20:16:32.379" v="725" actId="164"/>
          <ac:spMkLst>
            <pc:docMk/>
            <pc:sldMk cId="3539141211" sldId="421"/>
            <ac:spMk id="18" creationId="{FC39CE8B-F838-4524-BA67-0537C07AC4FC}"/>
          </ac:spMkLst>
        </pc:spChg>
        <pc:spChg chg="add del">
          <ac:chgData name="Santiago Cano Muniz" userId="77278d51-8899-4792-a37d-34c094257561" providerId="ADAL" clId="{87077003-7B2E-4914-9B80-5CC2E4A635FA}" dt="2019-06-08T20:05:24.166" v="361" actId="478"/>
          <ac:spMkLst>
            <pc:docMk/>
            <pc:sldMk cId="3539141211" sldId="421"/>
            <ac:spMk id="19" creationId="{5A29088D-DDB4-42D4-A441-3E6A707CDF61}"/>
          </ac:spMkLst>
        </pc:spChg>
        <pc:spChg chg="add del">
          <ac:chgData name="Santiago Cano Muniz" userId="77278d51-8899-4792-a37d-34c094257561" providerId="ADAL" clId="{87077003-7B2E-4914-9B80-5CC2E4A635FA}" dt="2019-06-08T20:05:24.166" v="361" actId="478"/>
          <ac:spMkLst>
            <pc:docMk/>
            <pc:sldMk cId="3539141211" sldId="421"/>
            <ac:spMk id="20" creationId="{485588B4-85CE-4F94-A2E0-E1CDBCD9D872}"/>
          </ac:spMkLst>
        </pc:spChg>
        <pc:spChg chg="add del">
          <ac:chgData name="Santiago Cano Muniz" userId="77278d51-8899-4792-a37d-34c094257561" providerId="ADAL" clId="{87077003-7B2E-4914-9B80-5CC2E4A635FA}" dt="2019-06-08T20:05:24.166" v="361" actId="478"/>
          <ac:spMkLst>
            <pc:docMk/>
            <pc:sldMk cId="3539141211" sldId="421"/>
            <ac:spMk id="21" creationId="{13589745-4D92-4A46-A763-A67E82FDB59C}"/>
          </ac:spMkLst>
        </pc:spChg>
        <pc:spChg chg="add del">
          <ac:chgData name="Santiago Cano Muniz" userId="77278d51-8899-4792-a37d-34c094257561" providerId="ADAL" clId="{87077003-7B2E-4914-9B80-5CC2E4A635FA}" dt="2019-06-08T20:05:24.166" v="361" actId="478"/>
          <ac:spMkLst>
            <pc:docMk/>
            <pc:sldMk cId="3539141211" sldId="421"/>
            <ac:spMk id="22" creationId="{3D0AC407-8F92-46D7-8396-A0EDD33160CC}"/>
          </ac:spMkLst>
        </pc:spChg>
        <pc:spChg chg="add del">
          <ac:chgData name="Santiago Cano Muniz" userId="77278d51-8899-4792-a37d-34c094257561" providerId="ADAL" clId="{87077003-7B2E-4914-9B80-5CC2E4A635FA}" dt="2019-06-08T20:05:24.166" v="361" actId="478"/>
          <ac:spMkLst>
            <pc:docMk/>
            <pc:sldMk cId="3539141211" sldId="421"/>
            <ac:spMk id="23" creationId="{2BA276B2-B029-4B05-BE34-4FE666429CD6}"/>
          </ac:spMkLst>
        </pc:spChg>
        <pc:spChg chg="add mod topLvl">
          <ac:chgData name="Santiago Cano Muniz" userId="77278d51-8899-4792-a37d-34c094257561" providerId="ADAL" clId="{87077003-7B2E-4914-9B80-5CC2E4A635FA}" dt="2019-06-08T20:16:32.379" v="725" actId="164"/>
          <ac:spMkLst>
            <pc:docMk/>
            <pc:sldMk cId="3539141211" sldId="421"/>
            <ac:spMk id="24" creationId="{695ADA74-4C85-4380-95F9-575900228725}"/>
          </ac:spMkLst>
        </pc:spChg>
        <pc:spChg chg="add mod topLvl">
          <ac:chgData name="Santiago Cano Muniz" userId="77278d51-8899-4792-a37d-34c094257561" providerId="ADAL" clId="{87077003-7B2E-4914-9B80-5CC2E4A635FA}" dt="2019-06-08T20:16:32.379" v="725" actId="164"/>
          <ac:spMkLst>
            <pc:docMk/>
            <pc:sldMk cId="3539141211" sldId="421"/>
            <ac:spMk id="26" creationId="{37CB7E97-F2B4-477A-8FD4-266781040BEA}"/>
          </ac:spMkLst>
        </pc:spChg>
        <pc:spChg chg="add">
          <ac:chgData name="Santiago Cano Muniz" userId="77278d51-8899-4792-a37d-34c094257561" providerId="ADAL" clId="{87077003-7B2E-4914-9B80-5CC2E4A635FA}" dt="2019-06-12T21:43:31.359" v="2685"/>
          <ac:spMkLst>
            <pc:docMk/>
            <pc:sldMk cId="3539141211" sldId="421"/>
            <ac:spMk id="28" creationId="{15C53376-C327-414D-A9DC-2901182ED297}"/>
          </ac:spMkLst>
        </pc:spChg>
        <pc:spChg chg="add del mod">
          <ac:chgData name="Santiago Cano Muniz" userId="77278d51-8899-4792-a37d-34c094257561" providerId="ADAL" clId="{87077003-7B2E-4914-9B80-5CC2E4A635FA}" dt="2019-06-08T20:06:16.194" v="366" actId="478"/>
          <ac:spMkLst>
            <pc:docMk/>
            <pc:sldMk cId="3539141211" sldId="421"/>
            <ac:spMk id="28" creationId="{81BF1890-BA03-4A8B-B153-870FE05A0ECC}"/>
          </ac:spMkLst>
        </pc:spChg>
        <pc:spChg chg="add mod topLvl">
          <ac:chgData name="Santiago Cano Muniz" userId="77278d51-8899-4792-a37d-34c094257561" providerId="ADAL" clId="{87077003-7B2E-4914-9B80-5CC2E4A635FA}" dt="2019-06-08T20:16:53.384" v="728" actId="164"/>
          <ac:spMkLst>
            <pc:docMk/>
            <pc:sldMk cId="3539141211" sldId="421"/>
            <ac:spMk id="29" creationId="{E968921F-EB2F-4F34-A2F5-BAA89E18168B}"/>
          </ac:spMkLst>
        </pc:spChg>
        <pc:spChg chg="add del mod">
          <ac:chgData name="Santiago Cano Muniz" userId="77278d51-8899-4792-a37d-34c094257561" providerId="ADAL" clId="{87077003-7B2E-4914-9B80-5CC2E4A635FA}" dt="2019-06-08T20:08:29.144" v="456" actId="478"/>
          <ac:spMkLst>
            <pc:docMk/>
            <pc:sldMk cId="3539141211" sldId="421"/>
            <ac:spMk id="31" creationId="{ECD714BB-D590-444F-81BA-43AF2BD0B7B7}"/>
          </ac:spMkLst>
        </pc:spChg>
        <pc:spChg chg="add mod topLvl">
          <ac:chgData name="Santiago Cano Muniz" userId="77278d51-8899-4792-a37d-34c094257561" providerId="ADAL" clId="{87077003-7B2E-4914-9B80-5CC2E4A635FA}" dt="2019-06-08T20:16:45.987" v="726" actId="164"/>
          <ac:spMkLst>
            <pc:docMk/>
            <pc:sldMk cId="3539141211" sldId="421"/>
            <ac:spMk id="33" creationId="{DEF3E5B3-B056-405E-92FC-28EE1E0EC466}"/>
          </ac:spMkLst>
        </pc:spChg>
        <pc:spChg chg="add mod topLvl">
          <ac:chgData name="Santiago Cano Muniz" userId="77278d51-8899-4792-a37d-34c094257561" providerId="ADAL" clId="{87077003-7B2E-4914-9B80-5CC2E4A635FA}" dt="2019-06-08T20:16:45.987" v="726" actId="164"/>
          <ac:spMkLst>
            <pc:docMk/>
            <pc:sldMk cId="3539141211" sldId="421"/>
            <ac:spMk id="43" creationId="{9BD16527-D039-4AA3-B38F-7A2E7C98C677}"/>
          </ac:spMkLst>
        </pc:spChg>
        <pc:spChg chg="add del mod">
          <ac:chgData name="Santiago Cano Muniz" userId="77278d51-8899-4792-a37d-34c094257561" providerId="ADAL" clId="{87077003-7B2E-4914-9B80-5CC2E4A635FA}" dt="2019-06-08T20:10:01.904" v="557" actId="478"/>
          <ac:spMkLst>
            <pc:docMk/>
            <pc:sldMk cId="3539141211" sldId="421"/>
            <ac:spMk id="46" creationId="{7B599EC5-22A6-43A9-B9DF-E4354A5B701C}"/>
          </ac:spMkLst>
        </pc:spChg>
        <pc:spChg chg="add mod topLvl">
          <ac:chgData name="Santiago Cano Muniz" userId="77278d51-8899-4792-a37d-34c094257561" providerId="ADAL" clId="{87077003-7B2E-4914-9B80-5CC2E4A635FA}" dt="2019-06-08T20:17:08.207" v="731" actId="164"/>
          <ac:spMkLst>
            <pc:docMk/>
            <pc:sldMk cId="3539141211" sldId="421"/>
            <ac:spMk id="48" creationId="{3EE9F08D-DF9A-4835-8E09-65AD9D84BC4B}"/>
          </ac:spMkLst>
        </pc:spChg>
        <pc:spChg chg="add del mod">
          <ac:chgData name="Santiago Cano Muniz" userId="77278d51-8899-4792-a37d-34c094257561" providerId="ADAL" clId="{87077003-7B2E-4914-9B80-5CC2E4A635FA}" dt="2019-06-08T20:13:05.514" v="593" actId="478"/>
          <ac:spMkLst>
            <pc:docMk/>
            <pc:sldMk cId="3539141211" sldId="421"/>
            <ac:spMk id="49" creationId="{41CE68C0-B4F9-4767-A710-DAC05AD98F51}"/>
          </ac:spMkLst>
        </pc:spChg>
        <pc:spChg chg="add mod topLvl">
          <ac:chgData name="Santiago Cano Muniz" userId="77278d51-8899-4792-a37d-34c094257561" providerId="ADAL" clId="{87077003-7B2E-4914-9B80-5CC2E4A635FA}" dt="2019-06-08T20:17:08.207" v="731" actId="164"/>
          <ac:spMkLst>
            <pc:docMk/>
            <pc:sldMk cId="3539141211" sldId="421"/>
            <ac:spMk id="52" creationId="{92124F01-719D-4C80-9067-7045E1D78970}"/>
          </ac:spMkLst>
        </pc:spChg>
        <pc:spChg chg="add del mod">
          <ac:chgData name="Santiago Cano Muniz" userId="77278d51-8899-4792-a37d-34c094257561" providerId="ADAL" clId="{87077003-7B2E-4914-9B80-5CC2E4A635FA}" dt="2019-06-08T20:13:03.978" v="592" actId="478"/>
          <ac:spMkLst>
            <pc:docMk/>
            <pc:sldMk cId="3539141211" sldId="421"/>
            <ac:spMk id="54" creationId="{91383EB0-C018-4367-8119-CEFCBE494BA2}"/>
          </ac:spMkLst>
        </pc:spChg>
        <pc:spChg chg="add mod">
          <ac:chgData name="Santiago Cano Muniz" userId="77278d51-8899-4792-a37d-34c094257561" providerId="ADAL" clId="{87077003-7B2E-4914-9B80-5CC2E4A635FA}" dt="2019-06-08T20:16:45.987" v="726" actId="164"/>
          <ac:spMkLst>
            <pc:docMk/>
            <pc:sldMk cId="3539141211" sldId="421"/>
            <ac:spMk id="60" creationId="{600D7222-6257-4190-81DC-930A76EFB929}"/>
          </ac:spMkLst>
        </pc:spChg>
        <pc:spChg chg="add mod">
          <ac:chgData name="Santiago Cano Muniz" userId="77278d51-8899-4792-a37d-34c094257561" providerId="ADAL" clId="{87077003-7B2E-4914-9B80-5CC2E4A635FA}" dt="2019-06-08T20:17:08.207" v="731" actId="164"/>
          <ac:spMkLst>
            <pc:docMk/>
            <pc:sldMk cId="3539141211" sldId="421"/>
            <ac:spMk id="61" creationId="{F66858CA-7224-422B-86EF-BFFBE5F1373E}"/>
          </ac:spMkLst>
        </pc:spChg>
        <pc:spChg chg="del">
          <ac:chgData name="Santiago Cano Muniz" userId="77278d51-8899-4792-a37d-34c094257561" providerId="ADAL" clId="{87077003-7B2E-4914-9B80-5CC2E4A635FA}" dt="2019-06-12T21:43:31.038" v="2684" actId="478"/>
          <ac:spMkLst>
            <pc:docMk/>
            <pc:sldMk cId="3539141211" sldId="421"/>
            <ac:spMk id="116" creationId="{00000000-0000-0000-0000-000000000000}"/>
          </ac:spMkLst>
        </pc:spChg>
        <pc:grpChg chg="add del">
          <ac:chgData name="Santiago Cano Muniz" userId="77278d51-8899-4792-a37d-34c094257561" providerId="ADAL" clId="{87077003-7B2E-4914-9B80-5CC2E4A635FA}" dt="2019-06-08T20:05:24.166" v="361" actId="478"/>
          <ac:grpSpMkLst>
            <pc:docMk/>
            <pc:sldMk cId="3539141211" sldId="421"/>
            <ac:grpSpMk id="8" creationId="{83A89A69-8F0D-4E71-B7E0-8A90272744EF}"/>
          </ac:grpSpMkLst>
        </pc:grpChg>
        <pc:grpChg chg="add del mod topLvl">
          <ac:chgData name="Santiago Cano Muniz" userId="77278d51-8899-4792-a37d-34c094257561" providerId="ADAL" clId="{87077003-7B2E-4914-9B80-5CC2E4A635FA}" dt="2019-06-08T20:16:23.352" v="724" actId="165"/>
          <ac:grpSpMkLst>
            <pc:docMk/>
            <pc:sldMk cId="3539141211" sldId="421"/>
            <ac:grpSpMk id="39" creationId="{2F9F9329-305A-43A5-993D-20E8C47907AF}"/>
          </ac:grpSpMkLst>
        </pc:grpChg>
        <pc:grpChg chg="add del mod topLvl">
          <ac:chgData name="Santiago Cano Muniz" userId="77278d51-8899-4792-a37d-34c094257561" providerId="ADAL" clId="{87077003-7B2E-4914-9B80-5CC2E4A635FA}" dt="2019-06-08T20:16:18.094" v="723" actId="165"/>
          <ac:grpSpMkLst>
            <pc:docMk/>
            <pc:sldMk cId="3539141211" sldId="421"/>
            <ac:grpSpMk id="42" creationId="{509C3501-B201-43D9-8730-B895C8DADBB5}"/>
          </ac:grpSpMkLst>
        </pc:grpChg>
        <pc:grpChg chg="add del mod topLvl">
          <ac:chgData name="Santiago Cano Muniz" userId="77278d51-8899-4792-a37d-34c094257561" providerId="ADAL" clId="{87077003-7B2E-4914-9B80-5CC2E4A635FA}" dt="2019-06-08T20:16:13.264" v="722" actId="165"/>
          <ac:grpSpMkLst>
            <pc:docMk/>
            <pc:sldMk cId="3539141211" sldId="421"/>
            <ac:grpSpMk id="44" creationId="{8074A64A-2C1D-426B-87D4-FF3C651355AD}"/>
          </ac:grpSpMkLst>
        </pc:grpChg>
        <pc:grpChg chg="add del mod">
          <ac:chgData name="Santiago Cano Muniz" userId="77278d51-8899-4792-a37d-34c094257561" providerId="ADAL" clId="{87077003-7B2E-4914-9B80-5CC2E4A635FA}" dt="2019-06-08T20:16:04.532" v="721" actId="165"/>
          <ac:grpSpMkLst>
            <pc:docMk/>
            <pc:sldMk cId="3539141211" sldId="421"/>
            <ac:grpSpMk id="53" creationId="{CA2DB696-2B02-4D00-8BD2-BB2B8B0F0E01}"/>
          </ac:grpSpMkLst>
        </pc:grpChg>
        <pc:grpChg chg="add mod">
          <ac:chgData name="Santiago Cano Muniz" userId="77278d51-8899-4792-a37d-34c094257561" providerId="ADAL" clId="{87077003-7B2E-4914-9B80-5CC2E4A635FA}" dt="2019-06-08T20:16:32.379" v="725" actId="164"/>
          <ac:grpSpMkLst>
            <pc:docMk/>
            <pc:sldMk cId="3539141211" sldId="421"/>
            <ac:grpSpMk id="59" creationId="{E6BF32CD-2793-43E8-B810-9C614496FA3F}"/>
          </ac:grpSpMkLst>
        </pc:grpChg>
        <pc:grpChg chg="add mod">
          <ac:chgData name="Santiago Cano Muniz" userId="77278d51-8899-4792-a37d-34c094257561" providerId="ADAL" clId="{87077003-7B2E-4914-9B80-5CC2E4A635FA}" dt="2019-06-08T20:16:53.384" v="728" actId="164"/>
          <ac:grpSpMkLst>
            <pc:docMk/>
            <pc:sldMk cId="3539141211" sldId="421"/>
            <ac:grpSpMk id="62" creationId="{A75A3A2E-FD5B-48E4-8B78-8D8C0602E6CA}"/>
          </ac:grpSpMkLst>
        </pc:grpChg>
        <pc:grpChg chg="add mod">
          <ac:chgData name="Santiago Cano Muniz" userId="77278d51-8899-4792-a37d-34c094257561" providerId="ADAL" clId="{87077003-7B2E-4914-9B80-5CC2E4A635FA}" dt="2019-06-08T20:16:53.384" v="728" actId="164"/>
          <ac:grpSpMkLst>
            <pc:docMk/>
            <pc:sldMk cId="3539141211" sldId="421"/>
            <ac:grpSpMk id="63" creationId="{A23DE29D-A024-4D42-94E1-D094A5579DB6}"/>
          </ac:grpSpMkLst>
        </pc:grpChg>
        <pc:grpChg chg="add mod">
          <ac:chgData name="Santiago Cano Muniz" userId="77278d51-8899-4792-a37d-34c094257561" providerId="ADAL" clId="{87077003-7B2E-4914-9B80-5CC2E4A635FA}" dt="2019-06-08T20:17:08.207" v="731" actId="164"/>
          <ac:grpSpMkLst>
            <pc:docMk/>
            <pc:sldMk cId="3539141211" sldId="421"/>
            <ac:grpSpMk id="96" creationId="{1B9BE0DE-1E56-4BEB-9CA6-7F51D120E465}"/>
          </ac:grpSpMkLst>
        </pc:grpChg>
        <pc:picChg chg="del">
          <ac:chgData name="Santiago Cano Muniz" userId="77278d51-8899-4792-a37d-34c094257561" providerId="ADAL" clId="{87077003-7B2E-4914-9B80-5CC2E4A635FA}" dt="2019-06-08T19:58:26.757" v="250" actId="478"/>
          <ac:picMkLst>
            <pc:docMk/>
            <pc:sldMk cId="3539141211" sldId="421"/>
            <ac:picMk id="3" creationId="{5D600140-0BE0-4136-A79D-EC66FE9765F1}"/>
          </ac:picMkLst>
        </pc:picChg>
        <pc:cxnChg chg="add mod topLvl">
          <ac:chgData name="Santiago Cano Muniz" userId="77278d51-8899-4792-a37d-34c094257561" providerId="ADAL" clId="{87077003-7B2E-4914-9B80-5CC2E4A635FA}" dt="2019-06-08T20:16:32.379" v="725" actId="164"/>
          <ac:cxnSpMkLst>
            <pc:docMk/>
            <pc:sldMk cId="3539141211" sldId="421"/>
            <ac:cxnSpMk id="5" creationId="{88A99B86-426F-415A-A2AF-87397E5299EA}"/>
          </ac:cxnSpMkLst>
        </pc:cxnChg>
        <pc:cxnChg chg="add mod topLvl">
          <ac:chgData name="Santiago Cano Muniz" userId="77278d51-8899-4792-a37d-34c094257561" providerId="ADAL" clId="{87077003-7B2E-4914-9B80-5CC2E4A635FA}" dt="2019-06-08T20:16:32.379" v="725" actId="164"/>
          <ac:cxnSpMkLst>
            <pc:docMk/>
            <pc:sldMk cId="3539141211" sldId="421"/>
            <ac:cxnSpMk id="27" creationId="{C191BCF7-C154-4AF1-9BED-F4355BEC5810}"/>
          </ac:cxnSpMkLst>
        </pc:cxnChg>
        <pc:cxnChg chg="add mod topLvl">
          <ac:chgData name="Santiago Cano Muniz" userId="77278d51-8899-4792-a37d-34c094257561" providerId="ADAL" clId="{87077003-7B2E-4914-9B80-5CC2E4A635FA}" dt="2019-06-08T20:16:45.987" v="726" actId="164"/>
          <ac:cxnSpMkLst>
            <pc:docMk/>
            <pc:sldMk cId="3539141211" sldId="421"/>
            <ac:cxnSpMk id="32" creationId="{E20F8727-FEF9-4860-B829-151FC18CCF24}"/>
          </ac:cxnSpMkLst>
        </pc:cxnChg>
        <pc:cxnChg chg="add mod topLvl">
          <ac:chgData name="Santiago Cano Muniz" userId="77278d51-8899-4792-a37d-34c094257561" providerId="ADAL" clId="{87077003-7B2E-4914-9B80-5CC2E4A635FA}" dt="2019-06-08T20:16:45.987" v="726" actId="164"/>
          <ac:cxnSpMkLst>
            <pc:docMk/>
            <pc:sldMk cId="3539141211" sldId="421"/>
            <ac:cxnSpMk id="34" creationId="{D7E2CD2B-76F4-4D77-983E-A000CDF80727}"/>
          </ac:cxnSpMkLst>
        </pc:cxnChg>
        <pc:cxnChg chg="add mod topLvl">
          <ac:chgData name="Santiago Cano Muniz" userId="77278d51-8899-4792-a37d-34c094257561" providerId="ADAL" clId="{87077003-7B2E-4914-9B80-5CC2E4A635FA}" dt="2019-06-08T20:17:08.207" v="731" actId="164"/>
          <ac:cxnSpMkLst>
            <pc:docMk/>
            <pc:sldMk cId="3539141211" sldId="421"/>
            <ac:cxnSpMk id="45" creationId="{87B145D7-3429-47DF-8CD2-E28BD6ABF4EB}"/>
          </ac:cxnSpMkLst>
        </pc:cxnChg>
        <pc:cxnChg chg="add mod topLvl">
          <ac:chgData name="Santiago Cano Muniz" userId="77278d51-8899-4792-a37d-34c094257561" providerId="ADAL" clId="{87077003-7B2E-4914-9B80-5CC2E4A635FA}" dt="2019-06-08T20:17:08.207" v="731" actId="164"/>
          <ac:cxnSpMkLst>
            <pc:docMk/>
            <pc:sldMk cId="3539141211" sldId="421"/>
            <ac:cxnSpMk id="47" creationId="{491ECD9B-8F96-40C1-97AD-7FE7C0BD5C55}"/>
          </ac:cxnSpMkLst>
        </pc:cxnChg>
        <pc:cxnChg chg="add mod topLvl">
          <ac:chgData name="Santiago Cano Muniz" userId="77278d51-8899-4792-a37d-34c094257561" providerId="ADAL" clId="{87077003-7B2E-4914-9B80-5CC2E4A635FA}" dt="2019-06-08T20:17:08.207" v="731" actId="164"/>
          <ac:cxnSpMkLst>
            <pc:docMk/>
            <pc:sldMk cId="3539141211" sldId="421"/>
            <ac:cxnSpMk id="50" creationId="{FF762D15-D9F1-4CC4-8B11-1C622BEC97DA}"/>
          </ac:cxnSpMkLst>
        </pc:cxnChg>
        <pc:cxnChg chg="add del">
          <ac:chgData name="Santiago Cano Muniz" userId="77278d51-8899-4792-a37d-34c094257561" providerId="ADAL" clId="{87077003-7B2E-4914-9B80-5CC2E4A635FA}" dt="2019-06-08T20:10:30.711" v="575"/>
          <ac:cxnSpMkLst>
            <pc:docMk/>
            <pc:sldMk cId="3539141211" sldId="421"/>
            <ac:cxnSpMk id="51" creationId="{A6F7F275-753F-4561-97BB-90EB1BB06E2F}"/>
          </ac:cxnSpMkLst>
        </pc:cxnChg>
      </pc:sldChg>
      <pc:sldChg chg="addSp delSp modSp modTransition modAnim">
        <pc:chgData name="Santiago Cano Muniz" userId="77278d51-8899-4792-a37d-34c094257561" providerId="ADAL" clId="{87077003-7B2E-4914-9B80-5CC2E4A635FA}" dt="2019-06-13T16:31:26.354" v="4087"/>
        <pc:sldMkLst>
          <pc:docMk/>
          <pc:sldMk cId="1210378864" sldId="426"/>
        </pc:sldMkLst>
        <pc:spChg chg="add">
          <ac:chgData name="Santiago Cano Muniz" userId="77278d51-8899-4792-a37d-34c094257561" providerId="ADAL" clId="{87077003-7B2E-4914-9B80-5CC2E4A635FA}" dt="2019-06-12T21:41:31.322" v="2623"/>
          <ac:spMkLst>
            <pc:docMk/>
            <pc:sldMk cId="1210378864" sldId="426"/>
            <ac:spMk id="6" creationId="{4C13AF81-B039-4383-B27F-D92BE81ECBD7}"/>
          </ac:spMkLst>
        </pc:spChg>
        <pc:spChg chg="add mod">
          <ac:chgData name="Santiago Cano Muniz" userId="77278d51-8899-4792-a37d-34c094257561" providerId="ADAL" clId="{87077003-7B2E-4914-9B80-5CC2E4A635FA}" dt="2019-06-12T23:01:20.226" v="3762" actId="1076"/>
          <ac:spMkLst>
            <pc:docMk/>
            <pc:sldMk cId="1210378864" sldId="426"/>
            <ac:spMk id="9" creationId="{4CB48067-A653-4287-9F92-0E4A39D4D875}"/>
          </ac:spMkLst>
        </pc:spChg>
        <pc:spChg chg="add mod">
          <ac:chgData name="Santiago Cano Muniz" userId="77278d51-8899-4792-a37d-34c094257561" providerId="ADAL" clId="{87077003-7B2E-4914-9B80-5CC2E4A635FA}" dt="2019-06-12T23:01:20.226" v="3762" actId="1076"/>
          <ac:spMkLst>
            <pc:docMk/>
            <pc:sldMk cId="1210378864" sldId="426"/>
            <ac:spMk id="10" creationId="{88DA7094-2130-473E-BB4F-25AF42D24A62}"/>
          </ac:spMkLst>
        </pc:spChg>
        <pc:spChg chg="mod">
          <ac:chgData name="Santiago Cano Muniz" userId="77278d51-8899-4792-a37d-34c094257561" providerId="ADAL" clId="{87077003-7B2E-4914-9B80-5CC2E4A635FA}" dt="2019-06-12T21:55:38.101" v="3192" actId="20577"/>
          <ac:spMkLst>
            <pc:docMk/>
            <pc:sldMk cId="1210378864" sldId="426"/>
            <ac:spMk id="13" creationId="{00000000-0000-0000-0000-000000000000}"/>
          </ac:spMkLst>
        </pc:spChg>
        <pc:spChg chg="del">
          <ac:chgData name="Santiago Cano Muniz" userId="77278d51-8899-4792-a37d-34c094257561" providerId="ADAL" clId="{87077003-7B2E-4914-9B80-5CC2E4A635FA}" dt="2019-06-12T21:41:31.037" v="2622" actId="478"/>
          <ac:spMkLst>
            <pc:docMk/>
            <pc:sldMk cId="1210378864" sldId="426"/>
            <ac:spMk id="116" creationId="{00000000-0000-0000-0000-000000000000}"/>
          </ac:spMkLst>
        </pc:spChg>
        <pc:picChg chg="del">
          <ac:chgData name="Santiago Cano Muniz" userId="77278d51-8899-4792-a37d-34c094257561" providerId="ADAL" clId="{87077003-7B2E-4914-9B80-5CC2E4A635FA}" dt="2019-06-12T21:50:21.824" v="2764" actId="478"/>
          <ac:picMkLst>
            <pc:docMk/>
            <pc:sldMk cId="1210378864" sldId="426"/>
            <ac:picMk id="2" creationId="{9A2A9866-985C-4C33-AE12-50153C6BBE04}"/>
          </ac:picMkLst>
        </pc:picChg>
        <pc:picChg chg="add del mod">
          <ac:chgData name="Santiago Cano Muniz" userId="77278d51-8899-4792-a37d-34c094257561" providerId="ADAL" clId="{87077003-7B2E-4914-9B80-5CC2E4A635FA}" dt="2019-06-12T21:55:25.218" v="3187"/>
          <ac:picMkLst>
            <pc:docMk/>
            <pc:sldMk cId="1210378864" sldId="426"/>
            <ac:picMk id="3" creationId="{A5D72FC9-4EAF-41FA-B853-4C561D590BDE}"/>
          </ac:picMkLst>
        </pc:picChg>
        <pc:picChg chg="add mod">
          <ac:chgData name="Santiago Cano Muniz" userId="77278d51-8899-4792-a37d-34c094257561" providerId="ADAL" clId="{87077003-7B2E-4914-9B80-5CC2E4A635FA}" dt="2019-06-12T21:55:50.743" v="3194" actId="14100"/>
          <ac:picMkLst>
            <pc:docMk/>
            <pc:sldMk cId="1210378864" sldId="426"/>
            <ac:picMk id="8" creationId="{545A5CDC-F3AC-4424-8FB6-03B757716553}"/>
          </ac:picMkLst>
        </pc:picChg>
      </pc:sldChg>
      <pc:sldChg chg="addSp delSp modSp modTransition modAnim">
        <pc:chgData name="Santiago Cano Muniz" userId="77278d51-8899-4792-a37d-34c094257561" providerId="ADAL" clId="{87077003-7B2E-4914-9B80-5CC2E4A635FA}" dt="2019-06-14T11:30:22.530" v="5901" actId="20577"/>
        <pc:sldMkLst>
          <pc:docMk/>
          <pc:sldMk cId="1296657379" sldId="427"/>
        </pc:sldMkLst>
        <pc:spChg chg="add del mod">
          <ac:chgData name="Santiago Cano Muniz" userId="77278d51-8899-4792-a37d-34c094257561" providerId="ADAL" clId="{87077003-7B2E-4914-9B80-5CC2E4A635FA}" dt="2019-06-12T19:02:37.035" v="2483" actId="478"/>
          <ac:spMkLst>
            <pc:docMk/>
            <pc:sldMk cId="1296657379" sldId="427"/>
            <ac:spMk id="5" creationId="{8F494462-2FE4-46AA-B59B-DD6A148B1EDB}"/>
          </ac:spMkLst>
        </pc:spChg>
        <pc:spChg chg="add del mod">
          <ac:chgData name="Santiago Cano Muniz" userId="77278d51-8899-4792-a37d-34c094257561" providerId="ADAL" clId="{87077003-7B2E-4914-9B80-5CC2E4A635FA}" dt="2019-06-12T21:46:14.308" v="2757"/>
          <ac:spMkLst>
            <pc:docMk/>
            <pc:sldMk cId="1296657379" sldId="427"/>
            <ac:spMk id="6" creationId="{E7B0F56B-F247-4CE2-AC76-0902755F5E2C}"/>
          </ac:spMkLst>
        </pc:spChg>
        <pc:spChg chg="add del mod">
          <ac:chgData name="Santiago Cano Muniz" userId="77278d51-8899-4792-a37d-34c094257561" providerId="ADAL" clId="{87077003-7B2E-4914-9B80-5CC2E4A635FA}" dt="2019-06-12T19:02:34.250" v="2482" actId="478"/>
          <ac:spMkLst>
            <pc:docMk/>
            <pc:sldMk cId="1296657379" sldId="427"/>
            <ac:spMk id="9" creationId="{F637D4C8-B024-4E88-9BC0-9E1769FC190C}"/>
          </ac:spMkLst>
        </pc:spChg>
        <pc:spChg chg="del mod">
          <ac:chgData name="Santiago Cano Muniz" userId="77278d51-8899-4792-a37d-34c094257561" providerId="ADAL" clId="{87077003-7B2E-4914-9B80-5CC2E4A635FA}" dt="2019-06-10T20:58:23.881" v="1875" actId="478"/>
          <ac:spMkLst>
            <pc:docMk/>
            <pc:sldMk cId="1296657379" sldId="427"/>
            <ac:spMk id="10" creationId="{FA4980DD-07F6-45CC-8173-87F2C43A7E35}"/>
          </ac:spMkLst>
        </pc:spChg>
        <pc:spChg chg="add del mod">
          <ac:chgData name="Santiago Cano Muniz" userId="77278d51-8899-4792-a37d-34c094257561" providerId="ADAL" clId="{87077003-7B2E-4914-9B80-5CC2E4A635FA}" dt="2019-06-12T19:02:31.181" v="2481" actId="478"/>
          <ac:spMkLst>
            <pc:docMk/>
            <pc:sldMk cId="1296657379" sldId="427"/>
            <ac:spMk id="11" creationId="{14750303-28DF-42E7-AF6E-B924FC4B7C4A}"/>
          </ac:spMkLst>
        </pc:spChg>
        <pc:spChg chg="add mod">
          <ac:chgData name="Santiago Cano Muniz" userId="77278d51-8899-4792-a37d-34c094257561" providerId="ADAL" clId="{87077003-7B2E-4914-9B80-5CC2E4A635FA}" dt="2019-06-12T22:04:53.083" v="3551" actId="20577"/>
          <ac:spMkLst>
            <pc:docMk/>
            <pc:sldMk cId="1296657379" sldId="427"/>
            <ac:spMk id="12" creationId="{50F5EB81-C182-46D3-8241-EFA9A2A2B8D5}"/>
          </ac:spMkLst>
        </pc:spChg>
        <pc:spChg chg="mod">
          <ac:chgData name="Santiago Cano Muniz" userId="77278d51-8899-4792-a37d-34c094257561" providerId="ADAL" clId="{87077003-7B2E-4914-9B80-5CC2E4A635FA}" dt="2019-06-12T19:24:01.890" v="2597" actId="20577"/>
          <ac:spMkLst>
            <pc:docMk/>
            <pc:sldMk cId="1296657379" sldId="427"/>
            <ac:spMk id="13" creationId="{00000000-0000-0000-0000-000000000000}"/>
          </ac:spMkLst>
        </pc:spChg>
        <pc:spChg chg="add mod ord">
          <ac:chgData name="Santiago Cano Muniz" userId="77278d51-8899-4792-a37d-34c094257561" providerId="ADAL" clId="{87077003-7B2E-4914-9B80-5CC2E4A635FA}" dt="2019-06-14T11:30:22.530" v="5901" actId="20577"/>
          <ac:spMkLst>
            <pc:docMk/>
            <pc:sldMk cId="1296657379" sldId="427"/>
            <ac:spMk id="15" creationId="{8E6652B3-0A00-4F4C-A39D-32C37AB19705}"/>
          </ac:spMkLst>
        </pc:spChg>
        <pc:spChg chg="add del mod">
          <ac:chgData name="Santiago Cano Muniz" userId="77278d51-8899-4792-a37d-34c094257561" providerId="ADAL" clId="{87077003-7B2E-4914-9B80-5CC2E4A635FA}" dt="2019-06-12T19:06:37.517" v="2581"/>
          <ac:spMkLst>
            <pc:docMk/>
            <pc:sldMk cId="1296657379" sldId="427"/>
            <ac:spMk id="16" creationId="{4CC3C16B-2F06-4D0F-9C79-82A5C13F39D5}"/>
          </ac:spMkLst>
        </pc:spChg>
        <pc:spChg chg="add mod">
          <ac:chgData name="Santiago Cano Muniz" userId="77278d51-8899-4792-a37d-34c094257561" providerId="ADAL" clId="{87077003-7B2E-4914-9B80-5CC2E4A635FA}" dt="2019-06-14T11:30:18.784" v="5898" actId="20577"/>
          <ac:spMkLst>
            <pc:docMk/>
            <pc:sldMk cId="1296657379" sldId="427"/>
            <ac:spMk id="17" creationId="{DD770B44-5032-4C22-AEA7-AEFBB5943F7A}"/>
          </ac:spMkLst>
        </pc:spChg>
        <pc:spChg chg="add">
          <ac:chgData name="Santiago Cano Muniz" userId="77278d51-8899-4792-a37d-34c094257561" providerId="ADAL" clId="{87077003-7B2E-4914-9B80-5CC2E4A635FA}" dt="2019-06-12T21:54:51.958" v="3178"/>
          <ac:spMkLst>
            <pc:docMk/>
            <pc:sldMk cId="1296657379" sldId="427"/>
            <ac:spMk id="18" creationId="{5F6333F0-F783-4BCE-A166-612DFC3A2643}"/>
          </ac:spMkLst>
        </pc:spChg>
        <pc:spChg chg="mod">
          <ac:chgData name="Santiago Cano Muniz" userId="77278d51-8899-4792-a37d-34c094257561" providerId="ADAL" clId="{87077003-7B2E-4914-9B80-5CC2E4A635FA}" dt="2019-06-12T21:41:22.184" v="2619"/>
          <ac:spMkLst>
            <pc:docMk/>
            <pc:sldMk cId="1296657379" sldId="427"/>
            <ac:spMk id="116" creationId="{00000000-0000-0000-0000-000000000000}"/>
          </ac:spMkLst>
        </pc:spChg>
        <pc:cxnChg chg="add del mod">
          <ac:chgData name="Santiago Cano Muniz" userId="77278d51-8899-4792-a37d-34c094257561" providerId="ADAL" clId="{87077003-7B2E-4914-9B80-5CC2E4A635FA}" dt="2019-06-12T19:02:57.872" v="2492" actId="478"/>
          <ac:cxnSpMkLst>
            <pc:docMk/>
            <pc:sldMk cId="1296657379" sldId="427"/>
            <ac:cxnSpMk id="7" creationId="{1B4E8532-F46A-43E8-B28A-2FF862BA0BA3}"/>
          </ac:cxnSpMkLst>
        </pc:cxnChg>
        <pc:cxnChg chg="add del mod">
          <ac:chgData name="Santiago Cano Muniz" userId="77278d51-8899-4792-a37d-34c094257561" providerId="ADAL" clId="{87077003-7B2E-4914-9B80-5CC2E4A635FA}" dt="2019-06-12T19:02:56.077" v="2491" actId="478"/>
          <ac:cxnSpMkLst>
            <pc:docMk/>
            <pc:sldMk cId="1296657379" sldId="427"/>
            <ac:cxnSpMk id="8" creationId="{C8D4E2D0-9CE3-4F24-BDF3-24175391E0BC}"/>
          </ac:cxnSpMkLst>
        </pc:cxnChg>
      </pc:sldChg>
      <pc:sldChg chg="addSp delSp modSp add delAnim modAnim">
        <pc:chgData name="Santiago Cano Muniz" userId="77278d51-8899-4792-a37d-34c094257561" providerId="ADAL" clId="{87077003-7B2E-4914-9B80-5CC2E4A635FA}" dt="2019-06-14T11:46:02.453" v="5931" actId="1038"/>
        <pc:sldMkLst>
          <pc:docMk/>
          <pc:sldMk cId="2197568433" sldId="428"/>
        </pc:sldMkLst>
        <pc:spChg chg="add del mod">
          <ac:chgData name="Santiago Cano Muniz" userId="77278d51-8899-4792-a37d-34c094257561" providerId="ADAL" clId="{87077003-7B2E-4914-9B80-5CC2E4A635FA}" dt="2019-06-13T18:11:09.411" v="4614" actId="478"/>
          <ac:spMkLst>
            <pc:docMk/>
            <pc:sldMk cId="2197568433" sldId="428"/>
            <ac:spMk id="3" creationId="{41412F1B-4E9E-4F50-83C7-375E6FBF5ADD}"/>
          </ac:spMkLst>
        </pc:spChg>
        <pc:spChg chg="del mod">
          <ac:chgData name="Santiago Cano Muniz" userId="77278d51-8899-4792-a37d-34c094257561" providerId="ADAL" clId="{87077003-7B2E-4914-9B80-5CC2E4A635FA}" dt="2019-06-13T18:10:48.680" v="4605"/>
          <ac:spMkLst>
            <pc:docMk/>
            <pc:sldMk cId="2197568433" sldId="428"/>
            <ac:spMk id="12" creationId="{97D272A0-BE93-4DEF-B25D-26DD12921AAC}"/>
          </ac:spMkLst>
        </pc:spChg>
        <pc:spChg chg="mod">
          <ac:chgData name="Santiago Cano Muniz" userId="77278d51-8899-4792-a37d-34c094257561" providerId="ADAL" clId="{87077003-7B2E-4914-9B80-5CC2E4A635FA}" dt="2019-06-13T18:10:15.747" v="4588" actId="20577"/>
          <ac:spMkLst>
            <pc:docMk/>
            <pc:sldMk cId="2197568433" sldId="428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87077003-7B2E-4914-9B80-5CC2E4A635FA}" dt="2019-06-13T20:01:28.506" v="5305" actId="20577"/>
          <ac:spMkLst>
            <pc:docMk/>
            <pc:sldMk cId="2197568433" sldId="428"/>
            <ac:spMk id="14" creationId="{00000000-0000-0000-0000-000000000000}"/>
          </ac:spMkLst>
        </pc:spChg>
        <pc:spChg chg="del">
          <ac:chgData name="Santiago Cano Muniz" userId="77278d51-8899-4792-a37d-34c094257561" providerId="ADAL" clId="{87077003-7B2E-4914-9B80-5CC2E4A635FA}" dt="2019-06-13T18:11:04.326" v="4612" actId="478"/>
          <ac:spMkLst>
            <pc:docMk/>
            <pc:sldMk cId="2197568433" sldId="428"/>
            <ac:spMk id="15" creationId="{93FFCBCC-E2D6-46C2-86CC-CD44A9052E0F}"/>
          </ac:spMkLst>
        </pc:spChg>
        <pc:spChg chg="del">
          <ac:chgData name="Santiago Cano Muniz" userId="77278d51-8899-4792-a37d-34c094257561" providerId="ADAL" clId="{87077003-7B2E-4914-9B80-5CC2E4A635FA}" dt="2019-06-13T18:11:06.312" v="4613" actId="478"/>
          <ac:spMkLst>
            <pc:docMk/>
            <pc:sldMk cId="2197568433" sldId="428"/>
            <ac:spMk id="16" creationId="{48E3EABC-D9BE-4DCA-A25B-2843F248EEC3}"/>
          </ac:spMkLst>
        </pc:spChg>
        <pc:spChg chg="del">
          <ac:chgData name="Santiago Cano Muniz" userId="77278d51-8899-4792-a37d-34c094257561" providerId="ADAL" clId="{87077003-7B2E-4914-9B80-5CC2E4A635FA}" dt="2019-06-13T18:08:12.949" v="4565" actId="478"/>
          <ac:spMkLst>
            <pc:docMk/>
            <pc:sldMk cId="2197568433" sldId="428"/>
            <ac:spMk id="21" creationId="{58E558C8-5008-44FC-8B8E-F6094A397813}"/>
          </ac:spMkLst>
        </pc:spChg>
        <pc:spChg chg="add mod">
          <ac:chgData name="Santiago Cano Muniz" userId="77278d51-8899-4792-a37d-34c094257561" providerId="ADAL" clId="{87077003-7B2E-4914-9B80-5CC2E4A635FA}" dt="2019-06-13T18:10:26.668" v="4599" actId="20577"/>
          <ac:spMkLst>
            <pc:docMk/>
            <pc:sldMk cId="2197568433" sldId="428"/>
            <ac:spMk id="22" creationId="{198F9299-8C8B-467D-B39D-5EDC9617E5A0}"/>
          </ac:spMkLst>
        </pc:spChg>
        <pc:spChg chg="add mod">
          <ac:chgData name="Santiago Cano Muniz" userId="77278d51-8899-4792-a37d-34c094257561" providerId="ADAL" clId="{87077003-7B2E-4914-9B80-5CC2E4A635FA}" dt="2019-06-14T11:45:36.068" v="5920"/>
          <ac:spMkLst>
            <pc:docMk/>
            <pc:sldMk cId="2197568433" sldId="428"/>
            <ac:spMk id="24" creationId="{155ABBDB-2779-4D55-B2E2-11E9B774EBE5}"/>
          </ac:spMkLst>
        </pc:spChg>
        <pc:spChg chg="add mod">
          <ac:chgData name="Santiago Cano Muniz" userId="77278d51-8899-4792-a37d-34c094257561" providerId="ADAL" clId="{87077003-7B2E-4914-9B80-5CC2E4A635FA}" dt="2019-06-14T11:46:02.453" v="5931" actId="1038"/>
          <ac:spMkLst>
            <pc:docMk/>
            <pc:sldMk cId="2197568433" sldId="428"/>
            <ac:spMk id="37" creationId="{F625915E-06AE-4826-B0F3-BB70ADAC5C2B}"/>
          </ac:spMkLst>
        </pc:spChg>
        <pc:grpChg chg="del">
          <ac:chgData name="Santiago Cano Muniz" userId="77278d51-8899-4792-a37d-34c094257561" providerId="ADAL" clId="{87077003-7B2E-4914-9B80-5CC2E4A635FA}" dt="2019-06-13T18:08:12.949" v="4565" actId="478"/>
          <ac:grpSpMkLst>
            <pc:docMk/>
            <pc:sldMk cId="2197568433" sldId="428"/>
            <ac:grpSpMk id="27" creationId="{1150F9DC-ABF7-4653-B6F0-656F75A62698}"/>
          </ac:grpSpMkLst>
        </pc:grpChg>
        <pc:picChg chg="del">
          <ac:chgData name="Santiago Cano Muniz" userId="77278d51-8899-4792-a37d-34c094257561" providerId="ADAL" clId="{87077003-7B2E-4914-9B80-5CC2E4A635FA}" dt="2019-06-13T18:10:58.676" v="4610"/>
          <ac:picMkLst>
            <pc:docMk/>
            <pc:sldMk cId="2197568433" sldId="428"/>
            <ac:picMk id="18" creationId="{B040E5A8-4E58-4D92-ADEA-DC573EB45BCC}"/>
          </ac:picMkLst>
        </pc:picChg>
        <pc:cxnChg chg="add del mod">
          <ac:chgData name="Santiago Cano Muniz" userId="77278d51-8899-4792-a37d-34c094257561" providerId="ADAL" clId="{87077003-7B2E-4914-9B80-5CC2E4A635FA}" dt="2019-06-13T18:13:07.324" v="4655" actId="11529"/>
          <ac:cxnSpMkLst>
            <pc:docMk/>
            <pc:sldMk cId="2197568433" sldId="428"/>
            <ac:cxnSpMk id="6" creationId="{82A75C21-41F3-42E9-8FD5-E3898CF18BF7}"/>
          </ac:cxnSpMkLst>
        </pc:cxnChg>
        <pc:cxnChg chg="add mod">
          <ac:chgData name="Santiago Cano Muniz" userId="77278d51-8899-4792-a37d-34c094257561" providerId="ADAL" clId="{87077003-7B2E-4914-9B80-5CC2E4A635FA}" dt="2019-06-13T18:20:04.221" v="4699" actId="1038"/>
          <ac:cxnSpMkLst>
            <pc:docMk/>
            <pc:sldMk cId="2197568433" sldId="428"/>
            <ac:cxnSpMk id="8" creationId="{A686C17C-697F-46FB-8A45-8EB809E23BAF}"/>
          </ac:cxnSpMkLst>
        </pc:cxnChg>
        <pc:cxnChg chg="add mod">
          <ac:chgData name="Santiago Cano Muniz" userId="77278d51-8899-4792-a37d-34c094257561" providerId="ADAL" clId="{87077003-7B2E-4914-9B80-5CC2E4A635FA}" dt="2019-06-13T18:20:04.221" v="4699" actId="1038"/>
          <ac:cxnSpMkLst>
            <pc:docMk/>
            <pc:sldMk cId="2197568433" sldId="428"/>
            <ac:cxnSpMk id="26" creationId="{EF52B76E-9298-4093-8E7B-C8785FF383F0}"/>
          </ac:cxnSpMkLst>
        </pc:cxnChg>
        <pc:cxnChg chg="add mod">
          <ac:chgData name="Santiago Cano Muniz" userId="77278d51-8899-4792-a37d-34c094257561" providerId="ADAL" clId="{87077003-7B2E-4914-9B80-5CC2E4A635FA}" dt="2019-06-13T18:20:04.221" v="4699" actId="1038"/>
          <ac:cxnSpMkLst>
            <pc:docMk/>
            <pc:sldMk cId="2197568433" sldId="428"/>
            <ac:cxnSpMk id="28" creationId="{E561E837-E1BE-4708-9214-0D74E141E51B}"/>
          </ac:cxnSpMkLst>
        </pc:cxnChg>
        <pc:cxnChg chg="add del mod">
          <ac:chgData name="Santiago Cano Muniz" userId="77278d51-8899-4792-a37d-34c094257561" providerId="ADAL" clId="{87077003-7B2E-4914-9B80-5CC2E4A635FA}" dt="2019-06-13T18:14:13.251" v="4668" actId="478"/>
          <ac:cxnSpMkLst>
            <pc:docMk/>
            <pc:sldMk cId="2197568433" sldId="428"/>
            <ac:cxnSpMk id="29" creationId="{571AD9A9-E5FA-4612-BDA0-CB7654BC8FE7}"/>
          </ac:cxnSpMkLst>
        </pc:cxnChg>
        <pc:cxnChg chg="add mod">
          <ac:chgData name="Santiago Cano Muniz" userId="77278d51-8899-4792-a37d-34c094257561" providerId="ADAL" clId="{87077003-7B2E-4914-9B80-5CC2E4A635FA}" dt="2019-06-13T18:20:04.221" v="4699" actId="1038"/>
          <ac:cxnSpMkLst>
            <pc:docMk/>
            <pc:sldMk cId="2197568433" sldId="428"/>
            <ac:cxnSpMk id="30" creationId="{8E283C7B-2927-4CD2-8917-5CF6FFCD2FAF}"/>
          </ac:cxnSpMkLst>
        </pc:cxnChg>
        <pc:cxnChg chg="add del mod">
          <ac:chgData name="Santiago Cano Muniz" userId="77278d51-8899-4792-a37d-34c094257561" providerId="ADAL" clId="{87077003-7B2E-4914-9B80-5CC2E4A635FA}" dt="2019-06-13T18:14:22.310" v="4671" actId="478"/>
          <ac:cxnSpMkLst>
            <pc:docMk/>
            <pc:sldMk cId="2197568433" sldId="428"/>
            <ac:cxnSpMk id="31" creationId="{787ECE91-0F42-4B2C-8D43-816F981B7279}"/>
          </ac:cxnSpMkLst>
        </pc:cxnChg>
        <pc:cxnChg chg="add mod">
          <ac:chgData name="Santiago Cano Muniz" userId="77278d51-8899-4792-a37d-34c094257561" providerId="ADAL" clId="{87077003-7B2E-4914-9B80-5CC2E4A635FA}" dt="2019-06-13T18:21:58.790" v="4863" actId="1036"/>
          <ac:cxnSpMkLst>
            <pc:docMk/>
            <pc:sldMk cId="2197568433" sldId="428"/>
            <ac:cxnSpMk id="32" creationId="{8153E2BC-81A7-4C29-B71C-38AC3C9EDED8}"/>
          </ac:cxnSpMkLst>
        </pc:cxnChg>
        <pc:cxnChg chg="add del mod">
          <ac:chgData name="Santiago Cano Muniz" userId="77278d51-8899-4792-a37d-34c094257561" providerId="ADAL" clId="{87077003-7B2E-4914-9B80-5CC2E4A635FA}" dt="2019-06-13T18:14:30.410" v="4674" actId="478"/>
          <ac:cxnSpMkLst>
            <pc:docMk/>
            <pc:sldMk cId="2197568433" sldId="428"/>
            <ac:cxnSpMk id="33" creationId="{0F43FC68-5BEB-4F49-A8D8-E56CB8D4C337}"/>
          </ac:cxnSpMkLst>
        </pc:cxnChg>
        <pc:cxnChg chg="add mod">
          <ac:chgData name="Santiago Cano Muniz" userId="77278d51-8899-4792-a37d-34c094257561" providerId="ADAL" clId="{87077003-7B2E-4914-9B80-5CC2E4A635FA}" dt="2019-06-13T18:21:58.790" v="4863" actId="1036"/>
          <ac:cxnSpMkLst>
            <pc:docMk/>
            <pc:sldMk cId="2197568433" sldId="428"/>
            <ac:cxnSpMk id="34" creationId="{AE04D51F-649E-4E64-A667-8D420FBB1D92}"/>
          </ac:cxnSpMkLst>
        </pc:cxnChg>
        <pc:cxnChg chg="add del mod">
          <ac:chgData name="Santiago Cano Muniz" userId="77278d51-8899-4792-a37d-34c094257561" providerId="ADAL" clId="{87077003-7B2E-4914-9B80-5CC2E4A635FA}" dt="2019-06-13T18:14:47.830" v="4677" actId="478"/>
          <ac:cxnSpMkLst>
            <pc:docMk/>
            <pc:sldMk cId="2197568433" sldId="428"/>
            <ac:cxnSpMk id="35" creationId="{4E55E079-4D4D-419B-808C-344086109D07}"/>
          </ac:cxnSpMkLst>
        </pc:cxnChg>
        <pc:cxnChg chg="add del mod">
          <ac:chgData name="Santiago Cano Muniz" userId="77278d51-8899-4792-a37d-34c094257561" providerId="ADAL" clId="{87077003-7B2E-4914-9B80-5CC2E4A635FA}" dt="2019-06-13T18:19:39.893" v="4683" actId="478"/>
          <ac:cxnSpMkLst>
            <pc:docMk/>
            <pc:sldMk cId="2197568433" sldId="428"/>
            <ac:cxnSpMk id="36" creationId="{097AA9B7-CBE9-40F8-811F-01D8DF35D8BD}"/>
          </ac:cxnSpMkLst>
        </pc:cxnChg>
      </pc:sldChg>
      <pc:sldChg chg="addSp delSp modSp modTransition delAnim modAnim">
        <pc:chgData name="Santiago Cano Muniz" userId="77278d51-8899-4792-a37d-34c094257561" providerId="ADAL" clId="{87077003-7B2E-4914-9B80-5CC2E4A635FA}" dt="2019-06-15T22:15:49.737" v="6070"/>
        <pc:sldMkLst>
          <pc:docMk/>
          <pc:sldMk cId="1552879283" sldId="429"/>
        </pc:sldMkLst>
        <pc:spChg chg="add del mod">
          <ac:chgData name="Santiago Cano Muniz" userId="77278d51-8899-4792-a37d-34c094257561" providerId="ADAL" clId="{87077003-7B2E-4914-9B80-5CC2E4A635FA}" dt="2019-06-15T22:15:49.366" v="6069" actId="478"/>
          <ac:spMkLst>
            <pc:docMk/>
            <pc:sldMk cId="1552879283" sldId="429"/>
            <ac:spMk id="4" creationId="{74721E84-5D43-4F8B-84EF-ECF0F400779F}"/>
          </ac:spMkLst>
        </pc:spChg>
        <pc:spChg chg="add">
          <ac:chgData name="Santiago Cano Muniz" userId="77278d51-8899-4792-a37d-34c094257561" providerId="ADAL" clId="{87077003-7B2E-4914-9B80-5CC2E4A635FA}" dt="2019-06-15T22:15:49.737" v="6070"/>
          <ac:spMkLst>
            <pc:docMk/>
            <pc:sldMk cId="1552879283" sldId="429"/>
            <ac:spMk id="8" creationId="{E9614F1A-A69C-48CE-B489-89C6CF96AF76}"/>
          </ac:spMkLst>
        </pc:spChg>
        <pc:spChg chg="add">
          <ac:chgData name="Santiago Cano Muniz" userId="77278d51-8899-4792-a37d-34c094257561" providerId="ADAL" clId="{87077003-7B2E-4914-9B80-5CC2E4A635FA}" dt="2019-06-15T22:15:49.737" v="6070"/>
          <ac:spMkLst>
            <pc:docMk/>
            <pc:sldMk cId="1552879283" sldId="429"/>
            <ac:spMk id="9" creationId="{3BED72FD-D6D2-4153-A538-84B49A3CFAC7}"/>
          </ac:spMkLst>
        </pc:spChg>
        <pc:spChg chg="del">
          <ac:chgData name="Santiago Cano Muniz" userId="77278d51-8899-4792-a37d-34c094257561" providerId="ADAL" clId="{87077003-7B2E-4914-9B80-5CC2E4A635FA}" dt="2019-06-15T22:15:46.872" v="6068" actId="478"/>
          <ac:spMkLst>
            <pc:docMk/>
            <pc:sldMk cId="1552879283" sldId="429"/>
            <ac:spMk id="13" creationId="{00000000-0000-0000-0000-000000000000}"/>
          </ac:spMkLst>
        </pc:spChg>
        <pc:spChg chg="del">
          <ac:chgData name="Santiago Cano Muniz" userId="77278d51-8899-4792-a37d-34c094257561" providerId="ADAL" clId="{87077003-7B2E-4914-9B80-5CC2E4A635FA}" dt="2019-06-15T22:15:46.872" v="6068" actId="478"/>
          <ac:spMkLst>
            <pc:docMk/>
            <pc:sldMk cId="1552879283" sldId="429"/>
            <ac:spMk id="14" creationId="{00000000-0000-0000-0000-000000000000}"/>
          </ac:spMkLst>
        </pc:spChg>
      </pc:sldChg>
      <pc:sldChg chg="addSp delSp modSp add ord modTransition modAnim">
        <pc:chgData name="Santiago Cano Muniz" userId="77278d51-8899-4792-a37d-34c094257561" providerId="ADAL" clId="{87077003-7B2E-4914-9B80-5CC2E4A635FA}" dt="2019-06-13T16:31:02.193" v="4067"/>
        <pc:sldMkLst>
          <pc:docMk/>
          <pc:sldMk cId="2052722454" sldId="430"/>
        </pc:sldMkLst>
        <pc:spChg chg="add del mod">
          <ac:chgData name="Santiago Cano Muniz" userId="77278d51-8899-4792-a37d-34c094257561" providerId="ADAL" clId="{87077003-7B2E-4914-9B80-5CC2E4A635FA}" dt="2019-06-08T19:11:08.656" v="107"/>
          <ac:spMkLst>
            <pc:docMk/>
            <pc:sldMk cId="2052722454" sldId="430"/>
            <ac:spMk id="6" creationId="{3B111D54-6E2A-40D4-82A4-E5632E1F79DA}"/>
          </ac:spMkLst>
        </pc:spChg>
        <pc:spChg chg="add">
          <ac:chgData name="Santiago Cano Muniz" userId="77278d51-8899-4792-a37d-34c094257561" providerId="ADAL" clId="{87077003-7B2E-4914-9B80-5CC2E4A635FA}" dt="2019-06-12T21:43:20.481" v="2679"/>
          <ac:spMkLst>
            <pc:docMk/>
            <pc:sldMk cId="2052722454" sldId="430"/>
            <ac:spMk id="6" creationId="{A4CD41E7-5A4C-40D1-A46B-BBF956983C53}"/>
          </ac:spMkLst>
        </pc:spChg>
        <pc:spChg chg="mod">
          <ac:chgData name="Santiago Cano Muniz" userId="77278d51-8899-4792-a37d-34c094257561" providerId="ADAL" clId="{87077003-7B2E-4914-9B80-5CC2E4A635FA}" dt="2019-06-08T19:46:17.362" v="216" actId="20577"/>
          <ac:spMkLst>
            <pc:docMk/>
            <pc:sldMk cId="2052722454" sldId="430"/>
            <ac:spMk id="10" creationId="{FA4980DD-07F6-45CC-8173-87F2C43A7E35}"/>
          </ac:spMkLst>
        </pc:spChg>
        <pc:spChg chg="del">
          <ac:chgData name="Santiago Cano Muniz" userId="77278d51-8899-4792-a37d-34c094257561" providerId="ADAL" clId="{87077003-7B2E-4914-9B80-5CC2E4A635FA}" dt="2019-06-12T21:43:20.234" v="2678" actId="478"/>
          <ac:spMkLst>
            <pc:docMk/>
            <pc:sldMk cId="2052722454" sldId="430"/>
            <ac:spMk id="116" creationId="{00000000-0000-0000-0000-000000000000}"/>
          </ac:spMkLst>
        </pc:spChg>
      </pc:sldChg>
      <pc:sldChg chg="addSp delSp modSp add modTransition delAnim modAnim">
        <pc:chgData name="Santiago Cano Muniz" userId="77278d51-8899-4792-a37d-34c094257561" providerId="ADAL" clId="{87077003-7B2E-4914-9B80-5CC2E4A635FA}" dt="2019-06-15T21:16:01.199" v="6060" actId="790"/>
        <pc:sldMkLst>
          <pc:docMk/>
          <pc:sldMk cId="3518263241" sldId="431"/>
        </pc:sldMkLst>
        <pc:spChg chg="add">
          <ac:chgData name="Santiago Cano Muniz" userId="77278d51-8899-4792-a37d-34c094257561" providerId="ADAL" clId="{87077003-7B2E-4914-9B80-5CC2E4A635FA}" dt="2019-06-12T21:43:06.253" v="2671"/>
          <ac:spMkLst>
            <pc:docMk/>
            <pc:sldMk cId="3518263241" sldId="431"/>
            <ac:spMk id="11" creationId="{0FB632D3-B921-4F23-A8E7-3090EDA1203B}"/>
          </ac:spMkLst>
        </pc:spChg>
        <pc:spChg chg="mod">
          <ac:chgData name="Santiago Cano Muniz" userId="77278d51-8899-4792-a37d-34c094257561" providerId="ADAL" clId="{87077003-7B2E-4914-9B80-5CC2E4A635FA}" dt="2019-06-15T21:16:01.199" v="6060" actId="790"/>
          <ac:spMkLst>
            <pc:docMk/>
            <pc:sldMk cId="3518263241" sldId="431"/>
            <ac:spMk id="14" creationId="{00000000-0000-0000-0000-000000000000}"/>
          </ac:spMkLst>
        </pc:spChg>
        <pc:spChg chg="del">
          <ac:chgData name="Santiago Cano Muniz" userId="77278d51-8899-4792-a37d-34c094257561" providerId="ADAL" clId="{87077003-7B2E-4914-9B80-5CC2E4A635FA}" dt="2019-06-12T21:43:05.996" v="2670" actId="478"/>
          <ac:spMkLst>
            <pc:docMk/>
            <pc:sldMk cId="3518263241" sldId="431"/>
            <ac:spMk id="116" creationId="{00000000-0000-0000-0000-000000000000}"/>
          </ac:spMkLst>
        </pc:spChg>
        <pc:picChg chg="add del mod">
          <ac:chgData name="Santiago Cano Muniz" userId="77278d51-8899-4792-a37d-34c094257561" providerId="ADAL" clId="{87077003-7B2E-4914-9B80-5CC2E4A635FA}" dt="2019-06-08T19:41:14.945" v="164" actId="478"/>
          <ac:picMkLst>
            <pc:docMk/>
            <pc:sldMk cId="3518263241" sldId="431"/>
            <ac:picMk id="2" creationId="{6F2EEFC3-158D-4175-82BC-F1CBE2C4F764}"/>
          </ac:picMkLst>
        </pc:picChg>
        <pc:picChg chg="del">
          <ac:chgData name="Santiago Cano Muniz" userId="77278d51-8899-4792-a37d-34c094257561" providerId="ADAL" clId="{87077003-7B2E-4914-9B80-5CC2E4A635FA}" dt="2019-06-08T18:25:43.449" v="36" actId="478"/>
          <ac:picMkLst>
            <pc:docMk/>
            <pc:sldMk cId="3518263241" sldId="431"/>
            <ac:picMk id="3" creationId="{D4E5FA6C-5034-4D1F-8E6C-ADD0459D3A0E}"/>
          </ac:picMkLst>
        </pc:picChg>
        <pc:picChg chg="add del mod">
          <ac:chgData name="Santiago Cano Muniz" userId="77278d51-8899-4792-a37d-34c094257561" providerId="ADAL" clId="{87077003-7B2E-4914-9B80-5CC2E4A635FA}" dt="2019-06-08T18:44:37.210" v="73" actId="478"/>
          <ac:picMkLst>
            <pc:docMk/>
            <pc:sldMk cId="3518263241" sldId="431"/>
            <ac:picMk id="4" creationId="{BA7851BE-5F3A-478C-AA18-0833B805370F}"/>
          </ac:picMkLst>
        </pc:picChg>
        <pc:picChg chg="del">
          <ac:chgData name="Santiago Cano Muniz" userId="77278d51-8899-4792-a37d-34c094257561" providerId="ADAL" clId="{87077003-7B2E-4914-9B80-5CC2E4A635FA}" dt="2019-06-08T18:25:42.670" v="35" actId="478"/>
          <ac:picMkLst>
            <pc:docMk/>
            <pc:sldMk cId="3518263241" sldId="431"/>
            <ac:picMk id="5" creationId="{AB221DD7-11E6-4D28-9261-4FDB0A881901}"/>
          </ac:picMkLst>
        </pc:picChg>
        <pc:picChg chg="add del mod">
          <ac:chgData name="Santiago Cano Muniz" userId="77278d51-8899-4792-a37d-34c094257561" providerId="ADAL" clId="{87077003-7B2E-4914-9B80-5CC2E4A635FA}" dt="2019-06-08T19:41:23.832" v="168"/>
          <ac:picMkLst>
            <pc:docMk/>
            <pc:sldMk cId="3518263241" sldId="431"/>
            <ac:picMk id="6" creationId="{4243D5B6-2584-4FDF-B4AC-95F0D93268CF}"/>
          </ac:picMkLst>
        </pc:picChg>
        <pc:picChg chg="add mod">
          <ac:chgData name="Santiago Cano Muniz" userId="77278d51-8899-4792-a37d-34c094257561" providerId="ADAL" clId="{87077003-7B2E-4914-9B80-5CC2E4A635FA}" dt="2019-06-08T19:42:43.236" v="177" actId="14100"/>
          <ac:picMkLst>
            <pc:docMk/>
            <pc:sldMk cId="3518263241" sldId="431"/>
            <ac:picMk id="8" creationId="{27BE3943-C937-4D5F-ABA5-AB225F34609C}"/>
          </ac:picMkLst>
        </pc:picChg>
        <pc:picChg chg="add del mod">
          <ac:chgData name="Santiago Cano Muniz" userId="77278d51-8899-4792-a37d-34c094257561" providerId="ADAL" clId="{87077003-7B2E-4914-9B80-5CC2E4A635FA}" dt="2019-06-08T18:25:51.304" v="40"/>
          <ac:picMkLst>
            <pc:docMk/>
            <pc:sldMk cId="3518263241" sldId="431"/>
            <ac:picMk id="12" creationId="{0253CEC4-4111-4932-B1EA-7CA25C192A92}"/>
          </ac:picMkLst>
        </pc:picChg>
        <pc:picChg chg="add del mod">
          <ac:chgData name="Santiago Cano Muniz" userId="77278d51-8899-4792-a37d-34c094257561" providerId="ADAL" clId="{87077003-7B2E-4914-9B80-5CC2E4A635FA}" dt="2019-06-08T19:42:34.596" v="174" actId="478"/>
          <ac:picMkLst>
            <pc:docMk/>
            <pc:sldMk cId="3518263241" sldId="431"/>
            <ac:picMk id="17" creationId="{E7E0A83A-239C-4396-8869-523B17B74ADD}"/>
          </ac:picMkLst>
        </pc:picChg>
      </pc:sldChg>
      <pc:sldChg chg="addSp delSp modSp add modTransition modAnim">
        <pc:chgData name="Santiago Cano Muniz" userId="77278d51-8899-4792-a37d-34c094257561" providerId="ADAL" clId="{87077003-7B2E-4914-9B80-5CC2E4A635FA}" dt="2019-06-15T21:16:18.662" v="6061" actId="790"/>
        <pc:sldMkLst>
          <pc:docMk/>
          <pc:sldMk cId="2270054525" sldId="432"/>
        </pc:sldMkLst>
        <pc:spChg chg="add">
          <ac:chgData name="Santiago Cano Muniz" userId="77278d51-8899-4792-a37d-34c094257561" providerId="ADAL" clId="{87077003-7B2E-4914-9B80-5CC2E4A635FA}" dt="2019-06-12T21:43:09.940" v="2673"/>
          <ac:spMkLst>
            <pc:docMk/>
            <pc:sldMk cId="2270054525" sldId="432"/>
            <ac:spMk id="12" creationId="{53017574-C129-46DC-A423-68FBFF6AC873}"/>
          </ac:spMkLst>
        </pc:spChg>
        <pc:spChg chg="mod">
          <ac:chgData name="Santiago Cano Muniz" userId="77278d51-8899-4792-a37d-34c094257561" providerId="ADAL" clId="{87077003-7B2E-4914-9B80-5CC2E4A635FA}" dt="2019-06-15T21:16:18.662" v="6061" actId="790"/>
          <ac:spMkLst>
            <pc:docMk/>
            <pc:sldMk cId="2270054525" sldId="432"/>
            <ac:spMk id="14" creationId="{00000000-0000-0000-0000-000000000000}"/>
          </ac:spMkLst>
        </pc:spChg>
        <pc:spChg chg="mod">
          <ac:chgData name="Santiago Cano Muniz" userId="77278d51-8899-4792-a37d-34c094257561" providerId="ADAL" clId="{87077003-7B2E-4914-9B80-5CC2E4A635FA}" dt="2019-06-08T19:59:37.048" v="307" actId="6549"/>
          <ac:spMkLst>
            <pc:docMk/>
            <pc:sldMk cId="2270054525" sldId="432"/>
            <ac:spMk id="22" creationId="{88280DBF-9226-4864-A29F-11729A1C8A5C}"/>
          </ac:spMkLst>
        </pc:spChg>
        <pc:spChg chg="del">
          <ac:chgData name="Santiago Cano Muniz" userId="77278d51-8899-4792-a37d-34c094257561" providerId="ADAL" clId="{87077003-7B2E-4914-9B80-5CC2E4A635FA}" dt="2019-06-12T21:43:09.680" v="2672" actId="478"/>
          <ac:spMkLst>
            <pc:docMk/>
            <pc:sldMk cId="2270054525" sldId="432"/>
            <ac:spMk id="116" creationId="{00000000-0000-0000-0000-000000000000}"/>
          </ac:spMkLst>
        </pc:spChg>
      </pc:sldChg>
      <pc:sldChg chg="addSp delSp add modTransition modAnim">
        <pc:chgData name="Santiago Cano Muniz" userId="77278d51-8899-4792-a37d-34c094257561" providerId="ADAL" clId="{87077003-7B2E-4914-9B80-5CC2E4A635FA}" dt="2019-06-13T16:30:15.879" v="4062"/>
        <pc:sldMkLst>
          <pc:docMk/>
          <pc:sldMk cId="228459694" sldId="433"/>
        </pc:sldMkLst>
        <pc:spChg chg="add">
          <ac:chgData name="Santiago Cano Muniz" userId="77278d51-8899-4792-a37d-34c094257561" providerId="ADAL" clId="{87077003-7B2E-4914-9B80-5CC2E4A635FA}" dt="2019-06-12T21:43:13.772" v="2675"/>
          <ac:spMkLst>
            <pc:docMk/>
            <pc:sldMk cId="228459694" sldId="433"/>
            <ac:spMk id="31" creationId="{8FCCE485-79C8-4DCA-BE6E-7A3B31095455}"/>
          </ac:spMkLst>
        </pc:spChg>
        <pc:spChg chg="del">
          <ac:chgData name="Santiago Cano Muniz" userId="77278d51-8899-4792-a37d-34c094257561" providerId="ADAL" clId="{87077003-7B2E-4914-9B80-5CC2E4A635FA}" dt="2019-06-12T21:43:13.544" v="2674" actId="478"/>
          <ac:spMkLst>
            <pc:docMk/>
            <pc:sldMk cId="228459694" sldId="433"/>
            <ac:spMk id="116" creationId="{00000000-0000-0000-0000-000000000000}"/>
          </ac:spMkLst>
        </pc:spChg>
      </pc:sldChg>
      <pc:sldChg chg="addSp delSp modSp add ord modTransition modAnim">
        <pc:chgData name="Santiago Cano Muniz" userId="77278d51-8899-4792-a37d-34c094257561" providerId="ADAL" clId="{87077003-7B2E-4914-9B80-5CC2E4A635FA}" dt="2019-06-13T16:31:05.699" v="4069"/>
        <pc:sldMkLst>
          <pc:docMk/>
          <pc:sldMk cId="3380020890" sldId="434"/>
        </pc:sldMkLst>
        <pc:spChg chg="add del">
          <ac:chgData name="Santiago Cano Muniz" userId="77278d51-8899-4792-a37d-34c094257561" providerId="ADAL" clId="{87077003-7B2E-4914-9B80-5CC2E4A635FA}" dt="2019-06-12T21:43:25.433" v="2681"/>
          <ac:spMkLst>
            <pc:docMk/>
            <pc:sldMk cId="3380020890" sldId="434"/>
            <ac:spMk id="7" creationId="{61E20820-1D35-4836-ADB7-D608BF31ADA6}"/>
          </ac:spMkLst>
        </pc:spChg>
        <pc:spChg chg="add">
          <ac:chgData name="Santiago Cano Muniz" userId="77278d51-8899-4792-a37d-34c094257561" providerId="ADAL" clId="{87077003-7B2E-4914-9B80-5CC2E4A635FA}" dt="2019-06-12T21:43:26.981" v="2683"/>
          <ac:spMkLst>
            <pc:docMk/>
            <pc:sldMk cId="3380020890" sldId="434"/>
            <ac:spMk id="8" creationId="{A60CB858-439C-40D2-9611-D6BC3ED0E2DF}"/>
          </ac:spMkLst>
        </pc:spChg>
        <pc:spChg chg="mod">
          <ac:chgData name="Santiago Cano Muniz" userId="77278d51-8899-4792-a37d-34c094257561" providerId="ADAL" clId="{87077003-7B2E-4914-9B80-5CC2E4A635FA}" dt="2019-06-08T19:48:36.435" v="244" actId="1038"/>
          <ac:spMkLst>
            <pc:docMk/>
            <pc:sldMk cId="3380020890" sldId="434"/>
            <ac:spMk id="9" creationId="{C050EB67-26E2-4413-B5AD-3899231A8052}"/>
          </ac:spMkLst>
        </pc:spChg>
        <pc:spChg chg="del">
          <ac:chgData name="Santiago Cano Muniz" userId="77278d51-8899-4792-a37d-34c094257561" providerId="ADAL" clId="{87077003-7B2E-4914-9B80-5CC2E4A635FA}" dt="2019-06-12T21:43:26.692" v="2682" actId="478"/>
          <ac:spMkLst>
            <pc:docMk/>
            <pc:sldMk cId="3380020890" sldId="434"/>
            <ac:spMk id="116" creationId="{00000000-0000-0000-0000-000000000000}"/>
          </ac:spMkLst>
        </pc:spChg>
        <pc:picChg chg="add del mod">
          <ac:chgData name="Santiago Cano Muniz" userId="77278d51-8899-4792-a37d-34c094257561" providerId="ADAL" clId="{87077003-7B2E-4914-9B80-5CC2E4A635FA}" dt="2019-06-08T19:48:20.888" v="237" actId="478"/>
          <ac:picMkLst>
            <pc:docMk/>
            <pc:sldMk cId="3380020890" sldId="434"/>
            <ac:picMk id="2" creationId="{7168A2F0-AEDB-421B-8526-C6FB9BE851E4}"/>
          </ac:picMkLst>
        </pc:picChg>
        <pc:picChg chg="add mod">
          <ac:chgData name="Santiago Cano Muniz" userId="77278d51-8899-4792-a37d-34c094257561" providerId="ADAL" clId="{87077003-7B2E-4914-9B80-5CC2E4A635FA}" dt="2019-06-08T19:48:29.410" v="241" actId="1076"/>
          <ac:picMkLst>
            <pc:docMk/>
            <pc:sldMk cId="3380020890" sldId="434"/>
            <ac:picMk id="3" creationId="{146ED7B5-9797-4CE5-A31C-A4A0752DF983}"/>
          </ac:picMkLst>
        </pc:picChg>
        <pc:picChg chg="del">
          <ac:chgData name="Santiago Cano Muniz" userId="77278d51-8899-4792-a37d-34c094257561" providerId="ADAL" clId="{87077003-7B2E-4914-9B80-5CC2E4A635FA}" dt="2019-06-08T19:47:51.530" v="233" actId="478"/>
          <ac:picMkLst>
            <pc:docMk/>
            <pc:sldMk cId="3380020890" sldId="434"/>
            <ac:picMk id="5" creationId="{AB7B9697-74D9-4E20-B7ED-BDACEBA55A28}"/>
          </ac:picMkLst>
        </pc:picChg>
      </pc:sldChg>
      <pc:sldChg chg="addSp delSp add modTransition modAnim">
        <pc:chgData name="Santiago Cano Muniz" userId="77278d51-8899-4792-a37d-34c094257561" providerId="ADAL" clId="{87077003-7B2E-4914-9B80-5CC2E4A635FA}" dt="2019-06-13T16:31:10.415" v="4073"/>
        <pc:sldMkLst>
          <pc:docMk/>
          <pc:sldMk cId="3189939812" sldId="435"/>
        </pc:sldMkLst>
        <pc:spChg chg="add">
          <ac:chgData name="Santiago Cano Muniz" userId="77278d51-8899-4792-a37d-34c094257561" providerId="ADAL" clId="{87077003-7B2E-4914-9B80-5CC2E4A635FA}" dt="2019-06-12T21:43:34.684" v="2687"/>
          <ac:spMkLst>
            <pc:docMk/>
            <pc:sldMk cId="3189939812" sldId="435"/>
            <ac:spMk id="7" creationId="{F386E863-E38D-497F-AEEA-188E7CB5EE5D}"/>
          </ac:spMkLst>
        </pc:spChg>
        <pc:spChg chg="del">
          <ac:chgData name="Santiago Cano Muniz" userId="77278d51-8899-4792-a37d-34c094257561" providerId="ADAL" clId="{87077003-7B2E-4914-9B80-5CC2E4A635FA}" dt="2019-06-12T21:43:34.375" v="2686" actId="478"/>
          <ac:spMkLst>
            <pc:docMk/>
            <pc:sldMk cId="3189939812" sldId="435"/>
            <ac:spMk id="116" creationId="{00000000-0000-0000-0000-000000000000}"/>
          </ac:spMkLst>
        </pc:spChg>
      </pc:sldChg>
      <pc:sldChg chg="addSp delSp modSp add modTransition modAnim">
        <pc:chgData name="Santiago Cano Muniz" userId="77278d51-8899-4792-a37d-34c094257561" providerId="ADAL" clId="{87077003-7B2E-4914-9B80-5CC2E4A635FA}" dt="2019-06-13T16:31:13.866" v="4075"/>
        <pc:sldMkLst>
          <pc:docMk/>
          <pc:sldMk cId="989578867" sldId="436"/>
        </pc:sldMkLst>
        <pc:spChg chg="add">
          <ac:chgData name="Santiago Cano Muniz" userId="77278d51-8899-4792-a37d-34c094257561" providerId="ADAL" clId="{87077003-7B2E-4914-9B80-5CC2E4A635FA}" dt="2019-06-12T21:43:40.896" v="2689"/>
          <ac:spMkLst>
            <pc:docMk/>
            <pc:sldMk cId="989578867" sldId="436"/>
            <ac:spMk id="6" creationId="{2F325353-DE29-4C9B-8A58-5A32F0E3D7CD}"/>
          </ac:spMkLst>
        </pc:spChg>
        <pc:spChg chg="mod">
          <ac:chgData name="Santiago Cano Muniz" userId="77278d51-8899-4792-a37d-34c094257561" providerId="ADAL" clId="{87077003-7B2E-4914-9B80-5CC2E4A635FA}" dt="2019-06-09T19:30:47.804" v="761" actId="20577"/>
          <ac:spMkLst>
            <pc:docMk/>
            <pc:sldMk cId="989578867" sldId="436"/>
            <ac:spMk id="13" creationId="{00000000-0000-0000-0000-000000000000}"/>
          </ac:spMkLst>
        </pc:spChg>
        <pc:spChg chg="del">
          <ac:chgData name="Santiago Cano Muniz" userId="77278d51-8899-4792-a37d-34c094257561" providerId="ADAL" clId="{87077003-7B2E-4914-9B80-5CC2E4A635FA}" dt="2019-06-12T21:43:40.614" v="2688" actId="478"/>
          <ac:spMkLst>
            <pc:docMk/>
            <pc:sldMk cId="989578867" sldId="436"/>
            <ac:spMk id="116" creationId="{00000000-0000-0000-0000-000000000000}"/>
          </ac:spMkLst>
        </pc:spChg>
        <pc:picChg chg="add del">
          <ac:chgData name="Santiago Cano Muniz" userId="77278d51-8899-4792-a37d-34c094257561" providerId="ADAL" clId="{87077003-7B2E-4914-9B80-5CC2E4A635FA}" dt="2019-06-09T19:30:27.271" v="740" actId="478"/>
          <ac:picMkLst>
            <pc:docMk/>
            <pc:sldMk cId="989578867" sldId="436"/>
            <ac:picMk id="2" creationId="{4BC12F5A-7AE1-45C9-BE82-4D2E41EB3381}"/>
          </ac:picMkLst>
        </pc:picChg>
        <pc:picChg chg="del">
          <ac:chgData name="Santiago Cano Muniz" userId="77278d51-8899-4792-a37d-34c094257561" providerId="ADAL" clId="{87077003-7B2E-4914-9B80-5CC2E4A635FA}" dt="2019-06-09T19:30:28.693" v="741" actId="478"/>
          <ac:picMkLst>
            <pc:docMk/>
            <pc:sldMk cId="989578867" sldId="436"/>
            <ac:picMk id="3" creationId="{5D600140-0BE0-4136-A79D-EC66FE9765F1}"/>
          </ac:picMkLst>
        </pc:picChg>
        <pc:picChg chg="add mod">
          <ac:chgData name="Santiago Cano Muniz" userId="77278d51-8899-4792-a37d-34c094257561" providerId="ADAL" clId="{87077003-7B2E-4914-9B80-5CC2E4A635FA}" dt="2019-06-09T19:30:38.615" v="744" actId="1076"/>
          <ac:picMkLst>
            <pc:docMk/>
            <pc:sldMk cId="989578867" sldId="436"/>
            <ac:picMk id="7" creationId="{DF676FD4-F8D7-4086-B3E8-6E4F4A049FA4}"/>
          </ac:picMkLst>
        </pc:picChg>
      </pc:sldChg>
      <pc:sldChg chg="addSp delSp modSp add modTransition delAnim modAnim">
        <pc:chgData name="Santiago Cano Muniz" userId="77278d51-8899-4792-a37d-34c094257561" providerId="ADAL" clId="{87077003-7B2E-4914-9B80-5CC2E4A635FA}" dt="2019-06-13T16:31:15.800" v="4077"/>
        <pc:sldMkLst>
          <pc:docMk/>
          <pc:sldMk cId="416437484" sldId="437"/>
        </pc:sldMkLst>
        <pc:spChg chg="add">
          <ac:chgData name="Santiago Cano Muniz" userId="77278d51-8899-4792-a37d-34c094257561" providerId="ADAL" clId="{87077003-7B2E-4914-9B80-5CC2E4A635FA}" dt="2019-06-12T21:43:46.361" v="2691"/>
          <ac:spMkLst>
            <pc:docMk/>
            <pc:sldMk cId="416437484" sldId="437"/>
            <ac:spMk id="8" creationId="{4A236626-5454-4AE1-B1EC-049145B441F8}"/>
          </ac:spMkLst>
        </pc:spChg>
        <pc:spChg chg="add mod">
          <ac:chgData name="Santiago Cano Muniz" userId="77278d51-8899-4792-a37d-34c094257561" providerId="ADAL" clId="{87077003-7B2E-4914-9B80-5CC2E4A635FA}" dt="2019-06-09T19:44:53.365" v="775" actId="20577"/>
          <ac:spMkLst>
            <pc:docMk/>
            <pc:sldMk cId="416437484" sldId="437"/>
            <ac:spMk id="9" creationId="{E756D9E5-7C77-4842-8D38-FF67B221A1C7}"/>
          </ac:spMkLst>
        </pc:spChg>
        <pc:spChg chg="add mod">
          <ac:chgData name="Santiago Cano Muniz" userId="77278d51-8899-4792-a37d-34c094257561" providerId="ADAL" clId="{87077003-7B2E-4914-9B80-5CC2E4A635FA}" dt="2019-06-10T21:03:06.034" v="2220" actId="14100"/>
          <ac:spMkLst>
            <pc:docMk/>
            <pc:sldMk cId="416437484" sldId="437"/>
            <ac:spMk id="10" creationId="{258BBC53-A792-471B-BC7D-75B34F51A7FC}"/>
          </ac:spMkLst>
        </pc:spChg>
        <pc:spChg chg="add del">
          <ac:chgData name="Santiago Cano Muniz" userId="77278d51-8899-4792-a37d-34c094257561" providerId="ADAL" clId="{87077003-7B2E-4914-9B80-5CC2E4A635FA}" dt="2019-06-09T19:53:22.321" v="1370"/>
          <ac:spMkLst>
            <pc:docMk/>
            <pc:sldMk cId="416437484" sldId="437"/>
            <ac:spMk id="12" creationId="{EF4917CD-B817-4412-822C-4C274F491708}"/>
          </ac:spMkLst>
        </pc:spChg>
        <pc:spChg chg="del">
          <ac:chgData name="Santiago Cano Muniz" userId="77278d51-8899-4792-a37d-34c094257561" providerId="ADAL" clId="{87077003-7B2E-4914-9B80-5CC2E4A635FA}" dt="2019-06-12T21:43:46.098" v="2690" actId="478"/>
          <ac:spMkLst>
            <pc:docMk/>
            <pc:sldMk cId="416437484" sldId="437"/>
            <ac:spMk id="116" creationId="{00000000-0000-0000-0000-000000000000}"/>
          </ac:spMkLst>
        </pc:spChg>
        <pc:picChg chg="del">
          <ac:chgData name="Santiago Cano Muniz" userId="77278d51-8899-4792-a37d-34c094257561" providerId="ADAL" clId="{87077003-7B2E-4914-9B80-5CC2E4A635FA}" dt="2019-06-09T19:31:28.633" v="763" actId="478"/>
          <ac:picMkLst>
            <pc:docMk/>
            <pc:sldMk cId="416437484" sldId="437"/>
            <ac:picMk id="2" creationId="{4BC12F5A-7AE1-45C9-BE82-4D2E41EB3381}"/>
          </ac:picMkLst>
        </pc:picChg>
        <pc:picChg chg="del">
          <ac:chgData name="Santiago Cano Muniz" userId="77278d51-8899-4792-a37d-34c094257561" providerId="ADAL" clId="{87077003-7B2E-4914-9B80-5CC2E4A635FA}" dt="2019-06-09T19:32:35.287" v="767" actId="478"/>
          <ac:picMkLst>
            <pc:docMk/>
            <pc:sldMk cId="416437484" sldId="437"/>
            <ac:picMk id="3" creationId="{5D600140-0BE0-4136-A79D-EC66FE9765F1}"/>
          </ac:picMkLst>
        </pc:picChg>
        <pc:picChg chg="del">
          <ac:chgData name="Santiago Cano Muniz" userId="77278d51-8899-4792-a37d-34c094257561" providerId="ADAL" clId="{87077003-7B2E-4914-9B80-5CC2E4A635FA}" dt="2019-06-09T19:31:27.248" v="762" actId="478"/>
          <ac:picMkLst>
            <pc:docMk/>
            <pc:sldMk cId="416437484" sldId="437"/>
            <ac:picMk id="7" creationId="{DF676FD4-F8D7-4086-B3E8-6E4F4A049FA4}"/>
          </ac:picMkLst>
        </pc:picChg>
        <pc:picChg chg="add del">
          <ac:chgData name="Santiago Cano Muniz" userId="77278d51-8899-4792-a37d-34c094257561" providerId="ADAL" clId="{87077003-7B2E-4914-9B80-5CC2E4A635FA}" dt="2019-06-09T19:45:17.934" v="779" actId="478"/>
          <ac:picMkLst>
            <pc:docMk/>
            <pc:sldMk cId="416437484" sldId="437"/>
            <ac:picMk id="8" creationId="{D1F6EA46-F4F3-4E2A-A81C-A275DFCDCDC0}"/>
          </ac:picMkLst>
        </pc:picChg>
        <pc:picChg chg="add">
          <ac:chgData name="Santiago Cano Muniz" userId="77278d51-8899-4792-a37d-34c094257561" providerId="ADAL" clId="{87077003-7B2E-4914-9B80-5CC2E4A635FA}" dt="2019-06-09T19:45:18.368" v="780"/>
          <ac:picMkLst>
            <pc:docMk/>
            <pc:sldMk cId="416437484" sldId="437"/>
            <ac:picMk id="11" creationId="{47060322-DECD-4C28-8B46-0B75E8EA6AC7}"/>
          </ac:picMkLst>
        </pc:picChg>
      </pc:sldChg>
      <pc:sldChg chg="addSp delSp modSp add modTransition modAnim">
        <pc:chgData name="Santiago Cano Muniz" userId="77278d51-8899-4792-a37d-34c094257561" providerId="ADAL" clId="{87077003-7B2E-4914-9B80-5CC2E4A635FA}" dt="2019-06-13T16:31:17.610" v="4079"/>
        <pc:sldMkLst>
          <pc:docMk/>
          <pc:sldMk cId="159776163" sldId="439"/>
        </pc:sldMkLst>
        <pc:spChg chg="del mod">
          <ac:chgData name="Santiago Cano Muniz" userId="77278d51-8899-4792-a37d-34c094257561" providerId="ADAL" clId="{87077003-7B2E-4914-9B80-5CC2E4A635FA}" dt="2019-06-12T21:50:52.652" v="2770" actId="478"/>
          <ac:spMkLst>
            <pc:docMk/>
            <pc:sldMk cId="159776163" sldId="439"/>
            <ac:spMk id="8" creationId="{A9B06FAF-01C7-40E2-8D8B-21E4D9F423AE}"/>
          </ac:spMkLst>
        </pc:spChg>
        <pc:spChg chg="mod">
          <ac:chgData name="Santiago Cano Muniz" userId="77278d51-8899-4792-a37d-34c094257561" providerId="ADAL" clId="{87077003-7B2E-4914-9B80-5CC2E4A635FA}" dt="2019-06-12T19:24:06.452" v="2600" actId="20577"/>
          <ac:spMkLst>
            <pc:docMk/>
            <pc:sldMk cId="159776163" sldId="439"/>
            <ac:spMk id="13" creationId="{00000000-0000-0000-0000-000000000000}"/>
          </ac:spMkLst>
        </pc:spChg>
        <pc:spChg chg="add">
          <ac:chgData name="Santiago Cano Muniz" userId="77278d51-8899-4792-a37d-34c094257561" providerId="ADAL" clId="{87077003-7B2E-4914-9B80-5CC2E4A635FA}" dt="2019-06-12T21:43:49.894" v="2693"/>
          <ac:spMkLst>
            <pc:docMk/>
            <pc:sldMk cId="159776163" sldId="439"/>
            <ac:spMk id="16" creationId="{348F7F30-880F-47F1-A972-EBBE7F3C0D84}"/>
          </ac:spMkLst>
        </pc:spChg>
        <pc:spChg chg="add mod">
          <ac:chgData name="Santiago Cano Muniz" userId="77278d51-8899-4792-a37d-34c094257561" providerId="ADAL" clId="{87077003-7B2E-4914-9B80-5CC2E4A635FA}" dt="2019-06-12T21:54:40.902" v="3177" actId="20577"/>
          <ac:spMkLst>
            <pc:docMk/>
            <pc:sldMk cId="159776163" sldId="439"/>
            <ac:spMk id="17" creationId="{9132B036-1098-4561-A9E5-CA3816E1FA79}"/>
          </ac:spMkLst>
        </pc:spChg>
        <pc:spChg chg="add del mod">
          <ac:chgData name="Santiago Cano Muniz" userId="77278d51-8899-4792-a37d-34c094257561" providerId="ADAL" clId="{87077003-7B2E-4914-9B80-5CC2E4A635FA}" dt="2019-06-12T21:51:35.509" v="2777" actId="478"/>
          <ac:spMkLst>
            <pc:docMk/>
            <pc:sldMk cId="159776163" sldId="439"/>
            <ac:spMk id="18" creationId="{71D8026C-2EEC-4B4C-A1EC-B6EC24E50E8F}"/>
          </ac:spMkLst>
        </pc:spChg>
        <pc:spChg chg="add mod">
          <ac:chgData name="Santiago Cano Muniz" userId="77278d51-8899-4792-a37d-34c094257561" providerId="ADAL" clId="{87077003-7B2E-4914-9B80-5CC2E4A635FA}" dt="2019-06-12T21:53:19.599" v="3025" actId="20577"/>
          <ac:spMkLst>
            <pc:docMk/>
            <pc:sldMk cId="159776163" sldId="439"/>
            <ac:spMk id="19" creationId="{FB9DAD9B-0012-4E3F-82F3-7441E559A381}"/>
          </ac:spMkLst>
        </pc:spChg>
        <pc:spChg chg="del">
          <ac:chgData name="Santiago Cano Muniz" userId="77278d51-8899-4792-a37d-34c094257561" providerId="ADAL" clId="{87077003-7B2E-4914-9B80-5CC2E4A635FA}" dt="2019-06-12T21:43:49.583" v="2692" actId="478"/>
          <ac:spMkLst>
            <pc:docMk/>
            <pc:sldMk cId="159776163" sldId="439"/>
            <ac:spMk id="116" creationId="{00000000-0000-0000-0000-000000000000}"/>
          </ac:spMkLst>
        </pc:spChg>
        <pc:picChg chg="add del mod">
          <ac:chgData name="Santiago Cano Muniz" userId="77278d51-8899-4792-a37d-34c094257561" providerId="ADAL" clId="{87077003-7B2E-4914-9B80-5CC2E4A635FA}" dt="2019-06-10T20:44:27.256" v="1574" actId="478"/>
          <ac:picMkLst>
            <pc:docMk/>
            <pc:sldMk cId="159776163" sldId="439"/>
            <ac:picMk id="2" creationId="{B3261B7C-8994-4FDA-9F29-6BA17FC938EB}"/>
          </ac:picMkLst>
        </pc:picChg>
        <pc:picChg chg="add del mod">
          <ac:chgData name="Santiago Cano Muniz" userId="77278d51-8899-4792-a37d-34c094257561" providerId="ADAL" clId="{87077003-7B2E-4914-9B80-5CC2E4A635FA}" dt="2019-06-10T20:44:48.161" v="1577" actId="478"/>
          <ac:picMkLst>
            <pc:docMk/>
            <pc:sldMk cId="159776163" sldId="439"/>
            <ac:picMk id="3" creationId="{C4F7FA16-FE85-4BF3-8AC7-C93F92B175B3}"/>
          </ac:picMkLst>
        </pc:picChg>
        <pc:picChg chg="add del mod">
          <ac:chgData name="Santiago Cano Muniz" userId="77278d51-8899-4792-a37d-34c094257561" providerId="ADAL" clId="{87077003-7B2E-4914-9B80-5CC2E4A635FA}" dt="2019-06-12T18:56:24.139" v="2254" actId="478"/>
          <ac:picMkLst>
            <pc:docMk/>
            <pc:sldMk cId="159776163" sldId="439"/>
            <ac:picMk id="4" creationId="{547C76BD-8B0F-4FB6-9C7F-74F0D787E13E}"/>
          </ac:picMkLst>
        </pc:picChg>
        <pc:picChg chg="del">
          <ac:chgData name="Santiago Cano Muniz" userId="77278d51-8899-4792-a37d-34c094257561" providerId="ADAL" clId="{87077003-7B2E-4914-9B80-5CC2E4A635FA}" dt="2019-06-10T20:43:58.967" v="1570" actId="478"/>
          <ac:picMkLst>
            <pc:docMk/>
            <pc:sldMk cId="159776163" sldId="439"/>
            <ac:picMk id="5" creationId="{6D85AE0E-4B31-4C0F-9A6F-EB13B6C8810B}"/>
          </ac:picMkLst>
        </pc:picChg>
        <pc:picChg chg="add del mod">
          <ac:chgData name="Santiago Cano Muniz" userId="77278d51-8899-4792-a37d-34c094257561" providerId="ADAL" clId="{87077003-7B2E-4914-9B80-5CC2E4A635FA}" dt="2019-06-12T18:56:46.874" v="2258" actId="478"/>
          <ac:picMkLst>
            <pc:docMk/>
            <pc:sldMk cId="159776163" sldId="439"/>
            <ac:picMk id="6" creationId="{DCFD7A67-3F02-4326-91C8-F8AFF790DA58}"/>
          </ac:picMkLst>
        </pc:picChg>
        <pc:picChg chg="add del mod">
          <ac:chgData name="Santiago Cano Muniz" userId="77278d51-8899-4792-a37d-34c094257561" providerId="ADAL" clId="{87077003-7B2E-4914-9B80-5CC2E4A635FA}" dt="2019-06-12T21:39:37.141" v="2608" actId="478"/>
          <ac:picMkLst>
            <pc:docMk/>
            <pc:sldMk cId="159776163" sldId="439"/>
            <ac:picMk id="7" creationId="{F26A2FBC-6963-417D-887E-060306CD8B57}"/>
          </ac:picMkLst>
        </pc:picChg>
        <pc:picChg chg="add del">
          <ac:chgData name="Santiago Cano Muniz" userId="77278d51-8899-4792-a37d-34c094257561" providerId="ADAL" clId="{87077003-7B2E-4914-9B80-5CC2E4A635FA}" dt="2019-06-10T20:43:22.161" v="1568"/>
          <ac:picMkLst>
            <pc:docMk/>
            <pc:sldMk cId="159776163" sldId="439"/>
            <ac:picMk id="9" creationId="{481CE197-0619-415B-A93C-3841FB8EF4A5}"/>
          </ac:picMkLst>
        </pc:picChg>
        <pc:picChg chg="del">
          <ac:chgData name="Santiago Cano Muniz" userId="77278d51-8899-4792-a37d-34c094257561" providerId="ADAL" clId="{87077003-7B2E-4914-9B80-5CC2E4A635FA}" dt="2019-06-10T20:43:58.157" v="1569" actId="478"/>
          <ac:picMkLst>
            <pc:docMk/>
            <pc:sldMk cId="159776163" sldId="439"/>
            <ac:picMk id="10" creationId="{A684CF75-2AF5-4751-900A-16A61BB7A6F0}"/>
          </ac:picMkLst>
        </pc:picChg>
        <pc:picChg chg="add del mod">
          <ac:chgData name="Santiago Cano Muniz" userId="77278d51-8899-4792-a37d-34c094257561" providerId="ADAL" clId="{87077003-7B2E-4914-9B80-5CC2E4A635FA}" dt="2019-06-12T21:40:06.432" v="2612" actId="478"/>
          <ac:picMkLst>
            <pc:docMk/>
            <pc:sldMk cId="159776163" sldId="439"/>
            <ac:picMk id="11" creationId="{83EF6376-B20B-41DE-810B-FC27505FE55C}"/>
          </ac:picMkLst>
        </pc:picChg>
        <pc:picChg chg="add mod">
          <ac:chgData name="Santiago Cano Muniz" userId="77278d51-8899-4792-a37d-34c094257561" providerId="ADAL" clId="{87077003-7B2E-4914-9B80-5CC2E4A635FA}" dt="2019-06-12T21:51:08.013" v="2772" actId="1076"/>
          <ac:picMkLst>
            <pc:docMk/>
            <pc:sldMk cId="159776163" sldId="439"/>
            <ac:picMk id="12" creationId="{9D00A2B4-129B-43D6-A6C2-BA83ECED0E3D}"/>
          </ac:picMkLst>
        </pc:picChg>
      </pc:sldChg>
      <pc:sldChg chg="addSp delSp modSp add modTransition delAnim modAnim">
        <pc:chgData name="Santiago Cano Muniz" userId="77278d51-8899-4792-a37d-34c094257561" providerId="ADAL" clId="{87077003-7B2E-4914-9B80-5CC2E4A635FA}" dt="2019-06-15T22:15:19.410" v="6064"/>
        <pc:sldMkLst>
          <pc:docMk/>
          <pc:sldMk cId="405811667" sldId="440"/>
        </pc:sldMkLst>
        <pc:spChg chg="add del mod">
          <ac:chgData name="Santiago Cano Muniz" userId="77278d51-8899-4792-a37d-34c094257561" providerId="ADAL" clId="{87077003-7B2E-4914-9B80-5CC2E4A635FA}" dt="2019-06-15T22:15:19.105" v="6063" actId="478"/>
          <ac:spMkLst>
            <pc:docMk/>
            <pc:sldMk cId="405811667" sldId="440"/>
            <ac:spMk id="4" creationId="{B4133019-0DA3-4B14-B6DD-19E200D105E1}"/>
          </ac:spMkLst>
        </pc:spChg>
        <pc:spChg chg="add">
          <ac:chgData name="Santiago Cano Muniz" userId="77278d51-8899-4792-a37d-34c094257561" providerId="ADAL" clId="{87077003-7B2E-4914-9B80-5CC2E4A635FA}" dt="2019-06-15T22:15:19.410" v="6064"/>
          <ac:spMkLst>
            <pc:docMk/>
            <pc:sldMk cId="405811667" sldId="440"/>
            <ac:spMk id="8" creationId="{57712FF7-85DC-43B6-A2F1-0ACDCF2A7E5A}"/>
          </ac:spMkLst>
        </pc:spChg>
        <pc:spChg chg="add">
          <ac:chgData name="Santiago Cano Muniz" userId="77278d51-8899-4792-a37d-34c094257561" providerId="ADAL" clId="{87077003-7B2E-4914-9B80-5CC2E4A635FA}" dt="2019-06-15T22:15:19.410" v="6064"/>
          <ac:spMkLst>
            <pc:docMk/>
            <pc:sldMk cId="405811667" sldId="440"/>
            <ac:spMk id="9" creationId="{F00A5DB8-7400-4836-9A52-4D49F4E5A34F}"/>
          </ac:spMkLst>
        </pc:spChg>
        <pc:spChg chg="del">
          <ac:chgData name="Santiago Cano Muniz" userId="77278d51-8899-4792-a37d-34c094257561" providerId="ADAL" clId="{87077003-7B2E-4914-9B80-5CC2E4A635FA}" dt="2019-06-15T22:15:15.334" v="6062" actId="478"/>
          <ac:spMkLst>
            <pc:docMk/>
            <pc:sldMk cId="405811667" sldId="440"/>
            <ac:spMk id="13" creationId="{00000000-0000-0000-0000-000000000000}"/>
          </ac:spMkLst>
        </pc:spChg>
        <pc:spChg chg="del">
          <ac:chgData name="Santiago Cano Muniz" userId="77278d51-8899-4792-a37d-34c094257561" providerId="ADAL" clId="{87077003-7B2E-4914-9B80-5CC2E4A635FA}" dt="2019-06-15T22:15:15.334" v="6062" actId="478"/>
          <ac:spMkLst>
            <pc:docMk/>
            <pc:sldMk cId="405811667" sldId="440"/>
            <ac:spMk id="14" creationId="{00000000-0000-0000-0000-000000000000}"/>
          </ac:spMkLst>
        </pc:spChg>
      </pc:sldChg>
      <pc:sldChg chg="addSp delSp modSp add modTransition modAnim">
        <pc:chgData name="Santiago Cano Muniz" userId="77278d51-8899-4792-a37d-34c094257561" providerId="ADAL" clId="{87077003-7B2E-4914-9B80-5CC2E4A635FA}" dt="2019-06-14T11:30:11.797" v="5894" actId="20577"/>
        <pc:sldMkLst>
          <pc:docMk/>
          <pc:sldMk cId="1520041968" sldId="441"/>
        </pc:sldMkLst>
        <pc:spChg chg="add del mod">
          <ac:chgData name="Santiago Cano Muniz" userId="77278d51-8899-4792-a37d-34c094257561" providerId="ADAL" clId="{87077003-7B2E-4914-9B80-5CC2E4A635FA}" dt="2019-06-12T19:06:49.665" v="2585" actId="478"/>
          <ac:spMkLst>
            <pc:docMk/>
            <pc:sldMk cId="1520041968" sldId="441"/>
            <ac:spMk id="3" creationId="{BE5DF3CA-3AFB-40DD-87A5-A3E7FAC81A60}"/>
          </ac:spMkLst>
        </pc:spChg>
        <pc:spChg chg="add mod">
          <ac:chgData name="Santiago Cano Muniz" userId="77278d51-8899-4792-a37d-34c094257561" providerId="ADAL" clId="{87077003-7B2E-4914-9B80-5CC2E4A635FA}" dt="2019-06-12T19:07:34.717" v="2591" actId="164"/>
          <ac:spMkLst>
            <pc:docMk/>
            <pc:sldMk cId="1520041968" sldId="441"/>
            <ac:spMk id="4" creationId="{C8A69C79-37C1-4986-ACCC-69ECC3B9DFD5}"/>
          </ac:spMkLst>
        </pc:spChg>
        <pc:spChg chg="del mod">
          <ac:chgData name="Santiago Cano Muniz" userId="77278d51-8899-4792-a37d-34c094257561" providerId="ADAL" clId="{87077003-7B2E-4914-9B80-5CC2E4A635FA}" dt="2019-06-12T19:06:29.969" v="2577"/>
          <ac:spMkLst>
            <pc:docMk/>
            <pc:sldMk cId="1520041968" sldId="441"/>
            <ac:spMk id="6" creationId="{E7B0F56B-F247-4CE2-AC76-0902755F5E2C}"/>
          </ac:spMkLst>
        </pc:spChg>
        <pc:spChg chg="del">
          <ac:chgData name="Santiago Cano Muniz" userId="77278d51-8899-4792-a37d-34c094257561" providerId="ADAL" clId="{87077003-7B2E-4914-9B80-5CC2E4A635FA}" dt="2019-06-12T19:06:47.251" v="2583" actId="478"/>
          <ac:spMkLst>
            <pc:docMk/>
            <pc:sldMk cId="1520041968" sldId="441"/>
            <ac:spMk id="9" creationId="{F637D4C8-B024-4E88-9BC0-9E1769FC190C}"/>
          </ac:spMkLst>
        </pc:spChg>
        <pc:spChg chg="del">
          <ac:chgData name="Santiago Cano Muniz" userId="77278d51-8899-4792-a37d-34c094257561" providerId="ADAL" clId="{87077003-7B2E-4914-9B80-5CC2E4A635FA}" dt="2019-06-12T19:06:47.251" v="2583" actId="478"/>
          <ac:spMkLst>
            <pc:docMk/>
            <pc:sldMk cId="1520041968" sldId="441"/>
            <ac:spMk id="11" creationId="{14750303-28DF-42E7-AF6E-B924FC4B7C4A}"/>
          </ac:spMkLst>
        </pc:spChg>
        <pc:spChg chg="del">
          <ac:chgData name="Santiago Cano Muniz" userId="77278d51-8899-4792-a37d-34c094257561" providerId="ADAL" clId="{87077003-7B2E-4914-9B80-5CC2E4A635FA}" dt="2019-06-12T19:06:00.104" v="2564" actId="478"/>
          <ac:spMkLst>
            <pc:docMk/>
            <pc:sldMk cId="1520041968" sldId="441"/>
            <ac:spMk id="12" creationId="{50F5EB81-C182-46D3-8241-EFA9A2A2B8D5}"/>
          </ac:spMkLst>
        </pc:spChg>
        <pc:spChg chg="add mod">
          <ac:chgData name="Santiago Cano Muniz" userId="77278d51-8899-4792-a37d-34c094257561" providerId="ADAL" clId="{87077003-7B2E-4914-9B80-5CC2E4A635FA}" dt="2019-06-12T22:10:01.774" v="3582" actId="20577"/>
          <ac:spMkLst>
            <pc:docMk/>
            <pc:sldMk cId="1520041968" sldId="441"/>
            <ac:spMk id="15" creationId="{1C3389CC-AA5B-4A74-8BF3-6AF1FB929F6E}"/>
          </ac:spMkLst>
        </pc:spChg>
        <pc:spChg chg="add mod">
          <ac:chgData name="Santiago Cano Muniz" userId="77278d51-8899-4792-a37d-34c094257561" providerId="ADAL" clId="{87077003-7B2E-4914-9B80-5CC2E4A635FA}" dt="2019-06-14T11:30:11.797" v="5894" actId="20577"/>
          <ac:spMkLst>
            <pc:docMk/>
            <pc:sldMk cId="1520041968" sldId="441"/>
            <ac:spMk id="16" creationId="{00ACF29F-DBB8-4185-95D7-06326D4B6481}"/>
          </ac:spMkLst>
        </pc:spChg>
        <pc:spChg chg="add mod">
          <ac:chgData name="Santiago Cano Muniz" userId="77278d51-8899-4792-a37d-34c094257561" providerId="ADAL" clId="{87077003-7B2E-4914-9B80-5CC2E4A635FA}" dt="2019-06-12T19:07:34.717" v="2591" actId="164"/>
          <ac:spMkLst>
            <pc:docMk/>
            <pc:sldMk cId="1520041968" sldId="441"/>
            <ac:spMk id="17" creationId="{BA4D689E-7663-41D0-80AE-07C7DA80DCDA}"/>
          </ac:spMkLst>
        </pc:spChg>
        <pc:spChg chg="add">
          <ac:chgData name="Santiago Cano Muniz" userId="77278d51-8899-4792-a37d-34c094257561" providerId="ADAL" clId="{87077003-7B2E-4914-9B80-5CC2E4A635FA}" dt="2019-06-12T21:41:27.650" v="2621"/>
          <ac:spMkLst>
            <pc:docMk/>
            <pc:sldMk cId="1520041968" sldId="441"/>
            <ac:spMk id="18" creationId="{CDE3871E-A5B0-4780-817D-4D5A7F77B48B}"/>
          </ac:spMkLst>
        </pc:spChg>
        <pc:spChg chg="add del mod">
          <ac:chgData name="Santiago Cano Muniz" userId="77278d51-8899-4792-a37d-34c094257561" providerId="ADAL" clId="{87077003-7B2E-4914-9B80-5CC2E4A635FA}" dt="2019-06-12T21:46:20.325" v="2760"/>
          <ac:spMkLst>
            <pc:docMk/>
            <pc:sldMk cId="1520041968" sldId="441"/>
            <ac:spMk id="19" creationId="{DB792DAA-DA46-404E-8767-75B85EA91F17}"/>
          </ac:spMkLst>
        </pc:spChg>
        <pc:spChg chg="add del">
          <ac:chgData name="Santiago Cano Muniz" userId="77278d51-8899-4792-a37d-34c094257561" providerId="ADAL" clId="{87077003-7B2E-4914-9B80-5CC2E4A635FA}" dt="2019-06-12T21:54:56.013" v="3180"/>
          <ac:spMkLst>
            <pc:docMk/>
            <pc:sldMk cId="1520041968" sldId="441"/>
            <ac:spMk id="20" creationId="{CEB90198-7EC3-48F7-80D2-6DCAB01D1652}"/>
          </ac:spMkLst>
        </pc:spChg>
        <pc:spChg chg="add">
          <ac:chgData name="Santiago Cano Muniz" userId="77278d51-8899-4792-a37d-34c094257561" providerId="ADAL" clId="{87077003-7B2E-4914-9B80-5CC2E4A635FA}" dt="2019-06-12T21:55:00.808" v="3181"/>
          <ac:spMkLst>
            <pc:docMk/>
            <pc:sldMk cId="1520041968" sldId="441"/>
            <ac:spMk id="21" creationId="{52CFC952-18FF-4C4D-B8FA-7609D5408C6E}"/>
          </ac:spMkLst>
        </pc:spChg>
        <pc:spChg chg="del">
          <ac:chgData name="Santiago Cano Muniz" userId="77278d51-8899-4792-a37d-34c094257561" providerId="ADAL" clId="{87077003-7B2E-4914-9B80-5CC2E4A635FA}" dt="2019-06-12T21:41:27.295" v="2620" actId="478"/>
          <ac:spMkLst>
            <pc:docMk/>
            <pc:sldMk cId="1520041968" sldId="441"/>
            <ac:spMk id="116" creationId="{00000000-0000-0000-0000-000000000000}"/>
          </ac:spMkLst>
        </pc:spChg>
        <pc:grpChg chg="add mod">
          <ac:chgData name="Santiago Cano Muniz" userId="77278d51-8899-4792-a37d-34c094257561" providerId="ADAL" clId="{87077003-7B2E-4914-9B80-5CC2E4A635FA}" dt="2019-06-12T21:55:13.489" v="3184" actId="14100"/>
          <ac:grpSpMkLst>
            <pc:docMk/>
            <pc:sldMk cId="1520041968" sldId="441"/>
            <ac:grpSpMk id="5" creationId="{F24BDC60-30C4-47A8-8D20-C19A97C1A814}"/>
          </ac:grpSpMkLst>
        </pc:grpChg>
        <pc:cxnChg chg="del">
          <ac:chgData name="Santiago Cano Muniz" userId="77278d51-8899-4792-a37d-34c094257561" providerId="ADAL" clId="{87077003-7B2E-4914-9B80-5CC2E4A635FA}" dt="2019-06-12T19:06:47.251" v="2583" actId="478"/>
          <ac:cxnSpMkLst>
            <pc:docMk/>
            <pc:sldMk cId="1520041968" sldId="441"/>
            <ac:cxnSpMk id="7" creationId="{1B4E8532-F46A-43E8-B28A-2FF862BA0BA3}"/>
          </ac:cxnSpMkLst>
        </pc:cxnChg>
        <pc:cxnChg chg="del">
          <ac:chgData name="Santiago Cano Muniz" userId="77278d51-8899-4792-a37d-34c094257561" providerId="ADAL" clId="{87077003-7B2E-4914-9B80-5CC2E4A635FA}" dt="2019-06-12T19:06:47.251" v="2583" actId="478"/>
          <ac:cxnSpMkLst>
            <pc:docMk/>
            <pc:sldMk cId="1520041968" sldId="441"/>
            <ac:cxnSpMk id="8" creationId="{C8D4E2D0-9CE3-4F24-BDF3-24175391E0BC}"/>
          </ac:cxnSpMkLst>
        </pc:cxnChg>
      </pc:sldChg>
      <pc:sldChg chg="addSp delSp modSp add modTransition modAnim">
        <pc:chgData name="Santiago Cano Muniz" userId="77278d51-8899-4792-a37d-34c094257561" providerId="ADAL" clId="{87077003-7B2E-4914-9B80-5CC2E4A635FA}" dt="2019-06-13T16:31:20.662" v="4081"/>
        <pc:sldMkLst>
          <pc:docMk/>
          <pc:sldMk cId="1121903349" sldId="442"/>
        </pc:sldMkLst>
        <pc:picChg chg="add del mod">
          <ac:chgData name="Santiago Cano Muniz" userId="77278d51-8899-4792-a37d-34c094257561" providerId="ADAL" clId="{87077003-7B2E-4914-9B80-5CC2E4A635FA}" dt="2019-06-12T21:55:31.308" v="3190"/>
          <ac:picMkLst>
            <pc:docMk/>
            <pc:sldMk cId="1121903349" sldId="442"/>
            <ac:picMk id="8" creationId="{C0EE8461-B917-4696-B94D-E1AF2D7E8E5E}"/>
          </ac:picMkLst>
        </pc:picChg>
      </pc:sldChg>
      <pc:sldChg chg="addSp delSp modSp add modTransition modAnim">
        <pc:chgData name="Santiago Cano Muniz" userId="77278d51-8899-4792-a37d-34c094257561" providerId="ADAL" clId="{87077003-7B2E-4914-9B80-5CC2E4A635FA}" dt="2019-06-13T16:31:29.352" v="4089"/>
        <pc:sldMkLst>
          <pc:docMk/>
          <pc:sldMk cId="196124401" sldId="443"/>
        </pc:sldMkLst>
        <pc:spChg chg="add del mod">
          <ac:chgData name="Santiago Cano Muniz" userId="77278d51-8899-4792-a37d-34c094257561" providerId="ADAL" clId="{87077003-7B2E-4914-9B80-5CC2E4A635FA}" dt="2019-06-12T22:00:07.243" v="3469" actId="478"/>
          <ac:spMkLst>
            <pc:docMk/>
            <pc:sldMk cId="196124401" sldId="443"/>
            <ac:spMk id="3" creationId="{238A088A-9489-432D-9C1E-B79B3ADE14CF}"/>
          </ac:spMkLst>
        </pc:spChg>
        <pc:spChg chg="del">
          <ac:chgData name="Santiago Cano Muniz" userId="77278d51-8899-4792-a37d-34c094257561" providerId="ADAL" clId="{87077003-7B2E-4914-9B80-5CC2E4A635FA}" dt="2019-06-12T22:00:02.611" v="3468" actId="478"/>
          <ac:spMkLst>
            <pc:docMk/>
            <pc:sldMk cId="196124401" sldId="443"/>
            <ac:spMk id="9" creationId="{4CB48067-A653-4287-9F92-0E4A39D4D875}"/>
          </ac:spMkLst>
        </pc:spChg>
        <pc:spChg chg="mod">
          <ac:chgData name="Santiago Cano Muniz" userId="77278d51-8899-4792-a37d-34c094257561" providerId="ADAL" clId="{87077003-7B2E-4914-9B80-5CC2E4A635FA}" dt="2019-06-12T23:01:21.309" v="3765" actId="1076"/>
          <ac:spMkLst>
            <pc:docMk/>
            <pc:sldMk cId="196124401" sldId="443"/>
            <ac:spMk id="10" creationId="{88DA7094-2130-473E-BB4F-25AF42D24A62}"/>
          </ac:spMkLst>
        </pc:spChg>
        <pc:spChg chg="add mod">
          <ac:chgData name="Santiago Cano Muniz" userId="77278d51-8899-4792-a37d-34c094257561" providerId="ADAL" clId="{87077003-7B2E-4914-9B80-5CC2E4A635FA}" dt="2019-06-12T21:59:56.773" v="3467" actId="1076"/>
          <ac:spMkLst>
            <pc:docMk/>
            <pc:sldMk cId="196124401" sldId="443"/>
            <ac:spMk id="11" creationId="{45DF2B32-F777-4101-A33A-FD73CBAE6CB8}"/>
          </ac:spMkLst>
        </pc:spChg>
      </pc:sldChg>
      <pc:sldChg chg="addSp modSp add modTransition modAnim">
        <pc:chgData name="Santiago Cano Muniz" userId="77278d51-8899-4792-a37d-34c094257561" providerId="ADAL" clId="{87077003-7B2E-4914-9B80-5CC2E4A635FA}" dt="2019-06-14T11:31:51.465" v="5909" actId="20577"/>
        <pc:sldMkLst>
          <pc:docMk/>
          <pc:sldMk cId="2951986020" sldId="444"/>
        </pc:sldMkLst>
        <pc:spChg chg="add mod">
          <ac:chgData name="Santiago Cano Muniz" userId="77278d51-8899-4792-a37d-34c094257561" providerId="ADAL" clId="{87077003-7B2E-4914-9B80-5CC2E4A635FA}" dt="2019-06-12T23:00:41.528" v="3732" actId="571"/>
          <ac:spMkLst>
            <pc:docMk/>
            <pc:sldMk cId="2951986020" sldId="444"/>
            <ac:spMk id="9" creationId="{42BB47E1-7BFE-4F41-9B90-4AC9AB49F350}"/>
          </ac:spMkLst>
        </pc:spChg>
        <pc:spChg chg="mod">
          <ac:chgData name="Santiago Cano Muniz" userId="77278d51-8899-4792-a37d-34c094257561" providerId="ADAL" clId="{87077003-7B2E-4914-9B80-5CC2E4A635FA}" dt="2019-06-12T22:02:12.912" v="3493"/>
          <ac:spMkLst>
            <pc:docMk/>
            <pc:sldMk cId="2951986020" sldId="444"/>
            <ac:spMk id="12" creationId="{50F5EB81-C182-46D3-8241-EFA9A2A2B8D5}"/>
          </ac:spMkLst>
        </pc:spChg>
        <pc:spChg chg="mod">
          <ac:chgData name="Santiago Cano Muniz" userId="77278d51-8899-4792-a37d-34c094257561" providerId="ADAL" clId="{87077003-7B2E-4914-9B80-5CC2E4A635FA}" dt="2019-06-12T22:05:39.078" v="3573" actId="20577"/>
          <ac:spMkLst>
            <pc:docMk/>
            <pc:sldMk cId="2951986020" sldId="444"/>
            <ac:spMk id="15" creationId="{8E6652B3-0A00-4F4C-A39D-32C37AB19705}"/>
          </ac:spMkLst>
        </pc:spChg>
        <pc:spChg chg="mod">
          <ac:chgData name="Santiago Cano Muniz" userId="77278d51-8899-4792-a37d-34c094257561" providerId="ADAL" clId="{87077003-7B2E-4914-9B80-5CC2E4A635FA}" dt="2019-06-14T11:31:51.465" v="5909" actId="20577"/>
          <ac:spMkLst>
            <pc:docMk/>
            <pc:sldMk cId="2951986020" sldId="444"/>
            <ac:spMk id="17" creationId="{DD770B44-5032-4C22-AEA7-AEFBB5943F7A}"/>
          </ac:spMkLst>
        </pc:spChg>
        <pc:spChg chg="mod">
          <ac:chgData name="Santiago Cano Muniz" userId="77278d51-8899-4792-a37d-34c094257561" providerId="ADAL" clId="{87077003-7B2E-4914-9B80-5CC2E4A635FA}" dt="2019-06-12T23:01:39.631" v="3770" actId="1076"/>
          <ac:spMkLst>
            <pc:docMk/>
            <pc:sldMk cId="2951986020" sldId="444"/>
            <ac:spMk id="18" creationId="{5F6333F0-F783-4BCE-A166-612DFC3A2643}"/>
          </ac:spMkLst>
        </pc:spChg>
      </pc:sldChg>
      <pc:sldChg chg="addSp delSp modSp add modTransition modAnim">
        <pc:chgData name="Santiago Cano Muniz" userId="77278d51-8899-4792-a37d-34c094257561" providerId="ADAL" clId="{87077003-7B2E-4914-9B80-5CC2E4A635FA}" dt="2019-06-13T16:31:33.495" v="4093"/>
        <pc:sldMkLst>
          <pc:docMk/>
          <pc:sldMk cId="2242455712" sldId="445"/>
        </pc:sldMkLst>
        <pc:spChg chg="add mod">
          <ac:chgData name="Santiago Cano Muniz" userId="77278d51-8899-4792-a37d-34c094257561" providerId="ADAL" clId="{87077003-7B2E-4914-9B80-5CC2E4A635FA}" dt="2019-06-12T22:10:43.930" v="3591" actId="20577"/>
          <ac:spMkLst>
            <pc:docMk/>
            <pc:sldMk cId="2242455712" sldId="445"/>
            <ac:spMk id="9" creationId="{9B032196-63C1-4A6C-9C8F-F376ED734826}"/>
          </ac:spMkLst>
        </pc:spChg>
        <pc:spChg chg="del">
          <ac:chgData name="Santiago Cano Muniz" userId="77278d51-8899-4792-a37d-34c094257561" providerId="ADAL" clId="{87077003-7B2E-4914-9B80-5CC2E4A635FA}" dt="2019-06-12T22:05:55.986" v="3576" actId="478"/>
          <ac:spMkLst>
            <pc:docMk/>
            <pc:sldMk cId="2242455712" sldId="445"/>
            <ac:spMk id="12" creationId="{50F5EB81-C182-46D3-8241-EFA9A2A2B8D5}"/>
          </ac:spMkLst>
        </pc:spChg>
        <pc:spChg chg="mod">
          <ac:chgData name="Santiago Cano Muniz" userId="77278d51-8899-4792-a37d-34c094257561" providerId="ADAL" clId="{87077003-7B2E-4914-9B80-5CC2E4A635FA}" dt="2019-06-12T22:10:55.647" v="3599" actId="20577"/>
          <ac:spMkLst>
            <pc:docMk/>
            <pc:sldMk cId="2242455712" sldId="445"/>
            <ac:spMk id="15" creationId="{8E6652B3-0A00-4F4C-A39D-32C37AB19705}"/>
          </ac:spMkLst>
        </pc:spChg>
        <pc:spChg chg="del">
          <ac:chgData name="Santiago Cano Muniz" userId="77278d51-8899-4792-a37d-34c094257561" providerId="ADAL" clId="{87077003-7B2E-4914-9B80-5CC2E4A635FA}" dt="2019-06-12T22:05:53.301" v="3575" actId="478"/>
          <ac:spMkLst>
            <pc:docMk/>
            <pc:sldMk cId="2242455712" sldId="445"/>
            <ac:spMk id="17" creationId="{DD770B44-5032-4C22-AEA7-AEFBB5943F7A}"/>
          </ac:spMkLst>
        </pc:spChg>
        <pc:spChg chg="mod">
          <ac:chgData name="Santiago Cano Muniz" userId="77278d51-8899-4792-a37d-34c094257561" providerId="ADAL" clId="{87077003-7B2E-4914-9B80-5CC2E4A635FA}" dt="2019-06-12T23:01:32.945" v="3769" actId="1076"/>
          <ac:spMkLst>
            <pc:docMk/>
            <pc:sldMk cId="2242455712" sldId="445"/>
            <ac:spMk id="18" creationId="{5F6333F0-F783-4BCE-A166-612DFC3A2643}"/>
          </ac:spMkLst>
        </pc:spChg>
        <pc:grpChg chg="add">
          <ac:chgData name="Santiago Cano Muniz" userId="77278d51-8899-4792-a37d-34c094257561" providerId="ADAL" clId="{87077003-7B2E-4914-9B80-5CC2E4A635FA}" dt="2019-06-12T22:10:32.243" v="3589"/>
          <ac:grpSpMkLst>
            <pc:docMk/>
            <pc:sldMk cId="2242455712" sldId="445"/>
            <ac:grpSpMk id="10" creationId="{4852DDAC-33D5-4732-9026-FE922DB93CD7}"/>
          </ac:grpSpMkLst>
        </pc:grpChg>
      </pc:sldChg>
      <pc:sldChg chg="addSp modSp add modTransition modAnim">
        <pc:chgData name="Santiago Cano Muniz" userId="77278d51-8899-4792-a37d-34c094257561" providerId="ADAL" clId="{87077003-7B2E-4914-9B80-5CC2E4A635FA}" dt="2019-06-13T16:46:33.080" v="4113" actId="732"/>
        <pc:sldMkLst>
          <pc:docMk/>
          <pc:sldMk cId="4233244754" sldId="446"/>
        </pc:sldMkLst>
        <pc:spChg chg="add mod">
          <ac:chgData name="Santiago Cano Muniz" userId="77278d51-8899-4792-a37d-34c094257561" providerId="ADAL" clId="{87077003-7B2E-4914-9B80-5CC2E4A635FA}" dt="2019-06-13T06:12:07.956" v="3862" actId="1076"/>
          <ac:spMkLst>
            <pc:docMk/>
            <pc:sldMk cId="4233244754" sldId="446"/>
            <ac:spMk id="6" creationId="{44B0A383-6DB4-4F19-957A-2512CD264DC2}"/>
          </ac:spMkLst>
        </pc:spChg>
        <pc:picChg chg="mod modCrop">
          <ac:chgData name="Santiago Cano Muniz" userId="77278d51-8899-4792-a37d-34c094257561" providerId="ADAL" clId="{87077003-7B2E-4914-9B80-5CC2E4A635FA}" dt="2019-06-13T16:46:33.080" v="4113" actId="732"/>
          <ac:picMkLst>
            <pc:docMk/>
            <pc:sldMk cId="4233244754" sldId="446"/>
            <ac:picMk id="5" creationId="{07230AEF-775A-4C72-8B5E-CDE3A323E239}"/>
          </ac:picMkLst>
        </pc:picChg>
      </pc:sldChg>
      <pc:sldChg chg="addSp delSp modSp add modTransition modAnim">
        <pc:chgData name="Santiago Cano Muniz" userId="77278d51-8899-4792-a37d-34c094257561" providerId="ADAL" clId="{87077003-7B2E-4914-9B80-5CC2E4A635FA}" dt="2019-06-13T16:31:35.211" v="4095"/>
        <pc:sldMkLst>
          <pc:docMk/>
          <pc:sldMk cId="3926720997" sldId="447"/>
        </pc:sldMkLst>
        <pc:picChg chg="del">
          <ac:chgData name="Santiago Cano Muniz" userId="77278d51-8899-4792-a37d-34c094257561" providerId="ADAL" clId="{87077003-7B2E-4914-9B80-5CC2E4A635FA}" dt="2019-06-13T06:14:26.950" v="3863" actId="478"/>
          <ac:picMkLst>
            <pc:docMk/>
            <pc:sldMk cId="3926720997" sldId="447"/>
            <ac:picMk id="2" creationId="{57569CEB-485E-45BB-954B-33E4BAFEB313}"/>
          </ac:picMkLst>
        </pc:picChg>
        <pc:picChg chg="add del mod">
          <ac:chgData name="Santiago Cano Muniz" userId="77278d51-8899-4792-a37d-34c094257561" providerId="ADAL" clId="{87077003-7B2E-4914-9B80-5CC2E4A635FA}" dt="2019-06-13T06:14:40.783" v="3867" actId="478"/>
          <ac:picMkLst>
            <pc:docMk/>
            <pc:sldMk cId="3926720997" sldId="447"/>
            <ac:picMk id="3" creationId="{36CC3475-27C5-4E6C-83C1-34683B9161DE}"/>
          </ac:picMkLst>
        </pc:picChg>
        <pc:picChg chg="add mod">
          <ac:chgData name="Santiago Cano Muniz" userId="77278d51-8899-4792-a37d-34c094257561" providerId="ADAL" clId="{87077003-7B2E-4914-9B80-5CC2E4A635FA}" dt="2019-06-13T06:14:46.381" v="3870" actId="1076"/>
          <ac:picMkLst>
            <pc:docMk/>
            <pc:sldMk cId="3926720997" sldId="447"/>
            <ac:picMk id="4" creationId="{24447775-A9CC-4D37-A75E-E2F39AACC288}"/>
          </ac:picMkLst>
        </pc:picChg>
      </pc:sldChg>
      <pc:sldChg chg="addSp delSp modSp add modTransition modAnim">
        <pc:chgData name="Santiago Cano Muniz" userId="77278d51-8899-4792-a37d-34c094257561" providerId="ADAL" clId="{87077003-7B2E-4914-9B80-5CC2E4A635FA}" dt="2019-06-14T11:35:40.682" v="5919" actId="20577"/>
        <pc:sldMkLst>
          <pc:docMk/>
          <pc:sldMk cId="820050545" sldId="448"/>
        </pc:sldMkLst>
        <pc:spChg chg="add del mod">
          <ac:chgData name="Santiago Cano Muniz" userId="77278d51-8899-4792-a37d-34c094257561" providerId="ADAL" clId="{87077003-7B2E-4914-9B80-5CC2E4A635FA}" dt="2019-06-13T06:32:39.724" v="4012" actId="478"/>
          <ac:spMkLst>
            <pc:docMk/>
            <pc:sldMk cId="820050545" sldId="448"/>
            <ac:spMk id="3" creationId="{3C8D1718-0A69-4F24-9D44-3C7FD0236E31}"/>
          </ac:spMkLst>
        </pc:spChg>
        <pc:spChg chg="add del">
          <ac:chgData name="Santiago Cano Muniz" userId="77278d51-8899-4792-a37d-34c094257561" providerId="ADAL" clId="{87077003-7B2E-4914-9B80-5CC2E4A635FA}" dt="2019-06-13T16:27:36.470" v="4033" actId="478"/>
          <ac:spMkLst>
            <pc:docMk/>
            <pc:sldMk cId="820050545" sldId="448"/>
            <ac:spMk id="10" creationId="{75DCB3F1-E13A-4DF3-A24B-2B5DCEC09CE9}"/>
          </ac:spMkLst>
        </pc:spChg>
        <pc:spChg chg="add">
          <ac:chgData name="Santiago Cano Muniz" userId="77278d51-8899-4792-a37d-34c094257561" providerId="ADAL" clId="{87077003-7B2E-4914-9B80-5CC2E4A635FA}" dt="2019-06-13T06:32:35.558" v="4011"/>
          <ac:spMkLst>
            <pc:docMk/>
            <pc:sldMk cId="820050545" sldId="448"/>
            <ac:spMk id="11" creationId="{05148375-D751-47F6-BDFB-CB36749A075E}"/>
          </ac:spMkLst>
        </pc:spChg>
        <pc:spChg chg="del mod">
          <ac:chgData name="Santiago Cano Muniz" userId="77278d51-8899-4792-a37d-34c094257561" providerId="ADAL" clId="{87077003-7B2E-4914-9B80-5CC2E4A635FA}" dt="2019-06-13T06:32:35.233" v="4010" actId="478"/>
          <ac:spMkLst>
            <pc:docMk/>
            <pc:sldMk cId="820050545" sldId="448"/>
            <ac:spMk id="12" creationId="{CCB0D69A-B09C-40FB-B2DB-AB78D591E2EF}"/>
          </ac:spMkLst>
        </pc:spChg>
        <pc:spChg chg="add mod">
          <ac:chgData name="Santiago Cano Muniz" userId="77278d51-8899-4792-a37d-34c094257561" providerId="ADAL" clId="{87077003-7B2E-4914-9B80-5CC2E4A635FA}" dt="2019-06-14T11:35:40.682" v="5919" actId="20577"/>
          <ac:spMkLst>
            <pc:docMk/>
            <pc:sldMk cId="820050545" sldId="448"/>
            <ac:spMk id="15" creationId="{AB0574A1-A6A7-4352-992A-102CBD1E061F}"/>
          </ac:spMkLst>
        </pc:spChg>
        <pc:picChg chg="mod">
          <ac:chgData name="Santiago Cano Muniz" userId="77278d51-8899-4792-a37d-34c094257561" providerId="ADAL" clId="{87077003-7B2E-4914-9B80-5CC2E4A635FA}" dt="2019-06-13T16:47:44.679" v="4211" actId="1076"/>
          <ac:picMkLst>
            <pc:docMk/>
            <pc:sldMk cId="820050545" sldId="448"/>
            <ac:picMk id="4" creationId="{BE3C171C-937A-4A3A-8503-2E22D5808758}"/>
          </ac:picMkLst>
        </pc:picChg>
        <pc:picChg chg="add del mod">
          <ac:chgData name="Santiago Cano Muniz" userId="77278d51-8899-4792-a37d-34c094257561" providerId="ADAL" clId="{87077003-7B2E-4914-9B80-5CC2E4A635FA}" dt="2019-06-13T16:47:09.796" v="4117"/>
          <ac:picMkLst>
            <pc:docMk/>
            <pc:sldMk cId="820050545" sldId="448"/>
            <ac:picMk id="16" creationId="{182C3671-5874-4FCC-8B16-DE4BAF47348D}"/>
          </ac:picMkLst>
        </pc:picChg>
        <pc:picChg chg="add del">
          <ac:chgData name="Santiago Cano Muniz" userId="77278d51-8899-4792-a37d-34c094257561" providerId="ADAL" clId="{87077003-7B2E-4914-9B80-5CC2E4A635FA}" dt="2019-06-13T16:47:55.169" v="4213"/>
          <ac:picMkLst>
            <pc:docMk/>
            <pc:sldMk cId="820050545" sldId="448"/>
            <ac:picMk id="17" creationId="{75398C2A-845E-44B9-A6F1-33F984E75DAA}"/>
          </ac:picMkLst>
        </pc:picChg>
      </pc:sldChg>
      <pc:sldChg chg="addSp delSp modSp add delAnim modAnim">
        <pc:chgData name="Santiago Cano Muniz" userId="77278d51-8899-4792-a37d-34c094257561" providerId="ADAL" clId="{87077003-7B2E-4914-9B80-5CC2E4A635FA}" dt="2019-06-16T07:32:11.148" v="6127" actId="790"/>
        <pc:sldMkLst>
          <pc:docMk/>
          <pc:sldMk cId="4047064423" sldId="449"/>
        </pc:sldMkLst>
        <pc:spChg chg="add del mod">
          <ac:chgData name="Santiago Cano Muniz" userId="77278d51-8899-4792-a37d-34c094257561" providerId="ADAL" clId="{87077003-7B2E-4914-9B80-5CC2E4A635FA}" dt="2019-06-13T16:29:42.023" v="4051" actId="478"/>
          <ac:spMkLst>
            <pc:docMk/>
            <pc:sldMk cId="4047064423" sldId="449"/>
            <ac:spMk id="4" creationId="{A7B75F16-F4E2-468B-A84A-156E44DA6FB6}"/>
          </ac:spMkLst>
        </pc:spChg>
        <pc:spChg chg="mod">
          <ac:chgData name="Santiago Cano Muniz" userId="77278d51-8899-4792-a37d-34c094257561" providerId="ADAL" clId="{87077003-7B2E-4914-9B80-5CC2E4A635FA}" dt="2019-06-16T07:32:11.148" v="6127" actId="790"/>
          <ac:spMkLst>
            <pc:docMk/>
            <pc:sldMk cId="4047064423" sldId="449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87077003-7B2E-4914-9B80-5CC2E4A635FA}" dt="2019-06-15T20:30:06.844" v="6055" actId="790"/>
          <ac:spMkLst>
            <pc:docMk/>
            <pc:sldMk cId="4047064423" sldId="449"/>
            <ac:spMk id="14" creationId="{00000000-0000-0000-0000-000000000000}"/>
          </ac:spMkLst>
        </pc:spChg>
        <pc:spChg chg="del">
          <ac:chgData name="Santiago Cano Muniz" userId="77278d51-8899-4792-a37d-34c094257561" providerId="ADAL" clId="{87077003-7B2E-4914-9B80-5CC2E4A635FA}" dt="2019-06-13T16:29:37.364" v="4049" actId="478"/>
          <ac:spMkLst>
            <pc:docMk/>
            <pc:sldMk cId="4047064423" sldId="449"/>
            <ac:spMk id="15" creationId="{93FFCBCC-E2D6-46C2-86CC-CD44A9052E0F}"/>
          </ac:spMkLst>
        </pc:spChg>
        <pc:spChg chg="del">
          <ac:chgData name="Santiago Cano Muniz" userId="77278d51-8899-4792-a37d-34c094257561" providerId="ADAL" clId="{87077003-7B2E-4914-9B80-5CC2E4A635FA}" dt="2019-06-13T16:29:39.950" v="4050" actId="478"/>
          <ac:spMkLst>
            <pc:docMk/>
            <pc:sldMk cId="4047064423" sldId="449"/>
            <ac:spMk id="16" creationId="{48E3EABC-D9BE-4DCA-A25B-2843F248EEC3}"/>
          </ac:spMkLst>
        </pc:spChg>
        <pc:spChg chg="del">
          <ac:chgData name="Santiago Cano Muniz" userId="77278d51-8899-4792-a37d-34c094257561" providerId="ADAL" clId="{87077003-7B2E-4914-9B80-5CC2E4A635FA}" dt="2019-06-13T16:29:44.789" v="4052" actId="478"/>
          <ac:spMkLst>
            <pc:docMk/>
            <pc:sldMk cId="4047064423" sldId="449"/>
            <ac:spMk id="17" creationId="{89A2B9CD-B2D8-46CD-AE74-C97DD8815526}"/>
          </ac:spMkLst>
        </pc:spChg>
        <pc:spChg chg="del">
          <ac:chgData name="Santiago Cano Muniz" userId="77278d51-8899-4792-a37d-34c094257561" providerId="ADAL" clId="{87077003-7B2E-4914-9B80-5CC2E4A635FA}" dt="2019-06-13T16:29:44.789" v="4052" actId="478"/>
          <ac:spMkLst>
            <pc:docMk/>
            <pc:sldMk cId="4047064423" sldId="449"/>
            <ac:spMk id="18" creationId="{573E9547-DE61-42D1-B2A7-25C47737080D}"/>
          </ac:spMkLst>
        </pc:spChg>
        <pc:picChg chg="del">
          <ac:chgData name="Santiago Cano Muniz" userId="77278d51-8899-4792-a37d-34c094257561" providerId="ADAL" clId="{87077003-7B2E-4914-9B80-5CC2E4A635FA}" dt="2019-06-13T16:30:43.590" v="4063" actId="478"/>
          <ac:picMkLst>
            <pc:docMk/>
            <pc:sldMk cId="4047064423" sldId="449"/>
            <ac:picMk id="5" creationId="{AB221DD7-11E6-4D28-9261-4FDB0A881901}"/>
          </ac:picMkLst>
        </pc:picChg>
      </pc:sldChg>
      <pc:sldChg chg="addSp delSp modSp add modAnim">
        <pc:chgData name="Santiago Cano Muniz" userId="77278d51-8899-4792-a37d-34c094257561" providerId="ADAL" clId="{87077003-7B2E-4914-9B80-5CC2E4A635FA}" dt="2019-06-15T20:29:11.664" v="6051" actId="207"/>
        <pc:sldMkLst>
          <pc:docMk/>
          <pc:sldMk cId="2264154803" sldId="451"/>
        </pc:sldMkLst>
        <pc:spChg chg="mod">
          <ac:chgData name="Santiago Cano Muniz" userId="77278d51-8899-4792-a37d-34c094257561" providerId="ADAL" clId="{87077003-7B2E-4914-9B80-5CC2E4A635FA}" dt="2019-06-13T20:01:09.507" v="5274" actId="20577"/>
          <ac:spMkLst>
            <pc:docMk/>
            <pc:sldMk cId="2264154803" sldId="451"/>
            <ac:spMk id="11" creationId="{05148375-D751-47F6-BDFB-CB36749A075E}"/>
          </ac:spMkLst>
        </pc:spChg>
        <pc:spChg chg="add del">
          <ac:chgData name="Santiago Cano Muniz" userId="77278d51-8899-4792-a37d-34c094257561" providerId="ADAL" clId="{87077003-7B2E-4914-9B80-5CC2E4A635FA}" dt="2019-06-13T17:19:34.161" v="4418" actId="478"/>
          <ac:spMkLst>
            <pc:docMk/>
            <pc:sldMk cId="2264154803" sldId="451"/>
            <ac:spMk id="12" creationId="{5CDE94E3-3771-462A-B96C-18BAA57504E1}"/>
          </ac:spMkLst>
        </pc:spChg>
        <pc:spChg chg="mod">
          <ac:chgData name="Santiago Cano Muniz" userId="77278d51-8899-4792-a37d-34c094257561" providerId="ADAL" clId="{87077003-7B2E-4914-9B80-5CC2E4A635FA}" dt="2019-06-15T20:29:11.664" v="6051" actId="207"/>
          <ac:spMkLst>
            <pc:docMk/>
            <pc:sldMk cId="2264154803" sldId="451"/>
            <ac:spMk id="15" creationId="{AB0574A1-A6A7-4352-992A-102CBD1E061F}"/>
          </ac:spMkLst>
        </pc:spChg>
        <pc:picChg chg="add del mod">
          <ac:chgData name="Santiago Cano Muniz" userId="77278d51-8899-4792-a37d-34c094257561" providerId="ADAL" clId="{87077003-7B2E-4914-9B80-5CC2E4A635FA}" dt="2019-06-13T17:27:49.501" v="4487" actId="478"/>
          <ac:picMkLst>
            <pc:docMk/>
            <pc:sldMk cId="2264154803" sldId="451"/>
            <ac:picMk id="2" creationId="{995166A8-EC1D-49D5-BC90-23D28809CB28}"/>
          </ac:picMkLst>
        </pc:picChg>
        <pc:picChg chg="add mod ord">
          <ac:chgData name="Santiago Cano Muniz" userId="77278d51-8899-4792-a37d-34c094257561" providerId="ADAL" clId="{87077003-7B2E-4914-9B80-5CC2E4A635FA}" dt="2019-06-13T17:27:48.047" v="4486" actId="167"/>
          <ac:picMkLst>
            <pc:docMk/>
            <pc:sldMk cId="2264154803" sldId="451"/>
            <ac:picMk id="3" creationId="{906348DE-8BA9-4252-BC41-C16FE9129A01}"/>
          </ac:picMkLst>
        </pc:picChg>
        <pc:picChg chg="del">
          <ac:chgData name="Santiago Cano Muniz" userId="77278d51-8899-4792-a37d-34c094257561" providerId="ADAL" clId="{87077003-7B2E-4914-9B80-5CC2E4A635FA}" dt="2019-06-13T16:47:31.505" v="4208" actId="478"/>
          <ac:picMkLst>
            <pc:docMk/>
            <pc:sldMk cId="2264154803" sldId="451"/>
            <ac:picMk id="4" creationId="{BE3C171C-937A-4A3A-8503-2E22D5808758}"/>
          </ac:picMkLst>
        </pc:picChg>
        <pc:picChg chg="add del mod">
          <ac:chgData name="Santiago Cano Muniz" userId="77278d51-8899-4792-a37d-34c094257561" providerId="ADAL" clId="{87077003-7B2E-4914-9B80-5CC2E4A635FA}" dt="2019-06-13T17:51:09.788" v="4502"/>
          <ac:picMkLst>
            <pc:docMk/>
            <pc:sldMk cId="2264154803" sldId="451"/>
            <ac:picMk id="5" creationId="{B20F4262-84A0-4AFD-8C21-805BDCB730F9}"/>
          </ac:picMkLst>
        </pc:picChg>
        <pc:picChg chg="del">
          <ac:chgData name="Santiago Cano Muniz" userId="77278d51-8899-4792-a37d-34c094257561" providerId="ADAL" clId="{87077003-7B2E-4914-9B80-5CC2E4A635FA}" dt="2019-06-13T16:47:34.879" v="4209" actId="478"/>
          <ac:picMkLst>
            <pc:docMk/>
            <pc:sldMk cId="2264154803" sldId="451"/>
            <ac:picMk id="6" creationId="{3759AFFE-B779-4EED-9533-A62755EB9CDC}"/>
          </ac:picMkLst>
        </pc:picChg>
        <pc:picChg chg="add del mod ord">
          <ac:chgData name="Santiago Cano Muniz" userId="77278d51-8899-4792-a37d-34c094257561" providerId="ADAL" clId="{87077003-7B2E-4914-9B80-5CC2E4A635FA}" dt="2019-06-13T17:28:03.073" v="4490" actId="167"/>
          <ac:picMkLst>
            <pc:docMk/>
            <pc:sldMk cId="2264154803" sldId="451"/>
            <ac:picMk id="10" creationId="{7AD869C0-1831-4BCF-B1E9-CBCD23CB5314}"/>
          </ac:picMkLst>
        </pc:picChg>
      </pc:sldChg>
      <pc:sldChg chg="addSp delSp modSp add delAnim">
        <pc:chgData name="Santiago Cano Muniz" userId="77278d51-8899-4792-a37d-34c094257561" providerId="ADAL" clId="{87077003-7B2E-4914-9B80-5CC2E4A635FA}" dt="2019-06-15T20:29:42.554" v="6053" actId="790"/>
        <pc:sldMkLst>
          <pc:docMk/>
          <pc:sldMk cId="1025697809" sldId="453"/>
        </pc:sldMkLst>
        <pc:spChg chg="mod">
          <ac:chgData name="Santiago Cano Muniz" userId="77278d51-8899-4792-a37d-34c094257561" providerId="ADAL" clId="{87077003-7B2E-4914-9B80-5CC2E4A635FA}" dt="2019-06-13T20:01:17.034" v="5288" actId="20577"/>
          <ac:spMkLst>
            <pc:docMk/>
            <pc:sldMk cId="1025697809" sldId="453"/>
            <ac:spMk id="11" creationId="{05148375-D751-47F6-BDFB-CB36749A075E}"/>
          </ac:spMkLst>
        </pc:spChg>
        <pc:spChg chg="mod">
          <ac:chgData name="Santiago Cano Muniz" userId="77278d51-8899-4792-a37d-34c094257561" providerId="ADAL" clId="{87077003-7B2E-4914-9B80-5CC2E4A635FA}" dt="2019-06-15T20:29:42.554" v="6053" actId="790"/>
          <ac:spMkLst>
            <pc:docMk/>
            <pc:sldMk cId="1025697809" sldId="453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87077003-7B2E-4914-9B80-5CC2E4A635FA}" dt="2019-06-15T20:29:37.831" v="6052" actId="790"/>
          <ac:spMkLst>
            <pc:docMk/>
            <pc:sldMk cId="1025697809" sldId="453"/>
            <ac:spMk id="14" creationId="{00000000-0000-0000-0000-000000000000}"/>
          </ac:spMkLst>
        </pc:spChg>
        <pc:picChg chg="del">
          <ac:chgData name="Santiago Cano Muniz" userId="77278d51-8899-4792-a37d-34c094257561" providerId="ADAL" clId="{87077003-7B2E-4914-9B80-5CC2E4A635FA}" dt="2019-06-13T17:50:20.355" v="4496" actId="478"/>
          <ac:picMkLst>
            <pc:docMk/>
            <pc:sldMk cId="1025697809" sldId="453"/>
            <ac:picMk id="3" creationId="{906348DE-8BA9-4252-BC41-C16FE9129A01}"/>
          </ac:picMkLst>
        </pc:picChg>
        <pc:picChg chg="del">
          <ac:chgData name="Santiago Cano Muniz" userId="77278d51-8899-4792-a37d-34c094257561" providerId="ADAL" clId="{87077003-7B2E-4914-9B80-5CC2E4A635FA}" dt="2019-06-13T17:50:21.588" v="4497" actId="478"/>
          <ac:picMkLst>
            <pc:docMk/>
            <pc:sldMk cId="1025697809" sldId="453"/>
            <ac:picMk id="10" creationId="{7AD869C0-1831-4BCF-B1E9-CBCD23CB5314}"/>
          </ac:picMkLst>
        </pc:picChg>
        <pc:picChg chg="add">
          <ac:chgData name="Santiago Cano Muniz" userId="77278d51-8899-4792-a37d-34c094257561" providerId="ADAL" clId="{87077003-7B2E-4914-9B80-5CC2E4A635FA}" dt="2019-06-13T17:51:11.435" v="4503"/>
          <ac:picMkLst>
            <pc:docMk/>
            <pc:sldMk cId="1025697809" sldId="453"/>
            <ac:picMk id="12" creationId="{9EBA9C9C-2286-44DD-92B9-D4EBBE8FBB2C}"/>
          </ac:picMkLst>
        </pc:picChg>
      </pc:sldChg>
      <pc:sldChg chg="addSp delSp modSp add modAnim">
        <pc:chgData name="Santiago Cano Muniz" userId="77278d51-8899-4792-a37d-34c094257561" providerId="ADAL" clId="{87077003-7B2E-4914-9B80-5CC2E4A635FA}" dt="2019-06-13T20:01:22.007" v="5289"/>
        <pc:sldMkLst>
          <pc:docMk/>
          <pc:sldMk cId="1109420248" sldId="454"/>
        </pc:sldMkLst>
        <pc:spChg chg="mod">
          <ac:chgData name="Santiago Cano Muniz" userId="77278d51-8899-4792-a37d-34c094257561" providerId="ADAL" clId="{87077003-7B2E-4914-9B80-5CC2E4A635FA}" dt="2019-06-13T20:01:22.007" v="5289"/>
          <ac:spMkLst>
            <pc:docMk/>
            <pc:sldMk cId="1109420248" sldId="454"/>
            <ac:spMk id="11" creationId="{05148375-D751-47F6-BDFB-CB36749A075E}"/>
          </ac:spMkLst>
        </pc:spChg>
        <pc:spChg chg="mod">
          <ac:chgData name="Santiago Cano Muniz" userId="77278d51-8899-4792-a37d-34c094257561" providerId="ADAL" clId="{87077003-7B2E-4914-9B80-5CC2E4A635FA}" dt="2019-06-13T18:04:43.758" v="4507"/>
          <ac:spMkLst>
            <pc:docMk/>
            <pc:sldMk cId="1109420248" sldId="454"/>
            <ac:spMk id="15" creationId="{AB0574A1-A6A7-4352-992A-102CBD1E061F}"/>
          </ac:spMkLst>
        </pc:spChg>
        <pc:spChg chg="add del mod">
          <ac:chgData name="Santiago Cano Muniz" userId="77278d51-8899-4792-a37d-34c094257561" providerId="ADAL" clId="{87077003-7B2E-4914-9B80-5CC2E4A635FA}" dt="2019-06-13T18:10:54.213" v="4608"/>
          <ac:spMkLst>
            <pc:docMk/>
            <pc:sldMk cId="1109420248" sldId="454"/>
            <ac:spMk id="18" creationId="{1875E54C-BA29-44C0-BA58-F872611A628B}"/>
          </ac:spMkLst>
        </pc:spChg>
        <pc:grpChg chg="add">
          <ac:chgData name="Santiago Cano Muniz" userId="77278d51-8899-4792-a37d-34c094257561" providerId="ADAL" clId="{87077003-7B2E-4914-9B80-5CC2E4A635FA}" dt="2019-06-13T18:07:08.645" v="4549"/>
          <ac:grpSpMkLst>
            <pc:docMk/>
            <pc:sldMk cId="1109420248" sldId="454"/>
            <ac:grpSpMk id="8" creationId="{6C18E594-88D0-4E63-9BB7-9A9B6E2A95BB}"/>
          </ac:grpSpMkLst>
        </pc:grpChg>
      </pc:sldChg>
      <pc:sldChg chg="addSp delSp modSp add modAnim">
        <pc:chgData name="Santiago Cano Muniz" userId="77278d51-8899-4792-a37d-34c094257561" providerId="ADAL" clId="{87077003-7B2E-4914-9B80-5CC2E4A635FA}" dt="2019-06-14T11:48:41.843" v="5944"/>
        <pc:sldMkLst>
          <pc:docMk/>
          <pc:sldMk cId="1569091253" sldId="455"/>
        </pc:sldMkLst>
        <pc:spChg chg="add mod">
          <ac:chgData name="Santiago Cano Muniz" userId="77278d51-8899-4792-a37d-34c094257561" providerId="ADAL" clId="{87077003-7B2E-4914-9B80-5CC2E4A635FA}" dt="2019-06-14T11:47:42.162" v="5938" actId="207"/>
          <ac:spMkLst>
            <pc:docMk/>
            <pc:sldMk cId="1569091253" sldId="455"/>
            <ac:spMk id="2" creationId="{ACA0590E-AE6F-4893-8780-D76B05E94BD7}"/>
          </ac:spMkLst>
        </pc:spChg>
        <pc:spChg chg="add del mod">
          <ac:chgData name="Santiago Cano Muniz" userId="77278d51-8899-4792-a37d-34c094257561" providerId="ADAL" clId="{87077003-7B2E-4914-9B80-5CC2E4A635FA}" dt="2019-06-13T18:30:31.425" v="4975" actId="478"/>
          <ac:spMkLst>
            <pc:docMk/>
            <pc:sldMk cId="1569091253" sldId="455"/>
            <ac:spMk id="5" creationId="{3060E32E-088E-4537-8573-7AB554EA8950}"/>
          </ac:spMkLst>
        </pc:spChg>
        <pc:spChg chg="mod">
          <ac:chgData name="Santiago Cano Muniz" userId="77278d51-8899-4792-a37d-34c094257561" providerId="ADAL" clId="{87077003-7B2E-4914-9B80-5CC2E4A635FA}" dt="2019-06-13T20:01:41.498" v="5332" actId="20577"/>
          <ac:spMkLst>
            <pc:docMk/>
            <pc:sldMk cId="1569091253" sldId="455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87077003-7B2E-4914-9B80-5CC2E4A635FA}" dt="2019-06-13T20:01:32.164" v="5306"/>
          <ac:spMkLst>
            <pc:docMk/>
            <pc:sldMk cId="1569091253" sldId="455"/>
            <ac:spMk id="14" creationId="{00000000-0000-0000-0000-000000000000}"/>
          </ac:spMkLst>
        </pc:spChg>
        <pc:spChg chg="add mod">
          <ac:chgData name="Santiago Cano Muniz" userId="77278d51-8899-4792-a37d-34c094257561" providerId="ADAL" clId="{87077003-7B2E-4914-9B80-5CC2E4A635FA}" dt="2019-06-14T11:46:57.559" v="5933" actId="20577"/>
          <ac:spMkLst>
            <pc:docMk/>
            <pc:sldMk cId="1569091253" sldId="455"/>
            <ac:spMk id="18" creationId="{1C415F6B-C907-4DF0-B983-49526B761B53}"/>
          </ac:spMkLst>
        </pc:spChg>
        <pc:spChg chg="del">
          <ac:chgData name="Santiago Cano Muniz" userId="77278d51-8899-4792-a37d-34c094257561" providerId="ADAL" clId="{87077003-7B2E-4914-9B80-5CC2E4A635FA}" dt="2019-06-13T18:46:48.220" v="5147" actId="478"/>
          <ac:spMkLst>
            <pc:docMk/>
            <pc:sldMk cId="1569091253" sldId="455"/>
            <ac:spMk id="22" creationId="{198F9299-8C8B-467D-B39D-5EDC9617E5A0}"/>
          </ac:spMkLst>
        </pc:spChg>
        <pc:spChg chg="del">
          <ac:chgData name="Santiago Cano Muniz" userId="77278d51-8899-4792-a37d-34c094257561" providerId="ADAL" clId="{87077003-7B2E-4914-9B80-5CC2E4A635FA}" dt="2019-06-13T18:29:52.264" v="4965" actId="478"/>
          <ac:spMkLst>
            <pc:docMk/>
            <pc:sldMk cId="1569091253" sldId="455"/>
            <ac:spMk id="24" creationId="{155ABBDB-2779-4D55-B2E2-11E9B774EBE5}"/>
          </ac:spMkLst>
        </pc:spChg>
        <pc:spChg chg="del">
          <ac:chgData name="Santiago Cano Muniz" userId="77278d51-8899-4792-a37d-34c094257561" providerId="ADAL" clId="{87077003-7B2E-4914-9B80-5CC2E4A635FA}" dt="2019-06-13T18:30:27.666" v="4974" actId="478"/>
          <ac:spMkLst>
            <pc:docMk/>
            <pc:sldMk cId="1569091253" sldId="455"/>
            <ac:spMk id="37" creationId="{F625915E-06AE-4826-B0F3-BB70ADAC5C2B}"/>
          </ac:spMkLst>
        </pc:spChg>
        <pc:picChg chg="add del mod">
          <ac:chgData name="Santiago Cano Muniz" userId="77278d51-8899-4792-a37d-34c094257561" providerId="ADAL" clId="{87077003-7B2E-4914-9B80-5CC2E4A635FA}" dt="2019-06-13T18:30:08.384" v="4968" actId="478"/>
          <ac:picMkLst>
            <pc:docMk/>
            <pc:sldMk cId="1569091253" sldId="455"/>
            <ac:picMk id="2" creationId="{EA733F53-B37A-4A6E-B6AE-0453E35563D3}"/>
          </ac:picMkLst>
        </pc:picChg>
        <pc:picChg chg="add mod modCrop">
          <ac:chgData name="Santiago Cano Muniz" userId="77278d51-8899-4792-a37d-34c094257561" providerId="ADAL" clId="{87077003-7B2E-4914-9B80-5CC2E4A635FA}" dt="2019-06-13T18:58:11.384" v="5197" actId="732"/>
          <ac:picMkLst>
            <pc:docMk/>
            <pc:sldMk cId="1569091253" sldId="455"/>
            <ac:picMk id="3" creationId="{6D3C9DD7-1FC8-40C3-9F91-50C97A935D09}"/>
          </ac:picMkLst>
        </pc:picChg>
        <pc:picChg chg="add mod modCrop">
          <ac:chgData name="Santiago Cano Muniz" userId="77278d51-8899-4792-a37d-34c094257561" providerId="ADAL" clId="{87077003-7B2E-4914-9B80-5CC2E4A635FA}" dt="2019-06-13T18:58:04.127" v="5196" actId="732"/>
          <ac:picMkLst>
            <pc:docMk/>
            <pc:sldMk cId="1569091253" sldId="455"/>
            <ac:picMk id="6" creationId="{BC259889-9985-4584-B625-40814AE47481}"/>
          </ac:picMkLst>
        </pc:picChg>
        <pc:picChg chg="add del mod">
          <ac:chgData name="Santiago Cano Muniz" userId="77278d51-8899-4792-a37d-34c094257561" providerId="ADAL" clId="{87077003-7B2E-4914-9B80-5CC2E4A635FA}" dt="2019-06-13T18:43:50.395" v="5118"/>
          <ac:picMkLst>
            <pc:docMk/>
            <pc:sldMk cId="1569091253" sldId="455"/>
            <ac:picMk id="21" creationId="{CCE3D45D-75D2-4E5F-B2FF-BF8A68216A79}"/>
          </ac:picMkLst>
        </pc:picChg>
        <pc:cxnChg chg="del">
          <ac:chgData name="Santiago Cano Muniz" userId="77278d51-8899-4792-a37d-34c094257561" providerId="ADAL" clId="{87077003-7B2E-4914-9B80-5CC2E4A635FA}" dt="2019-06-13T18:30:23.940" v="4973" actId="478"/>
          <ac:cxnSpMkLst>
            <pc:docMk/>
            <pc:sldMk cId="1569091253" sldId="455"/>
            <ac:cxnSpMk id="8" creationId="{A686C17C-697F-46FB-8A45-8EB809E23BAF}"/>
          </ac:cxnSpMkLst>
        </pc:cxnChg>
        <pc:cxnChg chg="del">
          <ac:chgData name="Santiago Cano Muniz" userId="77278d51-8899-4792-a37d-34c094257561" providerId="ADAL" clId="{87077003-7B2E-4914-9B80-5CC2E4A635FA}" dt="2019-06-13T18:30:23.940" v="4973" actId="478"/>
          <ac:cxnSpMkLst>
            <pc:docMk/>
            <pc:sldMk cId="1569091253" sldId="455"/>
            <ac:cxnSpMk id="26" creationId="{EF52B76E-9298-4093-8E7B-C8785FF383F0}"/>
          </ac:cxnSpMkLst>
        </pc:cxnChg>
        <pc:cxnChg chg="del">
          <ac:chgData name="Santiago Cano Muniz" userId="77278d51-8899-4792-a37d-34c094257561" providerId="ADAL" clId="{87077003-7B2E-4914-9B80-5CC2E4A635FA}" dt="2019-06-13T18:30:23.940" v="4973" actId="478"/>
          <ac:cxnSpMkLst>
            <pc:docMk/>
            <pc:sldMk cId="1569091253" sldId="455"/>
            <ac:cxnSpMk id="28" creationId="{E561E837-E1BE-4708-9214-0D74E141E51B}"/>
          </ac:cxnSpMkLst>
        </pc:cxnChg>
        <pc:cxnChg chg="del">
          <ac:chgData name="Santiago Cano Muniz" userId="77278d51-8899-4792-a37d-34c094257561" providerId="ADAL" clId="{87077003-7B2E-4914-9B80-5CC2E4A635FA}" dt="2019-06-13T18:30:23.940" v="4973" actId="478"/>
          <ac:cxnSpMkLst>
            <pc:docMk/>
            <pc:sldMk cId="1569091253" sldId="455"/>
            <ac:cxnSpMk id="30" creationId="{8E283C7B-2927-4CD2-8917-5CF6FFCD2FAF}"/>
          </ac:cxnSpMkLst>
        </pc:cxnChg>
        <pc:cxnChg chg="del">
          <ac:chgData name="Santiago Cano Muniz" userId="77278d51-8899-4792-a37d-34c094257561" providerId="ADAL" clId="{87077003-7B2E-4914-9B80-5CC2E4A635FA}" dt="2019-06-13T18:30:23.940" v="4973" actId="478"/>
          <ac:cxnSpMkLst>
            <pc:docMk/>
            <pc:sldMk cId="1569091253" sldId="455"/>
            <ac:cxnSpMk id="32" creationId="{8153E2BC-81A7-4C29-B71C-38AC3C9EDED8}"/>
          </ac:cxnSpMkLst>
        </pc:cxnChg>
        <pc:cxnChg chg="del">
          <ac:chgData name="Santiago Cano Muniz" userId="77278d51-8899-4792-a37d-34c094257561" providerId="ADAL" clId="{87077003-7B2E-4914-9B80-5CC2E4A635FA}" dt="2019-06-13T18:30:23.940" v="4973" actId="478"/>
          <ac:cxnSpMkLst>
            <pc:docMk/>
            <pc:sldMk cId="1569091253" sldId="455"/>
            <ac:cxnSpMk id="34" creationId="{AE04D51F-649E-4E64-A667-8D420FBB1D92}"/>
          </ac:cxnSpMkLst>
        </pc:cxnChg>
      </pc:sldChg>
      <pc:sldChg chg="addSp delSp modSp add del delAnim">
        <pc:chgData name="Santiago Cano Muniz" userId="77278d51-8899-4792-a37d-34c094257561" providerId="ADAL" clId="{87077003-7B2E-4914-9B80-5CC2E4A635FA}" dt="2019-06-13T20:02:35.198" v="5368" actId="20577"/>
        <pc:sldMkLst>
          <pc:docMk/>
          <pc:sldMk cId="191689882" sldId="456"/>
        </pc:sldMkLst>
        <pc:spChg chg="mod">
          <ac:chgData name="Santiago Cano Muniz" userId="77278d51-8899-4792-a37d-34c094257561" providerId="ADAL" clId="{87077003-7B2E-4914-9B80-5CC2E4A635FA}" dt="2019-06-13T20:02:35.198" v="5368" actId="20577"/>
          <ac:spMkLst>
            <pc:docMk/>
            <pc:sldMk cId="191689882" sldId="456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87077003-7B2E-4914-9B80-5CC2E4A635FA}" dt="2019-06-13T20:02:08.614" v="5354"/>
          <ac:spMkLst>
            <pc:docMk/>
            <pc:sldMk cId="191689882" sldId="456"/>
            <ac:spMk id="14" creationId="{00000000-0000-0000-0000-000000000000}"/>
          </ac:spMkLst>
        </pc:spChg>
        <pc:spChg chg="mod">
          <ac:chgData name="Santiago Cano Muniz" userId="77278d51-8899-4792-a37d-34c094257561" providerId="ADAL" clId="{87077003-7B2E-4914-9B80-5CC2E4A635FA}" dt="2019-06-13T19:48:33.339" v="5248" actId="14100"/>
          <ac:spMkLst>
            <pc:docMk/>
            <pc:sldMk cId="191689882" sldId="456"/>
            <ac:spMk id="18" creationId="{1C415F6B-C907-4DF0-B983-49526B761B53}"/>
          </ac:spMkLst>
        </pc:spChg>
        <pc:spChg chg="del">
          <ac:chgData name="Santiago Cano Muniz" userId="77278d51-8899-4792-a37d-34c094257561" providerId="ADAL" clId="{87077003-7B2E-4914-9B80-5CC2E4A635FA}" dt="2019-06-13T18:47:14.670" v="5150" actId="478"/>
          <ac:spMkLst>
            <pc:docMk/>
            <pc:sldMk cId="191689882" sldId="456"/>
            <ac:spMk id="22" creationId="{198F9299-8C8B-467D-B39D-5EDC9617E5A0}"/>
          </ac:spMkLst>
        </pc:spChg>
        <pc:picChg chg="add del">
          <ac:chgData name="Santiago Cano Muniz" userId="77278d51-8899-4792-a37d-34c094257561" providerId="ADAL" clId="{87077003-7B2E-4914-9B80-5CC2E4A635FA}" dt="2019-06-13T18:49:13.898" v="5172"/>
          <ac:picMkLst>
            <pc:docMk/>
            <pc:sldMk cId="191689882" sldId="456"/>
            <ac:picMk id="2" creationId="{66D0BC14-16FE-4EB6-8062-3D6AD1DF92B4}"/>
          </ac:picMkLst>
        </pc:picChg>
        <pc:picChg chg="del">
          <ac:chgData name="Santiago Cano Muniz" userId="77278d51-8899-4792-a37d-34c094257561" providerId="ADAL" clId="{87077003-7B2E-4914-9B80-5CC2E4A635FA}" dt="2019-06-13T18:49:27.583" v="5173" actId="478"/>
          <ac:picMkLst>
            <pc:docMk/>
            <pc:sldMk cId="191689882" sldId="456"/>
            <ac:picMk id="3" creationId="{6D3C9DD7-1FC8-40C3-9F91-50C97A935D09}"/>
          </ac:picMkLst>
        </pc:picChg>
        <pc:picChg chg="add del mod">
          <ac:chgData name="Santiago Cano Muniz" userId="77278d51-8899-4792-a37d-34c094257561" providerId="ADAL" clId="{87077003-7B2E-4914-9B80-5CC2E4A635FA}" dt="2019-06-13T18:49:30.986" v="5176"/>
          <ac:picMkLst>
            <pc:docMk/>
            <pc:sldMk cId="191689882" sldId="456"/>
            <ac:picMk id="4" creationId="{BF19969A-DC2D-408A-A6CD-6360F0D1C484}"/>
          </ac:picMkLst>
        </pc:picChg>
        <pc:picChg chg="del">
          <ac:chgData name="Santiago Cano Muniz" userId="77278d51-8899-4792-a37d-34c094257561" providerId="ADAL" clId="{87077003-7B2E-4914-9B80-5CC2E4A635FA}" dt="2019-06-13T18:49:12.535" v="5170" actId="478"/>
          <ac:picMkLst>
            <pc:docMk/>
            <pc:sldMk cId="191689882" sldId="456"/>
            <ac:picMk id="6" creationId="{BC259889-9985-4584-B625-40814AE47481}"/>
          </ac:picMkLst>
        </pc:picChg>
        <pc:picChg chg="add mod modCrop">
          <ac:chgData name="Santiago Cano Muniz" userId="77278d51-8899-4792-a37d-34c094257561" providerId="ADAL" clId="{87077003-7B2E-4914-9B80-5CC2E4A635FA}" dt="2019-06-13T18:51:00.393" v="5190" actId="732"/>
          <ac:picMkLst>
            <pc:docMk/>
            <pc:sldMk cId="191689882" sldId="456"/>
            <ac:picMk id="11" creationId="{7A1D3BE2-C34D-434E-A6D4-F3F6999595A3}"/>
          </ac:picMkLst>
        </pc:picChg>
      </pc:sldChg>
      <pc:sldChg chg="addSp modSp add">
        <pc:chgData name="Santiago Cano Muniz" userId="77278d51-8899-4792-a37d-34c094257561" providerId="ADAL" clId="{87077003-7B2E-4914-9B80-5CC2E4A635FA}" dt="2019-06-13T20:02:44.493" v="5381" actId="20577"/>
        <pc:sldMkLst>
          <pc:docMk/>
          <pc:sldMk cId="518430095" sldId="457"/>
        </pc:sldMkLst>
        <pc:spChg chg="add mod">
          <ac:chgData name="Santiago Cano Muniz" userId="77278d51-8899-4792-a37d-34c094257561" providerId="ADAL" clId="{87077003-7B2E-4914-9B80-5CC2E4A635FA}" dt="2019-06-13T19:49:56.176" v="5264" actId="113"/>
          <ac:spMkLst>
            <pc:docMk/>
            <pc:sldMk cId="518430095" sldId="457"/>
            <ac:spMk id="7" creationId="{83B64F76-1BCC-47D9-B29D-E58CB6E984A0}"/>
          </ac:spMkLst>
        </pc:spChg>
        <pc:spChg chg="mod">
          <ac:chgData name="Santiago Cano Muniz" userId="77278d51-8899-4792-a37d-34c094257561" providerId="ADAL" clId="{87077003-7B2E-4914-9B80-5CC2E4A635FA}" dt="2019-06-13T20:02:44.493" v="5381" actId="20577"/>
          <ac:spMkLst>
            <pc:docMk/>
            <pc:sldMk cId="518430095" sldId="457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87077003-7B2E-4914-9B80-5CC2E4A635FA}" dt="2019-06-13T20:02:11.242" v="5355"/>
          <ac:spMkLst>
            <pc:docMk/>
            <pc:sldMk cId="518430095" sldId="457"/>
            <ac:spMk id="14" creationId="{00000000-0000-0000-0000-000000000000}"/>
          </ac:spMkLst>
        </pc:spChg>
        <pc:spChg chg="mod">
          <ac:chgData name="Santiago Cano Muniz" userId="77278d51-8899-4792-a37d-34c094257561" providerId="ADAL" clId="{87077003-7B2E-4914-9B80-5CC2E4A635FA}" dt="2019-06-13T19:47:20.580" v="5236" actId="1076"/>
          <ac:spMkLst>
            <pc:docMk/>
            <pc:sldMk cId="518430095" sldId="457"/>
            <ac:spMk id="18" creationId="{1C415F6B-C907-4DF0-B983-49526B761B53}"/>
          </ac:spMkLst>
        </pc:spChg>
      </pc:sldChg>
      <pc:sldChg chg="addSp delSp add">
        <pc:chgData name="Santiago Cano Muniz" userId="77278d51-8899-4792-a37d-34c094257561" providerId="ADAL" clId="{87077003-7B2E-4914-9B80-5CC2E4A635FA}" dt="2019-06-13T20:27:30.677" v="5821"/>
        <pc:sldMkLst>
          <pc:docMk/>
          <pc:sldMk cId="1802580340" sldId="458"/>
        </pc:sldMkLst>
        <pc:spChg chg="add del">
          <ac:chgData name="Santiago Cano Muniz" userId="77278d51-8899-4792-a37d-34c094257561" providerId="ADAL" clId="{87077003-7B2E-4914-9B80-5CC2E4A635FA}" dt="2019-06-13T20:27:30.677" v="5821"/>
          <ac:spMkLst>
            <pc:docMk/>
            <pc:sldMk cId="1802580340" sldId="458"/>
            <ac:spMk id="2" creationId="{2D629534-B879-4ED1-99AC-F750A8026265}"/>
          </ac:spMkLst>
        </pc:spChg>
      </pc:sldChg>
      <pc:sldChg chg="addSp delSp modSp add delAnim modAnim">
        <pc:chgData name="Santiago Cano Muniz" userId="77278d51-8899-4792-a37d-34c094257561" providerId="ADAL" clId="{87077003-7B2E-4914-9B80-5CC2E4A635FA}" dt="2019-06-13T20:28:35.259" v="5887" actId="20577"/>
        <pc:sldMkLst>
          <pc:docMk/>
          <pc:sldMk cId="2999473217" sldId="459"/>
        </pc:sldMkLst>
        <pc:spChg chg="add del mod">
          <ac:chgData name="Santiago Cano Muniz" userId="77278d51-8899-4792-a37d-34c094257561" providerId="ADAL" clId="{87077003-7B2E-4914-9B80-5CC2E4A635FA}" dt="2019-06-13T20:27:46.233" v="5824" actId="478"/>
          <ac:spMkLst>
            <pc:docMk/>
            <pc:sldMk cId="2999473217" sldId="459"/>
            <ac:spMk id="3" creationId="{4EB9C062-E400-4DE3-80A4-41538D6603A9}"/>
          </ac:spMkLst>
        </pc:spChg>
        <pc:spChg chg="del">
          <ac:chgData name="Santiago Cano Muniz" userId="77278d51-8899-4792-a37d-34c094257561" providerId="ADAL" clId="{87077003-7B2E-4914-9B80-5CC2E4A635FA}" dt="2019-06-13T20:27:43.751" v="5823" actId="478"/>
          <ac:spMkLst>
            <pc:docMk/>
            <pc:sldMk cId="2999473217" sldId="459"/>
            <ac:spMk id="8" creationId="{3FE983D4-710B-426D-94D8-C5DFC6CD10D9}"/>
          </ac:spMkLst>
        </pc:spChg>
        <pc:spChg chg="del">
          <ac:chgData name="Santiago Cano Muniz" userId="77278d51-8899-4792-a37d-34c094257561" providerId="ADAL" clId="{87077003-7B2E-4914-9B80-5CC2E4A635FA}" dt="2019-06-13T20:27:43.751" v="5823" actId="478"/>
          <ac:spMkLst>
            <pc:docMk/>
            <pc:sldMk cId="2999473217" sldId="459"/>
            <ac:spMk id="9" creationId="{5A5558C3-72AE-4BE2-8719-2B5C4D464B01}"/>
          </ac:spMkLst>
        </pc:spChg>
        <pc:spChg chg="del">
          <ac:chgData name="Santiago Cano Muniz" userId="77278d51-8899-4792-a37d-34c094257561" providerId="ADAL" clId="{87077003-7B2E-4914-9B80-5CC2E4A635FA}" dt="2019-06-13T20:27:43.751" v="5823" actId="478"/>
          <ac:spMkLst>
            <pc:docMk/>
            <pc:sldMk cId="2999473217" sldId="459"/>
            <ac:spMk id="10" creationId="{E843E971-6EB7-4F69-8966-B6F438536F0A}"/>
          </ac:spMkLst>
        </pc:spChg>
        <pc:spChg chg="mod">
          <ac:chgData name="Santiago Cano Muniz" userId="77278d51-8899-4792-a37d-34c094257561" providerId="ADAL" clId="{87077003-7B2E-4914-9B80-5CC2E4A635FA}" dt="2019-06-13T20:28:35.259" v="5887" actId="20577"/>
          <ac:spMkLst>
            <pc:docMk/>
            <pc:sldMk cId="2999473217" sldId="459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87077003-7B2E-4914-9B80-5CC2E4A635FA}" dt="2019-06-13T20:28:17.687" v="5843" actId="20577"/>
          <ac:spMkLst>
            <pc:docMk/>
            <pc:sldMk cId="2999473217" sldId="459"/>
            <ac:spMk id="14" creationId="{00000000-0000-0000-0000-000000000000}"/>
          </ac:spMkLst>
        </pc:spChg>
        <pc:picChg chg="del">
          <ac:chgData name="Santiago Cano Muniz" userId="77278d51-8899-4792-a37d-34c094257561" providerId="ADAL" clId="{87077003-7B2E-4914-9B80-5CC2E4A635FA}" dt="2019-06-13T20:27:43.751" v="5823" actId="478"/>
          <ac:picMkLst>
            <pc:docMk/>
            <pc:sldMk cId="2999473217" sldId="459"/>
            <ac:picMk id="4" creationId="{FB6A6AB3-1A35-4D7E-AEB0-49A0AFFF1DBE}"/>
          </ac:picMkLst>
        </pc:picChg>
        <pc:picChg chg="del">
          <ac:chgData name="Santiago Cano Muniz" userId="77278d51-8899-4792-a37d-34c094257561" providerId="ADAL" clId="{87077003-7B2E-4914-9B80-5CC2E4A635FA}" dt="2019-06-13T20:27:47.423" v="5825" actId="478"/>
          <ac:picMkLst>
            <pc:docMk/>
            <pc:sldMk cId="2999473217" sldId="459"/>
            <ac:picMk id="5" creationId="{8F9D7B17-5E12-4C71-958B-D66A872BE1FF}"/>
          </ac:picMkLst>
        </pc:picChg>
        <pc:picChg chg="del">
          <ac:chgData name="Santiago Cano Muniz" userId="77278d51-8899-4792-a37d-34c094257561" providerId="ADAL" clId="{87077003-7B2E-4914-9B80-5CC2E4A635FA}" dt="2019-06-13T20:27:48.575" v="5826" actId="478"/>
          <ac:picMkLst>
            <pc:docMk/>
            <pc:sldMk cId="2999473217" sldId="459"/>
            <ac:picMk id="7" creationId="{2A2ED52D-43A5-47F8-9118-692A6E336B23}"/>
          </ac:picMkLst>
        </pc:picChg>
        <pc:picChg chg="add">
          <ac:chgData name="Santiago Cano Muniz" userId="77278d51-8899-4792-a37d-34c094257561" providerId="ADAL" clId="{87077003-7B2E-4914-9B80-5CC2E4A635FA}" dt="2019-06-13T20:27:49.115" v="5827"/>
          <ac:picMkLst>
            <pc:docMk/>
            <pc:sldMk cId="2999473217" sldId="459"/>
            <ac:picMk id="15" creationId="{7B7E2E37-DACB-4B20-A276-0E66233F444E}"/>
          </ac:picMkLst>
        </pc:picChg>
      </pc:sldChg>
      <pc:sldChg chg="modSp add">
        <pc:chgData name="Santiago Cano Muniz" userId="77278d51-8899-4792-a37d-34c094257561" providerId="ADAL" clId="{87077003-7B2E-4914-9B80-5CC2E4A635FA}" dt="2019-06-15T20:29:55.238" v="6054" actId="790"/>
        <pc:sldMkLst>
          <pc:docMk/>
          <pc:sldMk cId="2398703755" sldId="460"/>
        </pc:sldMkLst>
        <pc:spChg chg="mod">
          <ac:chgData name="Santiago Cano Muniz" userId="77278d51-8899-4792-a37d-34c094257561" providerId="ADAL" clId="{87077003-7B2E-4914-9B80-5CC2E4A635FA}" dt="2019-06-15T10:27:41.632" v="6013" actId="2085"/>
          <ac:spMkLst>
            <pc:docMk/>
            <pc:sldMk cId="2398703755" sldId="460"/>
            <ac:spMk id="3" creationId="{00000000-0000-0000-0000-000000000000}"/>
          </ac:spMkLst>
        </pc:spChg>
        <pc:spChg chg="mod">
          <ac:chgData name="Santiago Cano Muniz" userId="77278d51-8899-4792-a37d-34c094257561" providerId="ADAL" clId="{87077003-7B2E-4914-9B80-5CC2E4A635FA}" dt="2019-06-15T10:27:41.632" v="6013" actId="2085"/>
          <ac:spMkLst>
            <pc:docMk/>
            <pc:sldMk cId="2398703755" sldId="460"/>
            <ac:spMk id="6" creationId="{00000000-0000-0000-0000-000000000000}"/>
          </ac:spMkLst>
        </pc:spChg>
        <pc:spChg chg="mod">
          <ac:chgData name="Santiago Cano Muniz" userId="77278d51-8899-4792-a37d-34c094257561" providerId="ADAL" clId="{87077003-7B2E-4914-9B80-5CC2E4A635FA}" dt="2019-06-15T10:28:28.649" v="6017" actId="207"/>
          <ac:spMkLst>
            <pc:docMk/>
            <pc:sldMk cId="2398703755" sldId="460"/>
            <ac:spMk id="11" creationId="{00000000-0000-0000-0000-000000000000}"/>
          </ac:spMkLst>
        </pc:spChg>
        <pc:spChg chg="mod">
          <ac:chgData name="Santiago Cano Muniz" userId="77278d51-8899-4792-a37d-34c094257561" providerId="ADAL" clId="{87077003-7B2E-4914-9B80-5CC2E4A635FA}" dt="2019-06-15T10:28:28.649" v="6017" actId="207"/>
          <ac:spMkLst>
            <pc:docMk/>
            <pc:sldMk cId="2398703755" sldId="460"/>
            <ac:spMk id="12" creationId="{00000000-0000-0000-0000-000000000000}"/>
          </ac:spMkLst>
        </pc:spChg>
        <pc:spChg chg="mod">
          <ac:chgData name="Santiago Cano Muniz" userId="77278d51-8899-4792-a37d-34c094257561" providerId="ADAL" clId="{87077003-7B2E-4914-9B80-5CC2E4A635FA}" dt="2019-06-15T10:27:15.995" v="6011" actId="113"/>
          <ac:spMkLst>
            <pc:docMk/>
            <pc:sldMk cId="2398703755" sldId="460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87077003-7B2E-4914-9B80-5CC2E4A635FA}" dt="2019-06-15T20:29:55.238" v="6054" actId="790"/>
          <ac:spMkLst>
            <pc:docMk/>
            <pc:sldMk cId="2398703755" sldId="460"/>
            <ac:spMk id="14" creationId="{00000000-0000-0000-0000-000000000000}"/>
          </ac:spMkLst>
        </pc:spChg>
        <pc:spChg chg="mod">
          <ac:chgData name="Santiago Cano Muniz" userId="77278d51-8899-4792-a37d-34c094257561" providerId="ADAL" clId="{87077003-7B2E-4914-9B80-5CC2E4A635FA}" dt="2019-06-15T10:28:28.649" v="6017" actId="207"/>
          <ac:spMkLst>
            <pc:docMk/>
            <pc:sldMk cId="2398703755" sldId="460"/>
            <ac:spMk id="16" creationId="{00000000-0000-0000-0000-000000000000}"/>
          </ac:spMkLst>
        </pc:spChg>
        <pc:spChg chg="mod">
          <ac:chgData name="Santiago Cano Muniz" userId="77278d51-8899-4792-a37d-34c094257561" providerId="ADAL" clId="{87077003-7B2E-4914-9B80-5CC2E4A635FA}" dt="2019-06-15T10:28:28.649" v="6017" actId="207"/>
          <ac:spMkLst>
            <pc:docMk/>
            <pc:sldMk cId="2398703755" sldId="460"/>
            <ac:spMk id="17" creationId="{00000000-0000-0000-0000-000000000000}"/>
          </ac:spMkLst>
        </pc:spChg>
        <pc:spChg chg="mod">
          <ac:chgData name="Santiago Cano Muniz" userId="77278d51-8899-4792-a37d-34c094257561" providerId="ADAL" clId="{87077003-7B2E-4914-9B80-5CC2E4A635FA}" dt="2019-06-15T10:28:13.744" v="6015" actId="207"/>
          <ac:spMkLst>
            <pc:docMk/>
            <pc:sldMk cId="2398703755" sldId="460"/>
            <ac:spMk id="24" creationId="{1455A06D-4B74-4C16-8A0F-2C60F001D622}"/>
          </ac:spMkLst>
        </pc:spChg>
        <pc:picChg chg="mod">
          <ac:chgData name="Santiago Cano Muniz" userId="77278d51-8899-4792-a37d-34c094257561" providerId="ADAL" clId="{87077003-7B2E-4914-9B80-5CC2E4A635FA}" dt="2019-06-15T10:28:07.225" v="6014" actId="29295"/>
          <ac:picMkLst>
            <pc:docMk/>
            <pc:sldMk cId="2398703755" sldId="460"/>
            <ac:picMk id="25" creationId="{E0FA0A7E-B913-42E6-9E36-ACE9602A425C}"/>
          </ac:picMkLst>
        </pc:picChg>
        <pc:picChg chg="mod">
          <ac:chgData name="Santiago Cano Muniz" userId="77278d51-8899-4792-a37d-34c094257561" providerId="ADAL" clId="{87077003-7B2E-4914-9B80-5CC2E4A635FA}" dt="2019-06-15T10:28:44.236" v="6018" actId="29295"/>
          <ac:picMkLst>
            <pc:docMk/>
            <pc:sldMk cId="2398703755" sldId="460"/>
            <ac:picMk id="27" creationId="{18473153-75A1-4461-8FFB-3675E2F54947}"/>
          </ac:picMkLst>
        </pc:picChg>
        <pc:picChg chg="mod">
          <ac:chgData name="Santiago Cano Muniz" userId="77278d51-8899-4792-a37d-34c094257561" providerId="ADAL" clId="{87077003-7B2E-4914-9B80-5CC2E4A635FA}" dt="2019-06-15T10:28:48.572" v="6019" actId="29295"/>
          <ac:picMkLst>
            <pc:docMk/>
            <pc:sldMk cId="2398703755" sldId="460"/>
            <ac:picMk id="28" creationId="{6DFF6194-6C52-459D-804F-53536BD54454}"/>
          </ac:picMkLst>
        </pc:picChg>
      </pc:sldChg>
      <pc:sldChg chg="add del">
        <pc:chgData name="Santiago Cano Muniz" userId="77278d51-8899-4792-a37d-34c094257561" providerId="ADAL" clId="{87077003-7B2E-4914-9B80-5CC2E4A635FA}" dt="2019-06-15T10:29:17.104" v="6021"/>
        <pc:sldMkLst>
          <pc:docMk/>
          <pc:sldMk cId="1753061335" sldId="461"/>
        </pc:sldMkLst>
      </pc:sldChg>
      <pc:sldChg chg="modSp add">
        <pc:chgData name="Santiago Cano Muniz" userId="77278d51-8899-4792-a37d-34c094257561" providerId="ADAL" clId="{87077003-7B2E-4914-9B80-5CC2E4A635FA}" dt="2019-06-15T10:30:50.425" v="6047" actId="20577"/>
        <pc:sldMkLst>
          <pc:docMk/>
          <pc:sldMk cId="3279899265" sldId="461"/>
        </pc:sldMkLst>
        <pc:spChg chg="mod">
          <ac:chgData name="Santiago Cano Muniz" userId="77278d51-8899-4792-a37d-34c094257561" providerId="ADAL" clId="{87077003-7B2E-4914-9B80-5CC2E4A635FA}" dt="2019-06-15T10:30:04.998" v="6026" actId="2085"/>
          <ac:spMkLst>
            <pc:docMk/>
            <pc:sldMk cId="3279899265" sldId="461"/>
            <ac:spMk id="3" creationId="{00000000-0000-0000-0000-000000000000}"/>
          </ac:spMkLst>
        </pc:spChg>
        <pc:spChg chg="mod">
          <ac:chgData name="Santiago Cano Muniz" userId="77278d51-8899-4792-a37d-34c094257561" providerId="ADAL" clId="{87077003-7B2E-4914-9B80-5CC2E4A635FA}" dt="2019-06-15T10:30:04.998" v="6026" actId="2085"/>
          <ac:spMkLst>
            <pc:docMk/>
            <pc:sldMk cId="3279899265" sldId="461"/>
            <ac:spMk id="6" creationId="{00000000-0000-0000-0000-000000000000}"/>
          </ac:spMkLst>
        </pc:spChg>
        <pc:spChg chg="mod">
          <ac:chgData name="Santiago Cano Muniz" userId="77278d51-8899-4792-a37d-34c094257561" providerId="ADAL" clId="{87077003-7B2E-4914-9B80-5CC2E4A635FA}" dt="2019-06-15T10:30:04.998" v="6026" actId="2085"/>
          <ac:spMkLst>
            <pc:docMk/>
            <pc:sldMk cId="3279899265" sldId="461"/>
            <ac:spMk id="7" creationId="{00000000-0000-0000-0000-000000000000}"/>
          </ac:spMkLst>
        </pc:spChg>
        <pc:spChg chg="mod">
          <ac:chgData name="Santiago Cano Muniz" userId="77278d51-8899-4792-a37d-34c094257561" providerId="ADAL" clId="{87077003-7B2E-4914-9B80-5CC2E4A635FA}" dt="2019-06-15T10:30:04.998" v="6026" actId="2085"/>
          <ac:spMkLst>
            <pc:docMk/>
            <pc:sldMk cId="3279899265" sldId="461"/>
            <ac:spMk id="11" creationId="{00000000-0000-0000-0000-000000000000}"/>
          </ac:spMkLst>
        </pc:spChg>
        <pc:spChg chg="mod">
          <ac:chgData name="Santiago Cano Muniz" userId="77278d51-8899-4792-a37d-34c094257561" providerId="ADAL" clId="{87077003-7B2E-4914-9B80-5CC2E4A635FA}" dt="2019-06-15T10:30:50.425" v="6047" actId="20577"/>
          <ac:spMkLst>
            <pc:docMk/>
            <pc:sldMk cId="3279899265" sldId="461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87077003-7B2E-4914-9B80-5CC2E4A635FA}" dt="2019-06-15T10:30:04.998" v="6026" actId="2085"/>
          <ac:spMkLst>
            <pc:docMk/>
            <pc:sldMk cId="3279899265" sldId="461"/>
            <ac:spMk id="17" creationId="{00000000-0000-0000-0000-000000000000}"/>
          </ac:spMkLst>
        </pc:spChg>
        <pc:grpChg chg="mod">
          <ac:chgData name="Santiago Cano Muniz" userId="77278d51-8899-4792-a37d-34c094257561" providerId="ADAL" clId="{87077003-7B2E-4914-9B80-5CC2E4A635FA}" dt="2019-06-15T10:30:32.633" v="6027"/>
          <ac:grpSpMkLst>
            <pc:docMk/>
            <pc:sldMk cId="3279899265" sldId="461"/>
            <ac:grpSpMk id="23" creationId="{2379621C-E325-46E5-881B-8E82FD96289F}"/>
          </ac:grpSpMkLst>
        </pc:grpChg>
        <pc:picChg chg="mod">
          <ac:chgData name="Santiago Cano Muniz" userId="77278d51-8899-4792-a37d-34c094257561" providerId="ADAL" clId="{87077003-7B2E-4914-9B80-5CC2E4A635FA}" dt="2019-06-15T10:30:32.633" v="6027"/>
          <ac:picMkLst>
            <pc:docMk/>
            <pc:sldMk cId="3279899265" sldId="461"/>
            <ac:picMk id="9" creationId="{34F5FAD3-E68A-47FE-BA83-92AEE7F02286}"/>
          </ac:picMkLst>
        </pc:picChg>
        <pc:picChg chg="mod">
          <ac:chgData name="Santiago Cano Muniz" userId="77278d51-8899-4792-a37d-34c094257561" providerId="ADAL" clId="{87077003-7B2E-4914-9B80-5CC2E4A635FA}" dt="2019-06-15T10:30:32.633" v="6027"/>
          <ac:picMkLst>
            <pc:docMk/>
            <pc:sldMk cId="3279899265" sldId="461"/>
            <ac:picMk id="28" creationId="{6DFF6194-6C52-459D-804F-53536BD54454}"/>
          </ac:picMkLst>
        </pc:picChg>
      </pc:sldChg>
      <pc:sldChg chg="add del">
        <pc:chgData name="Santiago Cano Muniz" userId="77278d51-8899-4792-a37d-34c094257561" providerId="ADAL" clId="{87077003-7B2E-4914-9B80-5CC2E4A635FA}" dt="2019-06-15T10:29:34.672" v="6023" actId="2696"/>
        <pc:sldMkLst>
          <pc:docMk/>
          <pc:sldMk cId="3742192063" sldId="461"/>
        </pc:sldMkLst>
      </pc:sldChg>
      <pc:sldChg chg="add modAnim">
        <pc:chgData name="Santiago Cano Muniz" userId="77278d51-8899-4792-a37d-34c094257561" providerId="ADAL" clId="{87077003-7B2E-4914-9B80-5CC2E4A635FA}" dt="2019-06-16T07:31:17.046" v="6073"/>
        <pc:sldMkLst>
          <pc:docMk/>
          <pc:sldMk cId="2596477056" sldId="4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52239-6C6F-472F-B175-F0FADCEE2BD3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F5570-FE69-4FDF-99DA-8CDE43644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5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Entities are not to be multiplied without necessity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7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04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6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40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478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43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90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the physical world, “models” are generally simplifications of things in the real world that nonetheless convey the essence of the thing being </a:t>
            </a:r>
            <a:r>
              <a:rPr lang="en-GB" dirty="0" err="1"/>
              <a:t>modeled</a:t>
            </a:r>
            <a:r>
              <a:rPr lang="en-GB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04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68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81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11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50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the physical world, “models” are generally simplifications of things in the real world that nonetheless convey the essence of the thing being </a:t>
            </a:r>
            <a:r>
              <a:rPr lang="en-GB" dirty="0" err="1"/>
              <a:t>modeled</a:t>
            </a:r>
            <a:r>
              <a:rPr lang="en-GB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04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2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79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9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59FB-A4E0-4A9A-B3E6-E86808BA4B3F}" type="datetimeFigureOut">
              <a:rPr lang="en-GB" smtClean="0"/>
              <a:t>16/06/2019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F021-AD6B-4D1F-8212-729EEDC5F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20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8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61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1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67544" y="12035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467544" y="1131590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21538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8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7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4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9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42ADB-7D30-4CDA-A166-333DE990463F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1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65000"/>
              <a:lumOff val="35000"/>
            </a:schemeClr>
          </a:solidFill>
          <a:latin typeface="Source Sans Pro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8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40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1742" y="3040586"/>
            <a:ext cx="6606602" cy="584775"/>
          </a:xfr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Estadística y modelos predictivos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1742" y="3512984"/>
            <a:ext cx="4590378" cy="314668"/>
          </a:xfrm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Santiago Ca</a:t>
            </a:r>
            <a:r>
              <a:rPr lang="es-ES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ño</a:t>
            </a:r>
            <a:r>
              <a:rPr lang="es-ES">
                <a:solidFill>
                  <a:schemeClr val="bg1">
                    <a:lumMod val="75000"/>
                  </a:schemeClr>
                </a:solidFill>
                <a:latin typeface="+mj-lt"/>
              </a:rPr>
              <a:t> Muñiz</a:t>
            </a:r>
            <a:endParaRPr lang="en-US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61776" y="3930103"/>
            <a:ext cx="4490344" cy="41565"/>
            <a:chOff x="2055030" y="1463669"/>
            <a:chExt cx="2304256" cy="544908"/>
          </a:xfrm>
        </p:grpSpPr>
        <p:sp>
          <p:nvSpPr>
            <p:cNvPr id="5" name="Rectangle 4"/>
            <p:cNvSpPr/>
            <p:nvPr/>
          </p:nvSpPr>
          <p:spPr>
            <a:xfrm>
              <a:off x="2055030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31094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07158" y="1463669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83222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A63743D-930C-4C24-B47C-D981F72EA5A1}"/>
              </a:ext>
            </a:extLst>
          </p:cNvPr>
          <p:cNvSpPr txBox="1"/>
          <p:nvPr/>
        </p:nvSpPr>
        <p:spPr>
          <a:xfrm>
            <a:off x="1292590" y="4074119"/>
            <a:ext cx="4128681" cy="574961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r"/>
            <a:r>
              <a:rPr lang="en-GB" sz="1600" i="1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All models are wrong, but some are useful</a:t>
            </a:r>
          </a:p>
          <a:p>
            <a:pPr algn="r"/>
            <a:r>
              <a:rPr lang="en-GB" sz="1600" i="1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George Box</a:t>
            </a:r>
          </a:p>
        </p:txBody>
      </p:sp>
    </p:spTree>
    <p:extLst>
      <p:ext uri="{BB962C8B-B14F-4D97-AF65-F5344CB8AC3E}">
        <p14:creationId xmlns:p14="http://schemas.microsoft.com/office/powerpoint/2010/main" val="3080568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GB" b="1" err="1"/>
              <a:t>Datos</a:t>
            </a:r>
            <a:r>
              <a:rPr lang="en-GB" b="1"/>
              <a:t> </a:t>
            </a:r>
            <a:r>
              <a:rPr lang="en-GB" b="1" err="1"/>
              <a:t>paranormales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/>
              <a:t>GLM</a:t>
            </a:r>
            <a:endParaRPr lang="en-US" sz="1400" b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5" name="Title 13">
            <a:extLst>
              <a:ext uri="{FF2B5EF4-FFF2-40B4-BE49-F238E27FC236}">
                <a16:creationId xmlns:a16="http://schemas.microsoft.com/office/drawing/2014/main" id="{93FFCBCC-E2D6-46C2-86CC-CD44A9052E0F}"/>
              </a:ext>
            </a:extLst>
          </p:cNvPr>
          <p:cNvSpPr txBox="1">
            <a:spLocks/>
          </p:cNvSpPr>
          <p:nvPr/>
        </p:nvSpPr>
        <p:spPr>
          <a:xfrm>
            <a:off x="4662938" y="1715062"/>
            <a:ext cx="3036823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2000"/>
              <a:t>Modelando la distribución</a:t>
            </a:r>
            <a:endParaRPr lang="en-US" sz="20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8E3EABC-D9BE-4DCA-A25B-2843F248E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2937" y="2182253"/>
            <a:ext cx="3165023" cy="363558"/>
          </a:xfrm>
        </p:spPr>
        <p:txBody>
          <a:bodyPr>
            <a:noAutofit/>
          </a:bodyPr>
          <a:lstStyle/>
          <a:p>
            <a:r>
              <a:rPr lang="es-ES">
                <a:solidFill>
                  <a:schemeClr val="tx1"/>
                </a:solidFill>
              </a:rPr>
              <a:t>Las Grasa parda no sigue una distribución normal</a:t>
            </a:r>
          </a:p>
          <a:p>
            <a:endParaRPr lang="es-E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E558C8-5008-44FC-8B8E-F6094A397813}"/>
                  </a:ext>
                </a:extLst>
              </p:cNvPr>
              <p:cNvSpPr txBox="1"/>
              <p:nvPr/>
            </p:nvSpPr>
            <p:spPr>
              <a:xfrm>
                <a:off x="5010899" y="3939733"/>
                <a:ext cx="3270319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𝑬𝑭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r>
                                <a:rPr lang="es-E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s-E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ES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𝑽𝒂𝒓</m:t>
                              </m:r>
                              <m:d>
                                <m:dPr>
                                  <m:ctrlPr>
                                    <a:rPr lang="es-ES" b="1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ES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ℙ</m:t>
                              </m:r>
                              <m:r>
                                <a:rPr lang="es-ES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GB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ctrlPr>
                                    <a:rPr lang="es-ES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GB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E558C8-5008-44FC-8B8E-F6094A397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899" y="3939733"/>
                <a:ext cx="3270319" cy="7194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7D272A0-BE93-4DEF-B25D-26DD12921AAC}"/>
              </a:ext>
            </a:extLst>
          </p:cNvPr>
          <p:cNvSpPr/>
          <p:nvPr/>
        </p:nvSpPr>
        <p:spPr>
          <a:xfrm>
            <a:off x="457200" y="2783761"/>
            <a:ext cx="3678964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2000" err="1">
                <a:solidFill>
                  <a:srgbClr val="8000FF"/>
                </a:solidFill>
                <a:latin typeface="Courier New" panose="02070309020205020404" pitchFamily="49" charset="0"/>
              </a:rPr>
              <a:t>glmmTMB</a:t>
            </a:r>
            <a:r>
              <a:rPr lang="en-GB" sz="2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2000">
                <a:solidFill>
                  <a:srgbClr val="000080"/>
                </a:solidFill>
                <a:latin typeface="Courier New" panose="02070309020205020404" pitchFamily="49" charset="0"/>
              </a:rPr>
              <a:t>formula = …,</a:t>
            </a:r>
          </a:p>
          <a:p>
            <a:r>
              <a:rPr lang="en-GB" sz="200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GB" sz="2000" err="1">
                <a:solidFill>
                  <a:srgbClr val="000080"/>
                </a:solidFill>
                <a:latin typeface="Courier New" panose="02070309020205020404" pitchFamily="49" charset="0"/>
              </a:rPr>
              <a:t>ziformula</a:t>
            </a:r>
            <a:r>
              <a:rPr lang="en-GB" sz="2000">
                <a:solidFill>
                  <a:srgbClr val="000080"/>
                </a:solidFill>
                <a:latin typeface="Courier New" panose="02070309020205020404" pitchFamily="49" charset="0"/>
              </a:rPr>
              <a:t> = …,</a:t>
            </a:r>
          </a:p>
          <a:p>
            <a:r>
              <a:rPr lang="en-GB" sz="200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GB" sz="2000" err="1">
                <a:solidFill>
                  <a:srgbClr val="000080"/>
                </a:solidFill>
                <a:latin typeface="Courier New" panose="02070309020205020404" pitchFamily="49" charset="0"/>
              </a:rPr>
              <a:t>dispformula</a:t>
            </a:r>
            <a:r>
              <a:rPr lang="en-GB" sz="2000">
                <a:solidFill>
                  <a:srgbClr val="000080"/>
                </a:solidFill>
                <a:latin typeface="Courier New" panose="02070309020205020404" pitchFamily="49" charset="0"/>
              </a:rPr>
              <a:t> = …,</a:t>
            </a:r>
          </a:p>
          <a:p>
            <a:r>
              <a:rPr lang="en-GB" sz="2000">
                <a:solidFill>
                  <a:srgbClr val="000080"/>
                </a:solidFill>
                <a:latin typeface="Courier New" panose="02070309020205020404" pitchFamily="49" charset="0"/>
              </a:rPr>
              <a:t>	family = … </a:t>
            </a:r>
          </a:p>
          <a:p>
            <a:r>
              <a:rPr lang="en-GB" sz="2000">
                <a:solidFill>
                  <a:srgbClr val="000080"/>
                </a:solidFill>
                <a:latin typeface="Courier New" panose="02070309020205020404" pitchFamily="49" charset="0"/>
              </a:rPr>
              <a:t>	data = …</a:t>
            </a:r>
          </a:p>
          <a:p>
            <a:r>
              <a:rPr lang="en-GB" sz="2000" b="1">
                <a:solidFill>
                  <a:srgbClr val="000080"/>
                </a:solidFill>
                <a:latin typeface="Courier New" panose="02070309020205020404" pitchFamily="49" charset="0"/>
              </a:rPr>
              <a:t>	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150F9DC-ABF7-4653-B6F0-656F75A62698}"/>
              </a:ext>
            </a:extLst>
          </p:cNvPr>
          <p:cNvGrpSpPr/>
          <p:nvPr/>
        </p:nvGrpSpPr>
        <p:grpSpPr>
          <a:xfrm>
            <a:off x="3241704" y="3002764"/>
            <a:ext cx="4663156" cy="1504778"/>
            <a:chOff x="3241704" y="3002764"/>
            <a:chExt cx="4663156" cy="150477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2208F75-3583-4C94-ABC2-2C415B7E9C3F}"/>
                </a:ext>
              </a:extLst>
            </p:cNvPr>
            <p:cNvGrpSpPr/>
            <p:nvPr/>
          </p:nvGrpSpPr>
          <p:grpSpPr>
            <a:xfrm>
              <a:off x="3241704" y="3221768"/>
              <a:ext cx="4176046" cy="778483"/>
              <a:chOff x="3241704" y="3059394"/>
              <a:chExt cx="4176046" cy="778483"/>
            </a:xfrm>
          </p:grpSpPr>
          <p:cxnSp>
            <p:nvCxnSpPr>
              <p:cNvPr id="4" name="Connector: Elbow 3">
                <a:extLst>
                  <a:ext uri="{FF2B5EF4-FFF2-40B4-BE49-F238E27FC236}">
                    <a16:creationId xmlns:a16="http://schemas.microsoft.com/office/drawing/2014/main" id="{6134A810-853F-412F-A064-7170887062B8}"/>
                  </a:ext>
                </a:extLst>
              </p:cNvPr>
              <p:cNvCxnSpPr/>
              <p:nvPr/>
            </p:nvCxnSpPr>
            <p:spPr>
              <a:xfrm>
                <a:off x="3888336" y="3059394"/>
                <a:ext cx="3529414" cy="717965"/>
              </a:xfrm>
              <a:prstGeom prst="bentConnector3">
                <a:avLst>
                  <a:gd name="adj1" fmla="val 100121"/>
                </a:avLst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6AF9D4BE-68E4-4160-A86F-BA1A2AF3CC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2250" y="3418376"/>
                <a:ext cx="2660592" cy="419501"/>
              </a:xfrm>
              <a:prstGeom prst="bentConnector3">
                <a:avLst>
                  <a:gd name="adj1" fmla="val 100428"/>
                </a:avLst>
              </a:prstGeom>
              <a:ln w="19050"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" name="Connector: Elbow 18">
                <a:extLst>
                  <a:ext uri="{FF2B5EF4-FFF2-40B4-BE49-F238E27FC236}">
                    <a16:creationId xmlns:a16="http://schemas.microsoft.com/office/drawing/2014/main" id="{D7DE163C-987D-4373-8BFA-974D8DCECE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1704" y="3670791"/>
                <a:ext cx="2330154" cy="167086"/>
              </a:xfrm>
              <a:prstGeom prst="bentConnector3">
                <a:avLst>
                  <a:gd name="adj1" fmla="val 99878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9B67F062-E696-4DAA-8F8C-38F887DC41D0}"/>
                </a:ext>
              </a:extLst>
            </p:cNvPr>
            <p:cNvCxnSpPr>
              <a:cxnSpLocks/>
            </p:cNvCxnSpPr>
            <p:nvPr/>
          </p:nvCxnSpPr>
          <p:spPr>
            <a:xfrm>
              <a:off x="3888336" y="3002764"/>
              <a:ext cx="4016524" cy="1504778"/>
            </a:xfrm>
            <a:prstGeom prst="bentConnector3">
              <a:avLst>
                <a:gd name="adj1" fmla="val 107234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lowchart: Off-page Connector 17">
            <a:extLst>
              <a:ext uri="{FF2B5EF4-FFF2-40B4-BE49-F238E27FC236}">
                <a16:creationId xmlns:a16="http://schemas.microsoft.com/office/drawing/2014/main" id="{AF467DA9-41A1-41B5-B198-A6F95940C335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10</a:t>
            </a:fld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982124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GB" b="1" err="1"/>
              <a:t>Datos</a:t>
            </a:r>
            <a:r>
              <a:rPr lang="en-GB" b="1"/>
              <a:t> </a:t>
            </a:r>
            <a:r>
              <a:rPr lang="en-GB" b="1" err="1"/>
              <a:t>paranormales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err="1"/>
              <a:t>Modelar</a:t>
            </a:r>
            <a:r>
              <a:rPr lang="en-US" sz="1400"/>
              <a:t> la </a:t>
            </a:r>
            <a:r>
              <a:rPr lang="en-US" sz="1400" err="1"/>
              <a:t>distribución</a:t>
            </a:r>
            <a:r>
              <a:rPr lang="en-US" sz="1400"/>
              <a:t> con </a:t>
            </a:r>
            <a:r>
              <a:rPr lang="en-US" sz="1400" b="1" err="1"/>
              <a:t>glmmTMB</a:t>
            </a:r>
            <a:endParaRPr lang="en-US" sz="1400" b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4980DD-07F6-45CC-8173-87F2C43A7E35}"/>
              </a:ext>
            </a:extLst>
          </p:cNvPr>
          <p:cNvSpPr/>
          <p:nvPr/>
        </p:nvSpPr>
        <p:spPr>
          <a:xfrm>
            <a:off x="563057" y="1989246"/>
            <a:ext cx="7677653" cy="27084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GB" sz="100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r>
              <a:rPr lang="en-GB" sz="1000">
                <a:solidFill>
                  <a:srgbClr val="8000FF"/>
                </a:solidFill>
                <a:latin typeface="Courier New" panose="02070309020205020404" pitchFamily="49" charset="0"/>
              </a:rPr>
              <a:t>library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glmmTMB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GB" sz="100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GB" sz="100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GB" sz="1000" err="1">
                <a:solidFill>
                  <a:srgbClr val="008000"/>
                </a:solidFill>
                <a:latin typeface="Courier New" panose="02070309020205020404" pitchFamily="49" charset="0"/>
              </a:rPr>
              <a:t>Igual</a:t>
            </a:r>
            <a:r>
              <a:rPr lang="en-GB" sz="1000">
                <a:solidFill>
                  <a:srgbClr val="008000"/>
                </a:solidFill>
                <a:latin typeface="Courier New" panose="02070309020205020404" pitchFamily="49" charset="0"/>
              </a:rPr>
              <a:t> que m6.1 </a:t>
            </a:r>
            <a:r>
              <a:rPr lang="en-GB" sz="1000" err="1">
                <a:solidFill>
                  <a:srgbClr val="008000"/>
                </a:solidFill>
                <a:latin typeface="Courier New" panose="02070309020205020404" pitchFamily="49" charset="0"/>
              </a:rPr>
              <a:t>pero</a:t>
            </a:r>
            <a:r>
              <a:rPr lang="en-GB" sz="1000">
                <a:solidFill>
                  <a:srgbClr val="008000"/>
                </a:solidFill>
                <a:latin typeface="Courier New" panose="02070309020205020404" pitchFamily="49" charset="0"/>
              </a:rPr>
              <a:t> con </a:t>
            </a:r>
            <a:r>
              <a:rPr lang="en-GB" sz="1000" err="1">
                <a:solidFill>
                  <a:srgbClr val="008000"/>
                </a:solidFill>
                <a:latin typeface="Courier New" panose="02070309020205020404" pitchFamily="49" charset="0"/>
              </a:rPr>
              <a:t>notación</a:t>
            </a:r>
            <a:r>
              <a:rPr lang="en-GB" sz="1000">
                <a:solidFill>
                  <a:srgbClr val="008000"/>
                </a:solidFill>
                <a:latin typeface="Courier New" panose="02070309020205020404" pitchFamily="49" charset="0"/>
              </a:rPr>
              <a:t> GLM </a:t>
            </a:r>
            <a:r>
              <a:rPr lang="en-GB" sz="1000" err="1">
                <a:solidFill>
                  <a:srgbClr val="008000"/>
                </a:solidFill>
                <a:latin typeface="Courier New" panose="02070309020205020404" pitchFamily="49" charset="0"/>
              </a:rPr>
              <a:t>explicita</a:t>
            </a:r>
            <a:endParaRPr lang="en-GB" sz="1000" b="1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endParaRPr lang="en-GB" sz="1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m6.1.1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glmmTMB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Total_vol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BMI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Cancer_Status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Sex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Season, </a:t>
            </a: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1000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d, </a:t>
            </a:r>
            <a:r>
              <a:rPr lang="en-GB" sz="1000">
                <a:solidFill>
                  <a:srgbClr val="8000FF"/>
                </a:solidFill>
                <a:latin typeface="Courier New" panose="02070309020205020404" pitchFamily="49" charset="0"/>
              </a:rPr>
              <a:t>family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>
                <a:solidFill>
                  <a:srgbClr val="8000FF"/>
                </a:solidFill>
                <a:latin typeface="Courier New" panose="02070309020205020404" pitchFamily="49" charset="0"/>
              </a:rPr>
              <a:t>gaussian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GB" sz="1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m6.2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glmmTMB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Total_vol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BMI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Cancer_Status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Sex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Season, </a:t>
            </a: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1000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d, </a:t>
            </a:r>
            <a:r>
              <a:rPr lang="en-GB" sz="1000">
                <a:solidFill>
                  <a:srgbClr val="8000FF"/>
                </a:solidFill>
                <a:latin typeface="Courier New" panose="02070309020205020404" pitchFamily="49" charset="0"/>
              </a:rPr>
              <a:t>family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tweedie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link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>
                <a:solidFill>
                  <a:srgbClr val="808080"/>
                </a:solidFill>
                <a:latin typeface="Courier New" panose="02070309020205020404" pitchFamily="49" charset="0"/>
              </a:rPr>
              <a:t>"log"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  	</a:t>
            </a:r>
            <a:r>
              <a:rPr lang="en-GB" sz="1000">
                <a:solidFill>
                  <a:srgbClr val="008000"/>
                </a:solidFill>
                <a:latin typeface="Courier New" panose="02070309020205020404" pitchFamily="49" charset="0"/>
              </a:rPr>
              <a:t> # </a:t>
            </a:r>
            <a:r>
              <a:rPr lang="en-GB" sz="1000" err="1">
                <a:solidFill>
                  <a:srgbClr val="008000"/>
                </a:solidFill>
                <a:latin typeface="Courier New" panose="02070309020205020404" pitchFamily="49" charset="0"/>
              </a:rPr>
              <a:t>Modelando</a:t>
            </a:r>
            <a:r>
              <a:rPr lang="en-GB" sz="1000">
                <a:solidFill>
                  <a:srgbClr val="008000"/>
                </a:solidFill>
                <a:latin typeface="Courier New" panose="02070309020205020404" pitchFamily="49" charset="0"/>
              </a:rPr>
              <a:t> la </a:t>
            </a:r>
            <a:r>
              <a:rPr lang="en-GB" sz="1000" err="1">
                <a:solidFill>
                  <a:srgbClr val="008000"/>
                </a:solidFill>
                <a:latin typeface="Courier New" panose="02070309020205020404" pitchFamily="49" charset="0"/>
              </a:rPr>
              <a:t>distribución</a:t>
            </a:r>
            <a:endParaRPr lang="en-GB" sz="1000"/>
          </a:p>
          <a:p>
            <a:endParaRPr lang="en-GB" sz="1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AIC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m6.1, m6.1.1, m6.2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GB" sz="1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&gt;      df      AIC</a:t>
            </a: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m6.1    6 39960.32</a:t>
            </a: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m6.1.1  6 39960.32</a:t>
            </a:r>
          </a:p>
          <a:p>
            <a:r>
              <a:rPr lang="en-GB" sz="1000" b="1">
                <a:solidFill>
                  <a:srgbClr val="00B050"/>
                </a:solidFill>
                <a:latin typeface="Courier New" panose="02070309020205020404" pitchFamily="49" charset="0"/>
              </a:rPr>
              <a:t>m6.2    7  5083.34</a:t>
            </a:r>
            <a:endParaRPr lang="en-GB" sz="1000" b="1">
              <a:solidFill>
                <a:srgbClr val="00B050"/>
              </a:solidFill>
            </a:endParaRPr>
          </a:p>
        </p:txBody>
      </p:sp>
      <p:sp>
        <p:nvSpPr>
          <p:cNvPr id="6" name="Flowchart: Off-page Connector 5">
            <a:extLst>
              <a:ext uri="{FF2B5EF4-FFF2-40B4-BE49-F238E27FC236}">
                <a16:creationId xmlns:a16="http://schemas.microsoft.com/office/drawing/2014/main" id="{A4CD41E7-5A4C-40D1-A46B-BBF956983C53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11</a:t>
            </a:fld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052722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err="1"/>
              <a:t>Datos</a:t>
            </a:r>
            <a:r>
              <a:rPr lang="en-US" b="1"/>
              <a:t> </a:t>
            </a:r>
            <a:r>
              <a:rPr lang="en-US" b="1" err="1"/>
              <a:t>paranormales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err="1"/>
              <a:t>Entender</a:t>
            </a:r>
            <a:r>
              <a:rPr lang="en-US" sz="1400"/>
              <a:t> el </a:t>
            </a:r>
            <a:r>
              <a:rPr lang="en-US" sz="1400" err="1"/>
              <a:t>resultado</a:t>
            </a:r>
            <a:endParaRPr lang="en-US" sz="1400" b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50EB67-26E2-4413-B5AD-3899231A8052}"/>
              </a:ext>
            </a:extLst>
          </p:cNvPr>
          <p:cNvSpPr/>
          <p:nvPr/>
        </p:nvSpPr>
        <p:spPr>
          <a:xfrm>
            <a:off x="563058" y="1777327"/>
            <a:ext cx="4251462" cy="29854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 Family: </a:t>
            </a:r>
            <a:r>
              <a:rPr lang="en-GB" sz="850" err="1">
                <a:solidFill>
                  <a:srgbClr val="000000"/>
                </a:solidFill>
                <a:latin typeface="Courier New" panose="02070309020205020404" pitchFamily="49" charset="0"/>
              </a:rPr>
              <a:t>tweedie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  ( </a:t>
            </a:r>
            <a:r>
              <a:rPr lang="en-GB" sz="850" b="1">
                <a:solidFill>
                  <a:srgbClr val="00B050"/>
                </a:solidFill>
                <a:latin typeface="Courier New" panose="02070309020205020404" pitchFamily="49" charset="0"/>
              </a:rPr>
              <a:t>log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 )</a:t>
            </a:r>
          </a:p>
          <a:p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Formula:          </a:t>
            </a:r>
            <a:r>
              <a:rPr lang="en-GB" sz="850" err="1">
                <a:solidFill>
                  <a:srgbClr val="000000"/>
                </a:solidFill>
                <a:latin typeface="Courier New" panose="02070309020205020404" pitchFamily="49" charset="0"/>
              </a:rPr>
              <a:t>Total_vol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 ~ </a:t>
            </a:r>
            <a:r>
              <a:rPr lang="en-GB" sz="850" err="1">
                <a:solidFill>
                  <a:srgbClr val="000000"/>
                </a:solidFill>
                <a:latin typeface="Courier New" panose="02070309020205020404" pitchFamily="49" charset="0"/>
              </a:rPr>
              <a:t>Cancer_Status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 + Sex + Season</a:t>
            </a:r>
          </a:p>
          <a:p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Data: d[, `:=`(</a:t>
            </a:r>
            <a:r>
              <a:rPr lang="en-GB" sz="850" err="1">
                <a:solidFill>
                  <a:srgbClr val="000000"/>
                </a:solidFill>
                <a:latin typeface="Courier New" panose="02070309020205020404" pitchFamily="49" charset="0"/>
              </a:rPr>
              <a:t>Cancer_Status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850" err="1">
                <a:solidFill>
                  <a:srgbClr val="000000"/>
                </a:solidFill>
                <a:latin typeface="Courier New" panose="02070309020205020404" pitchFamily="49" charset="0"/>
              </a:rPr>
              <a:t>as.factor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850" err="1">
                <a:solidFill>
                  <a:srgbClr val="000000"/>
                </a:solidFill>
                <a:latin typeface="Courier New" panose="02070309020205020404" pitchFamily="49" charset="0"/>
              </a:rPr>
              <a:t>Cancer_Status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))]</a:t>
            </a:r>
          </a:p>
          <a:p>
            <a:endParaRPr lang="en-GB" sz="85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     AIC      BIC   </a:t>
            </a:r>
            <a:r>
              <a:rPr lang="en-GB" sz="850" err="1">
                <a:solidFill>
                  <a:srgbClr val="000000"/>
                </a:solidFill>
                <a:latin typeface="Courier New" panose="02070309020205020404" pitchFamily="49" charset="0"/>
              </a:rPr>
              <a:t>logLik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 deviance </a:t>
            </a:r>
            <a:r>
              <a:rPr lang="en-GB" sz="850" err="1">
                <a:solidFill>
                  <a:srgbClr val="000000"/>
                </a:solidFill>
                <a:latin typeface="Courier New" panose="02070309020205020404" pitchFamily="49" charset="0"/>
              </a:rPr>
              <a:t>df.resid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  5104.6   5143.2  -2546.3   5092.6     4586 </a:t>
            </a:r>
          </a:p>
          <a:p>
            <a:endParaRPr lang="en-GB" sz="85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GB" sz="85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Overdispersion parameter for </a:t>
            </a:r>
            <a:r>
              <a:rPr lang="en-GB" sz="850" err="1">
                <a:solidFill>
                  <a:srgbClr val="000000"/>
                </a:solidFill>
                <a:latin typeface="Courier New" panose="02070309020205020404" pitchFamily="49" charset="0"/>
              </a:rPr>
              <a:t>tweedie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 family (): 49.3 </a:t>
            </a:r>
          </a:p>
          <a:p>
            <a:endParaRPr lang="en-GB" sz="85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Conditional model:</a:t>
            </a:r>
          </a:p>
          <a:p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               Estimate Std. Error z value </a:t>
            </a:r>
            <a:r>
              <a:rPr lang="en-GB" sz="850" err="1">
                <a:solidFill>
                  <a:srgbClr val="000000"/>
                </a:solidFill>
                <a:latin typeface="Courier New" panose="02070309020205020404" pitchFamily="49" charset="0"/>
              </a:rPr>
              <a:t>Pr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(&gt;|z|)    </a:t>
            </a:r>
          </a:p>
          <a:p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(Intercept)     5.08051    0.58791   8.642  &lt; 2e-16 ***</a:t>
            </a:r>
          </a:p>
          <a:p>
            <a:r>
              <a:rPr lang="en-GB" sz="850" b="1">
                <a:solidFill>
                  <a:srgbClr val="00B050"/>
                </a:solidFill>
                <a:latin typeface="Courier New" panose="02070309020205020404" pitchFamily="49" charset="0"/>
              </a:rPr>
              <a:t>BMI            -0.08965    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0.01883  -4.761 1.93e-06 ***</a:t>
            </a:r>
          </a:p>
          <a:p>
            <a:r>
              <a:rPr lang="en-GB" sz="850" b="1">
                <a:solidFill>
                  <a:srgbClr val="00B050"/>
                </a:solidFill>
                <a:latin typeface="Courier New" panose="02070309020205020404" pitchFamily="49" charset="0"/>
              </a:rPr>
              <a:t>Cancer_Status1 -0.44755    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0.17739  -2.523  0.01164 *  </a:t>
            </a:r>
          </a:p>
          <a:p>
            <a:r>
              <a:rPr lang="en-GB" sz="850" b="1">
                <a:solidFill>
                  <a:srgbClr val="00B050"/>
                </a:solidFill>
                <a:latin typeface="Courier New" panose="02070309020205020404" pitchFamily="49" charset="0"/>
              </a:rPr>
              <a:t>Sex            -1.63311    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0.18545  -8.806  &lt; 2e-16 ***</a:t>
            </a:r>
          </a:p>
          <a:p>
            <a:r>
              <a:rPr lang="en-GB" sz="850" b="1">
                <a:solidFill>
                  <a:srgbClr val="00B050"/>
                </a:solidFill>
                <a:latin typeface="Courier New" panose="02070309020205020404" pitchFamily="49" charset="0"/>
              </a:rPr>
              <a:t>Season          0.22783    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0.07683   2.966  0.00302 ** </a:t>
            </a:r>
          </a:p>
          <a:p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---</a:t>
            </a:r>
          </a:p>
          <a:p>
            <a:r>
              <a:rPr lang="en-GB" sz="850" err="1">
                <a:solidFill>
                  <a:srgbClr val="000000"/>
                </a:solidFill>
                <a:latin typeface="Courier New" panose="02070309020205020404" pitchFamily="49" charset="0"/>
              </a:rPr>
              <a:t>Signif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. codes:  0 ‘***’ 0.001 ‘**’ 0.01 ‘*’ 0.05 ‘.’ 0.1 ‘ ’ 1</a:t>
            </a:r>
          </a:p>
          <a:p>
            <a:endParaRPr lang="en-GB" sz="85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90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GB" sz="900" err="1">
                <a:solidFill>
                  <a:srgbClr val="008000"/>
                </a:solidFill>
                <a:latin typeface="Courier New" panose="02070309020205020404" pitchFamily="49" charset="0"/>
              </a:rPr>
              <a:t>Representar</a:t>
            </a:r>
            <a:r>
              <a:rPr lang="en-GB" sz="900">
                <a:solidFill>
                  <a:srgbClr val="008000"/>
                </a:solidFill>
                <a:latin typeface="Courier New" panose="02070309020205020404" pitchFamily="49" charset="0"/>
              </a:rPr>
              <a:t> el </a:t>
            </a:r>
            <a:r>
              <a:rPr lang="en-GB" sz="900" err="1">
                <a:solidFill>
                  <a:srgbClr val="008000"/>
                </a:solidFill>
                <a:latin typeface="Courier New" panose="02070309020205020404" pitchFamily="49" charset="0"/>
              </a:rPr>
              <a:t>resultado</a:t>
            </a:r>
            <a:endParaRPr lang="en-GB" sz="9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900" err="1">
                <a:solidFill>
                  <a:srgbClr val="000000"/>
                </a:solidFill>
                <a:latin typeface="Courier New" panose="02070309020205020404" pitchFamily="49" charset="0"/>
              </a:rPr>
              <a:t>plot_model</a:t>
            </a:r>
            <a:r>
              <a:rPr lang="en-GB" sz="9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900">
                <a:solidFill>
                  <a:srgbClr val="000000"/>
                </a:solidFill>
                <a:latin typeface="Courier New" panose="02070309020205020404" pitchFamily="49" charset="0"/>
              </a:rPr>
              <a:t>m6.2, </a:t>
            </a:r>
            <a:r>
              <a:rPr lang="en-GB" sz="900" err="1">
                <a:solidFill>
                  <a:srgbClr val="000000"/>
                </a:solidFill>
                <a:latin typeface="Courier New" panose="02070309020205020404" pitchFamily="49" charset="0"/>
              </a:rPr>
              <a:t>sort.est</a:t>
            </a:r>
            <a:r>
              <a:rPr lang="en-GB" sz="9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900">
                <a:solidFill>
                  <a:srgbClr val="000000"/>
                </a:solidFill>
                <a:latin typeface="Courier New" panose="02070309020205020404" pitchFamily="49" charset="0"/>
              </a:rPr>
              <a:t> T, </a:t>
            </a:r>
            <a:r>
              <a:rPr lang="en-GB" sz="900" err="1">
                <a:solidFill>
                  <a:srgbClr val="000000"/>
                </a:solidFill>
                <a:latin typeface="Courier New" panose="02070309020205020404" pitchFamily="49" charset="0"/>
              </a:rPr>
              <a:t>show.values</a:t>
            </a:r>
            <a:r>
              <a:rPr lang="en-GB" sz="9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9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b="1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GB" sz="9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9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sz="9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6ED7B5-9797-4CE5-A31C-A4A0752DF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519" y="1777327"/>
            <a:ext cx="4149969" cy="2969329"/>
          </a:xfrm>
          <a:prstGeom prst="rect">
            <a:avLst/>
          </a:prstGeom>
        </p:spPr>
      </p:pic>
      <p:sp>
        <p:nvSpPr>
          <p:cNvPr id="8" name="Flowchart: Off-page Connector 7">
            <a:extLst>
              <a:ext uri="{FF2B5EF4-FFF2-40B4-BE49-F238E27FC236}">
                <a16:creationId xmlns:a16="http://schemas.microsoft.com/office/drawing/2014/main" id="{A60CB858-439C-40D2-9611-D6BC3ED0E2DF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12</a:t>
            </a:fld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380020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err="1"/>
              <a:t>Datos</a:t>
            </a:r>
            <a:r>
              <a:rPr lang="en-US" b="1"/>
              <a:t> </a:t>
            </a:r>
            <a:r>
              <a:rPr lang="en-US" b="1" err="1"/>
              <a:t>paranormales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/>
              <a:t>¿</a:t>
            </a:r>
            <a:r>
              <a:rPr lang="en-US" sz="1400" err="1"/>
              <a:t>Qué</a:t>
            </a:r>
            <a:r>
              <a:rPr lang="en-US" sz="1400"/>
              <a:t> es una </a:t>
            </a:r>
            <a:r>
              <a:rPr lang="en-US" sz="1400" err="1"/>
              <a:t>funci</a:t>
            </a:r>
            <a:r>
              <a:rPr lang="es-ES" sz="1400" err="1"/>
              <a:t>ón</a:t>
            </a:r>
            <a:r>
              <a:rPr lang="es-ES" sz="1400"/>
              <a:t> de enlace?</a:t>
            </a:r>
            <a:endParaRPr lang="en-US" sz="1400" b="1"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6BF32CD-2793-43E8-B810-9C614496FA3F}"/>
              </a:ext>
            </a:extLst>
          </p:cNvPr>
          <p:cNvGrpSpPr/>
          <p:nvPr/>
        </p:nvGrpSpPr>
        <p:grpSpPr>
          <a:xfrm>
            <a:off x="913507" y="1921612"/>
            <a:ext cx="7469612" cy="1123734"/>
            <a:chOff x="913507" y="1921612"/>
            <a:chExt cx="7469612" cy="11237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1529822-D09D-44ED-9EC1-59F038A22469}"/>
                    </a:ext>
                  </a:extLst>
                </p:cNvPr>
                <p:cNvSpPr txBox="1"/>
                <p:nvPr/>
              </p:nvSpPr>
              <p:spPr>
                <a:xfrm>
                  <a:off x="1188862" y="1921612"/>
                  <a:ext cx="6078132" cy="2993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~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1529822-D09D-44ED-9EC1-59F038A224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8862" y="1921612"/>
                  <a:ext cx="6078132" cy="299313"/>
                </a:xfrm>
                <a:prstGeom prst="rect">
                  <a:avLst/>
                </a:prstGeom>
                <a:blipFill>
                  <a:blip r:embed="rId2"/>
                  <a:stretch>
                    <a:fillRect b="-265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39CE8B-F838-4524-BA67-0537C07AC4FC}"/>
                </a:ext>
              </a:extLst>
            </p:cNvPr>
            <p:cNvSpPr/>
            <p:nvPr/>
          </p:nvSpPr>
          <p:spPr>
            <a:xfrm>
              <a:off x="4161235" y="2768347"/>
              <a:ext cx="283936" cy="27699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0</a:t>
              </a:r>
              <a:endParaRPr lang="en-GB" sz="120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8A99B86-426F-415A-A2AF-87397E5299EA}"/>
                </a:ext>
              </a:extLst>
            </p:cNvPr>
            <p:cNvCxnSpPr>
              <a:cxnSpLocks/>
            </p:cNvCxnSpPr>
            <p:nvPr/>
          </p:nvCxnSpPr>
          <p:spPr>
            <a:xfrm>
              <a:off x="1557766" y="2571750"/>
              <a:ext cx="6394343" cy="0"/>
            </a:xfrm>
            <a:prstGeom prst="line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95ADA74-4C85-4380-95F9-575900228725}"/>
                    </a:ext>
                  </a:extLst>
                </p:cNvPr>
                <p:cNvSpPr txBox="1"/>
                <p:nvPr/>
              </p:nvSpPr>
              <p:spPr>
                <a:xfrm>
                  <a:off x="913507" y="2433250"/>
                  <a:ext cx="43115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95ADA74-4C85-4380-95F9-5759002287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507" y="2433250"/>
                  <a:ext cx="43115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817" r="-42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7CB7E97-F2B4-477A-8FD4-266781040BEA}"/>
                    </a:ext>
                  </a:extLst>
                </p:cNvPr>
                <p:cNvSpPr txBox="1"/>
                <p:nvPr/>
              </p:nvSpPr>
              <p:spPr>
                <a:xfrm>
                  <a:off x="8129019" y="2433250"/>
                  <a:ext cx="25410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7CB7E97-F2B4-477A-8FD4-266781040B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9019" y="2433250"/>
                  <a:ext cx="25410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2195" r="-12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191BCF7-C154-4AF1-9BED-F4355BEC5810}"/>
                </a:ext>
              </a:extLst>
            </p:cNvPr>
            <p:cNvCxnSpPr>
              <a:cxnSpLocks/>
            </p:cNvCxnSpPr>
            <p:nvPr/>
          </p:nvCxnSpPr>
          <p:spPr>
            <a:xfrm>
              <a:off x="4303202" y="2447777"/>
              <a:ext cx="0" cy="2672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23DE29D-A024-4D42-94E1-D094A5579DB6}"/>
              </a:ext>
            </a:extLst>
          </p:cNvPr>
          <p:cNvGrpSpPr/>
          <p:nvPr/>
        </p:nvGrpSpPr>
        <p:grpSpPr>
          <a:xfrm>
            <a:off x="984738" y="3101926"/>
            <a:ext cx="7411220" cy="982079"/>
            <a:chOff x="984738" y="3101926"/>
            <a:chExt cx="7411220" cy="982079"/>
          </a:xfrm>
        </p:grpSpPr>
        <p:sp>
          <p:nvSpPr>
            <p:cNvPr id="29" name="Arrow: Down 28">
              <a:extLst>
                <a:ext uri="{FF2B5EF4-FFF2-40B4-BE49-F238E27FC236}">
                  <a16:creationId xmlns:a16="http://schemas.microsoft.com/office/drawing/2014/main" id="{E968921F-EB2F-4F34-A2F5-BAA89E18168B}"/>
                </a:ext>
              </a:extLst>
            </p:cNvPr>
            <p:cNvSpPr/>
            <p:nvPr/>
          </p:nvSpPr>
          <p:spPr>
            <a:xfrm>
              <a:off x="3929309" y="3101926"/>
              <a:ext cx="737795" cy="278688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75A3A2E-FD5B-48E4-8B78-8D8C0602E6CA}"/>
                </a:ext>
              </a:extLst>
            </p:cNvPr>
            <p:cNvGrpSpPr/>
            <p:nvPr/>
          </p:nvGrpSpPr>
          <p:grpSpPr>
            <a:xfrm>
              <a:off x="984738" y="3474856"/>
              <a:ext cx="7411220" cy="609149"/>
              <a:chOff x="984738" y="3474856"/>
              <a:chExt cx="7411220" cy="609149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20F8727-FEF9-4860-B829-151FC18CCF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3202" y="3610411"/>
                <a:ext cx="3588775" cy="0"/>
              </a:xfrm>
              <a:prstGeom prst="line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DEF3E5B3-B056-405E-92FC-28EE1E0EC466}"/>
                      </a:ext>
                    </a:extLst>
                  </p:cNvPr>
                  <p:cNvSpPr txBox="1"/>
                  <p:nvPr/>
                </p:nvSpPr>
                <p:spPr>
                  <a:xfrm>
                    <a:off x="8141859" y="3479404"/>
                    <a:ext cx="25409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GB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DEF3E5B3-B056-405E-92FC-28EE1E0EC4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1859" y="3479404"/>
                    <a:ext cx="254099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2195" r="-1219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7E2CD2B-76F4-4D77-983E-A000CDF807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7995" y="3479404"/>
                <a:ext cx="0" cy="26728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BD16527-D039-4AA3-B38F-7A2E7C98C677}"/>
                  </a:ext>
                </a:extLst>
              </p:cNvPr>
              <p:cNvSpPr/>
              <p:nvPr/>
            </p:nvSpPr>
            <p:spPr>
              <a:xfrm>
                <a:off x="4172938" y="3807006"/>
                <a:ext cx="283936" cy="27699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GB" sz="12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0</a:t>
                </a:r>
                <a:endParaRPr lang="en-GB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600D7222-6257-4190-81DC-930A76EFB929}"/>
                      </a:ext>
                    </a:extLst>
                  </p:cNvPr>
                  <p:cNvSpPr txBox="1"/>
                  <p:nvPr/>
                </p:nvSpPr>
                <p:spPr>
                  <a:xfrm>
                    <a:off x="984738" y="3474856"/>
                    <a:ext cx="2997307" cy="2993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s-ES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~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oMath>
                      </m:oMathPara>
                    </a14:m>
                    <a:endParaRPr lang="en-GB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600D7222-6257-4190-81DC-930A76EFB9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738" y="3474856"/>
                    <a:ext cx="2997307" cy="29931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65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B9BE0DE-1E56-4BEB-9CA6-7F51D120E465}"/>
              </a:ext>
            </a:extLst>
          </p:cNvPr>
          <p:cNvGrpSpPr/>
          <p:nvPr/>
        </p:nvGrpSpPr>
        <p:grpSpPr>
          <a:xfrm>
            <a:off x="984738" y="4154661"/>
            <a:ext cx="7340839" cy="612595"/>
            <a:chOff x="984738" y="4154661"/>
            <a:chExt cx="7340839" cy="612595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7B145D7-3429-47DF-8CD2-E28BD6ABF4EB}"/>
                </a:ext>
              </a:extLst>
            </p:cNvPr>
            <p:cNvCxnSpPr>
              <a:cxnSpLocks/>
            </p:cNvCxnSpPr>
            <p:nvPr/>
          </p:nvCxnSpPr>
          <p:spPr>
            <a:xfrm>
              <a:off x="4305826" y="4290940"/>
              <a:ext cx="3888605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91ECD9B-8F96-40C1-97AD-7FE7C0BD5C55}"/>
                </a:ext>
              </a:extLst>
            </p:cNvPr>
            <p:cNvCxnSpPr>
              <a:cxnSpLocks/>
            </p:cNvCxnSpPr>
            <p:nvPr/>
          </p:nvCxnSpPr>
          <p:spPr>
            <a:xfrm>
              <a:off x="4305826" y="4157297"/>
              <a:ext cx="0" cy="2672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EE9F08D-DF9A-4835-8E09-65AD9D84BC4B}"/>
                </a:ext>
              </a:extLst>
            </p:cNvPr>
            <p:cNvSpPr/>
            <p:nvPr/>
          </p:nvSpPr>
          <p:spPr>
            <a:xfrm>
              <a:off x="4172938" y="4490257"/>
              <a:ext cx="283936" cy="27699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0</a:t>
              </a:r>
              <a:endParaRPr lang="en-GB" sz="1200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F762D15-D9F1-4CC4-8B11-1C622BEC97DA}"/>
                </a:ext>
              </a:extLst>
            </p:cNvPr>
            <p:cNvCxnSpPr>
              <a:cxnSpLocks/>
            </p:cNvCxnSpPr>
            <p:nvPr/>
          </p:nvCxnSpPr>
          <p:spPr>
            <a:xfrm>
              <a:off x="8178353" y="4154661"/>
              <a:ext cx="0" cy="2672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124F01-719D-4C80-9067-7045E1D78970}"/>
                </a:ext>
              </a:extLst>
            </p:cNvPr>
            <p:cNvSpPr/>
            <p:nvPr/>
          </p:nvSpPr>
          <p:spPr>
            <a:xfrm>
              <a:off x="8041641" y="4490257"/>
              <a:ext cx="283936" cy="27699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1</a:t>
              </a:r>
              <a:endParaRPr lang="en-GB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66858CA-7224-422B-86EF-BFFBE5F1373E}"/>
                    </a:ext>
                  </a:extLst>
                </p:cNvPr>
                <p:cNvSpPr txBox="1"/>
                <p:nvPr/>
              </p:nvSpPr>
              <p:spPr>
                <a:xfrm>
                  <a:off x="984738" y="4163378"/>
                  <a:ext cx="2997307" cy="5158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den>
                        </m:f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~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66858CA-7224-422B-86EF-BFFBE5F137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738" y="4163378"/>
                  <a:ext cx="2997307" cy="51584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Flowchart: Off-page Connector 27">
            <a:extLst>
              <a:ext uri="{FF2B5EF4-FFF2-40B4-BE49-F238E27FC236}">
                <a16:creationId xmlns:a16="http://schemas.microsoft.com/office/drawing/2014/main" id="{15C53376-C327-414D-A9DC-2901182ED297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13</a:t>
            </a:fld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539141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err="1"/>
              <a:t>Datos</a:t>
            </a:r>
            <a:r>
              <a:rPr lang="en-US" b="1"/>
              <a:t> </a:t>
            </a:r>
            <a:r>
              <a:rPr lang="en-US" b="1" err="1"/>
              <a:t>paranormales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err="1"/>
              <a:t>Entender</a:t>
            </a:r>
            <a:r>
              <a:rPr lang="en-US" sz="1400"/>
              <a:t> el </a:t>
            </a:r>
            <a:r>
              <a:rPr lang="en-US" sz="1400" err="1"/>
              <a:t>resultado</a:t>
            </a:r>
            <a:endParaRPr lang="en-US" sz="1400" b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50EB67-26E2-4413-B5AD-3899231A8052}"/>
              </a:ext>
            </a:extLst>
          </p:cNvPr>
          <p:cNvSpPr/>
          <p:nvPr/>
        </p:nvSpPr>
        <p:spPr>
          <a:xfrm>
            <a:off x="563057" y="1777327"/>
            <a:ext cx="4283263" cy="29931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 Family: </a:t>
            </a:r>
            <a:r>
              <a:rPr lang="en-GB" sz="850" err="1">
                <a:solidFill>
                  <a:srgbClr val="000000"/>
                </a:solidFill>
                <a:latin typeface="Courier New" panose="02070309020205020404" pitchFamily="49" charset="0"/>
              </a:rPr>
              <a:t>tweedie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  ( </a:t>
            </a:r>
            <a:r>
              <a:rPr lang="en-GB" sz="850" b="1">
                <a:solidFill>
                  <a:srgbClr val="00B050"/>
                </a:solidFill>
                <a:latin typeface="Courier New" panose="02070309020205020404" pitchFamily="49" charset="0"/>
              </a:rPr>
              <a:t>log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 )</a:t>
            </a:r>
          </a:p>
          <a:p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Formula:          </a:t>
            </a:r>
            <a:r>
              <a:rPr lang="en-GB" sz="850" err="1">
                <a:solidFill>
                  <a:srgbClr val="000000"/>
                </a:solidFill>
                <a:latin typeface="Courier New" panose="02070309020205020404" pitchFamily="49" charset="0"/>
              </a:rPr>
              <a:t>Total_vol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 ~ </a:t>
            </a:r>
            <a:r>
              <a:rPr lang="en-GB" sz="850" err="1">
                <a:solidFill>
                  <a:srgbClr val="000000"/>
                </a:solidFill>
                <a:latin typeface="Courier New" panose="02070309020205020404" pitchFamily="49" charset="0"/>
              </a:rPr>
              <a:t>Cancer_Status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 + Sex + Season</a:t>
            </a:r>
          </a:p>
          <a:p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Data: d[, `:=`(</a:t>
            </a:r>
            <a:r>
              <a:rPr lang="en-GB" sz="850" err="1">
                <a:solidFill>
                  <a:srgbClr val="000000"/>
                </a:solidFill>
                <a:latin typeface="Courier New" panose="02070309020205020404" pitchFamily="49" charset="0"/>
              </a:rPr>
              <a:t>Cancer_Status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850" err="1">
                <a:solidFill>
                  <a:srgbClr val="000000"/>
                </a:solidFill>
                <a:latin typeface="Courier New" panose="02070309020205020404" pitchFamily="49" charset="0"/>
              </a:rPr>
              <a:t>as.factor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850" err="1">
                <a:solidFill>
                  <a:srgbClr val="000000"/>
                </a:solidFill>
                <a:latin typeface="Courier New" panose="02070309020205020404" pitchFamily="49" charset="0"/>
              </a:rPr>
              <a:t>Cancer_Status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))]</a:t>
            </a:r>
          </a:p>
          <a:p>
            <a:endParaRPr lang="en-GB" sz="85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     AIC      BIC   </a:t>
            </a:r>
            <a:r>
              <a:rPr lang="en-GB" sz="850" err="1">
                <a:solidFill>
                  <a:srgbClr val="000000"/>
                </a:solidFill>
                <a:latin typeface="Courier New" panose="02070309020205020404" pitchFamily="49" charset="0"/>
              </a:rPr>
              <a:t>logLik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 deviance </a:t>
            </a:r>
            <a:r>
              <a:rPr lang="en-GB" sz="850" err="1">
                <a:solidFill>
                  <a:srgbClr val="000000"/>
                </a:solidFill>
                <a:latin typeface="Courier New" panose="02070309020205020404" pitchFamily="49" charset="0"/>
              </a:rPr>
              <a:t>df.resid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  5104.6   5143.2  -2546.3   5092.6     4586 </a:t>
            </a:r>
          </a:p>
          <a:p>
            <a:endParaRPr lang="en-GB" sz="85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GB" sz="85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Overdispersion parameter for </a:t>
            </a:r>
            <a:r>
              <a:rPr lang="en-GB" sz="850" err="1">
                <a:solidFill>
                  <a:srgbClr val="000000"/>
                </a:solidFill>
                <a:latin typeface="Courier New" panose="02070309020205020404" pitchFamily="49" charset="0"/>
              </a:rPr>
              <a:t>tweedie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 family (): 49.3 </a:t>
            </a:r>
          </a:p>
          <a:p>
            <a:endParaRPr lang="en-GB" sz="85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Conditional model:</a:t>
            </a:r>
          </a:p>
          <a:p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               Estimate Std. Error z value </a:t>
            </a:r>
            <a:r>
              <a:rPr lang="en-GB" sz="850" err="1">
                <a:solidFill>
                  <a:srgbClr val="000000"/>
                </a:solidFill>
                <a:latin typeface="Courier New" panose="02070309020205020404" pitchFamily="49" charset="0"/>
              </a:rPr>
              <a:t>Pr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(&gt;|z|)    </a:t>
            </a:r>
          </a:p>
          <a:p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(Intercept)    </a:t>
            </a:r>
            <a:r>
              <a:rPr lang="en-GB" sz="850" b="1">
                <a:solidFill>
                  <a:srgbClr val="00B050"/>
                </a:solidFill>
                <a:latin typeface="Courier New" panose="02070309020205020404" pitchFamily="49" charset="0"/>
              </a:rPr>
              <a:t> 2.80629    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0.34430   8.151 3.62e-16 ***</a:t>
            </a:r>
          </a:p>
          <a:p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Cancer_Status1 </a:t>
            </a:r>
            <a:r>
              <a:rPr lang="en-GB" sz="850" b="1">
                <a:solidFill>
                  <a:srgbClr val="00B050"/>
                </a:solidFill>
                <a:latin typeface="Courier New" panose="02070309020205020404" pitchFamily="49" charset="0"/>
              </a:rPr>
              <a:t>-0.37062    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0.17799  -2.082  0.03731 *  </a:t>
            </a:r>
          </a:p>
          <a:p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Sex            </a:t>
            </a:r>
            <a:r>
              <a:rPr lang="en-GB" sz="850" b="1">
                <a:solidFill>
                  <a:srgbClr val="00B050"/>
                </a:solidFill>
                <a:latin typeface="Courier New" panose="02070309020205020404" pitchFamily="49" charset="0"/>
              </a:rPr>
              <a:t>-1.68022    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0.18626  -9.021  &lt; 2e-16 ***</a:t>
            </a:r>
          </a:p>
          <a:p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Season          </a:t>
            </a:r>
            <a:r>
              <a:rPr lang="en-GB" sz="850" b="1">
                <a:solidFill>
                  <a:srgbClr val="00B050"/>
                </a:solidFill>
                <a:latin typeface="Courier New" panose="02070309020205020404" pitchFamily="49" charset="0"/>
              </a:rPr>
              <a:t>0.23416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    0.07764   3.016  0.00256 ** </a:t>
            </a:r>
          </a:p>
          <a:p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---</a:t>
            </a:r>
          </a:p>
          <a:p>
            <a:r>
              <a:rPr lang="en-GB" sz="850" err="1">
                <a:solidFill>
                  <a:srgbClr val="000000"/>
                </a:solidFill>
                <a:latin typeface="Courier New" panose="02070309020205020404" pitchFamily="49" charset="0"/>
              </a:rPr>
              <a:t>Signif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. codes:  0 ‘***’ 0.001 ‘**’ 0.01 ‘*’ 0.05 ‘.’ 0.1 ‘ ’ 1</a:t>
            </a:r>
          </a:p>
          <a:p>
            <a:endParaRPr lang="en-GB" sz="85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90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GB" sz="900" err="1">
                <a:solidFill>
                  <a:srgbClr val="008000"/>
                </a:solidFill>
                <a:latin typeface="Courier New" panose="02070309020205020404" pitchFamily="49" charset="0"/>
              </a:rPr>
              <a:t>Representar</a:t>
            </a:r>
            <a:r>
              <a:rPr lang="en-GB" sz="900">
                <a:solidFill>
                  <a:srgbClr val="008000"/>
                </a:solidFill>
                <a:latin typeface="Courier New" panose="02070309020205020404" pitchFamily="49" charset="0"/>
              </a:rPr>
              <a:t> el </a:t>
            </a:r>
            <a:r>
              <a:rPr lang="en-GB" sz="900" err="1">
                <a:solidFill>
                  <a:srgbClr val="008000"/>
                </a:solidFill>
                <a:latin typeface="Courier New" panose="02070309020205020404" pitchFamily="49" charset="0"/>
              </a:rPr>
              <a:t>resultado</a:t>
            </a:r>
            <a:endParaRPr lang="en-GB" sz="9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900" err="1">
                <a:solidFill>
                  <a:srgbClr val="000000"/>
                </a:solidFill>
                <a:latin typeface="Courier New" panose="02070309020205020404" pitchFamily="49" charset="0"/>
              </a:rPr>
              <a:t>plot_model</a:t>
            </a:r>
            <a:r>
              <a:rPr lang="en-GB" sz="9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900">
                <a:solidFill>
                  <a:srgbClr val="000000"/>
                </a:solidFill>
                <a:latin typeface="Courier New" panose="02070309020205020404" pitchFamily="49" charset="0"/>
              </a:rPr>
              <a:t>m6.2, </a:t>
            </a:r>
            <a:r>
              <a:rPr lang="en-GB" sz="900" err="1">
                <a:solidFill>
                  <a:srgbClr val="000000"/>
                </a:solidFill>
                <a:latin typeface="Courier New" panose="02070309020205020404" pitchFamily="49" charset="0"/>
              </a:rPr>
              <a:t>sort.est</a:t>
            </a:r>
            <a:r>
              <a:rPr lang="en-GB" sz="9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9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b="1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GB" sz="9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900" err="1">
                <a:solidFill>
                  <a:srgbClr val="000000"/>
                </a:solidFill>
                <a:latin typeface="Courier New" panose="02070309020205020404" pitchFamily="49" charset="0"/>
              </a:rPr>
              <a:t>show.values</a:t>
            </a:r>
            <a:r>
              <a:rPr lang="en-GB" sz="9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9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b="1">
                <a:solidFill>
                  <a:srgbClr val="0000FF"/>
                </a:solidFill>
                <a:latin typeface="Courier New" panose="02070309020205020404" pitchFamily="49" charset="0"/>
              </a:rPr>
              <a:t>TRUE, </a:t>
            </a:r>
          </a:p>
          <a:p>
            <a:r>
              <a:rPr lang="en-GB" sz="900" b="1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en-GB" sz="900">
                <a:solidFill>
                  <a:srgbClr val="000000"/>
                </a:solidFill>
                <a:latin typeface="Courier New" panose="02070309020205020404" pitchFamily="49" charset="0"/>
              </a:rPr>
              <a:t> transform </a:t>
            </a:r>
            <a:r>
              <a:rPr lang="en-GB" sz="9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9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>
                <a:solidFill>
                  <a:srgbClr val="808080"/>
                </a:solidFill>
                <a:latin typeface="Courier New" panose="02070309020205020404" pitchFamily="49" charset="0"/>
              </a:rPr>
              <a:t>"exp"</a:t>
            </a:r>
            <a:r>
              <a:rPr lang="en-GB" sz="9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9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sz="9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44BA54-E85E-4D79-836D-BF2097300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0" y="1777326"/>
            <a:ext cx="4118168" cy="2946575"/>
          </a:xfrm>
          <a:prstGeom prst="rect">
            <a:avLst/>
          </a:prstGeom>
        </p:spPr>
      </p:pic>
      <p:sp>
        <p:nvSpPr>
          <p:cNvPr id="7" name="Flowchart: Off-page Connector 6">
            <a:extLst>
              <a:ext uri="{FF2B5EF4-FFF2-40B4-BE49-F238E27FC236}">
                <a16:creationId xmlns:a16="http://schemas.microsoft.com/office/drawing/2014/main" id="{F386E863-E38D-497F-AEEA-188E7CB5EE5D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14</a:t>
            </a:fld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189939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808F54-A6F2-4731-AA86-32BF03227137}"/>
              </a:ext>
            </a:extLst>
          </p:cNvPr>
          <p:cNvSpPr/>
          <p:nvPr/>
        </p:nvSpPr>
        <p:spPr>
          <a:xfrm>
            <a:off x="457200" y="3291830"/>
            <a:ext cx="8156162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GB" sz="1000">
                <a:solidFill>
                  <a:srgbClr val="8000FF"/>
                </a:solidFill>
                <a:latin typeface="Courier New" panose="02070309020205020404" pitchFamily="49" charset="0"/>
              </a:rPr>
              <a:t>library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mgcv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GB" sz="1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m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lm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BMI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Weigth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>
                <a:solidFill>
                  <a:srgbClr val="008000"/>
                </a:solidFill>
                <a:latin typeface="Courier New" panose="02070309020205020404" pitchFamily="49" charset="0"/>
              </a:rPr>
              <a:t># Formula Y ~ X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</a:t>
            </a: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GB" sz="1000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d,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sz="1000"/>
          </a:p>
          <a:p>
            <a:endParaRPr lang="en-GB" sz="1000"/>
          </a:p>
          <a:p>
            <a:r>
              <a:rPr lang="en-GB" sz="1000">
                <a:solidFill>
                  <a:srgbClr val="8000FF"/>
                </a:solidFill>
                <a:latin typeface="Courier New" panose="02070309020205020404" pitchFamily="49" charset="0"/>
              </a:rPr>
              <a:t>summary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m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GB" sz="1000"/>
          </a:p>
          <a:p>
            <a:r>
              <a:rPr lang="en-GB" sz="1000">
                <a:solidFill>
                  <a:srgbClr val="8000FF"/>
                </a:solidFill>
                <a:latin typeface="Courier New" panose="02070309020205020404" pitchFamily="49" charset="0"/>
              </a:rPr>
              <a:t>plot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m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GB" sz="1000"/>
          </a:p>
          <a:p>
            <a:endParaRPr lang="en-GB" sz="10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712FF7-85DC-43B6-A2F1-0ACDCF2A7E5A}"/>
              </a:ext>
            </a:extLst>
          </p:cNvPr>
          <p:cNvSpPr txBox="1">
            <a:spLocks/>
          </p:cNvSpPr>
          <p:nvPr/>
        </p:nvSpPr>
        <p:spPr>
          <a:xfrm>
            <a:off x="481053" y="2712248"/>
            <a:ext cx="8229600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sz="2000" dirty="0">
                <a:solidFill>
                  <a:schemeClr val="bg1"/>
                </a:solidFill>
                <a:latin typeface="+mn-lt"/>
              </a:rPr>
              <a:t>Por ejemplo</a:t>
            </a:r>
          </a:p>
        </p:txBody>
      </p:sp>
      <p:sp>
        <p:nvSpPr>
          <p:cNvPr id="9" name="Title 13">
            <a:extLst>
              <a:ext uri="{FF2B5EF4-FFF2-40B4-BE49-F238E27FC236}">
                <a16:creationId xmlns:a16="http://schemas.microsoft.com/office/drawing/2014/main" id="{F00A5DB8-7400-4836-9A52-4D49F4E5A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23678"/>
            <a:ext cx="8229600" cy="857250"/>
          </a:xfrm>
        </p:spPr>
        <p:txBody>
          <a:bodyPr>
            <a:noAutofit/>
          </a:bodyPr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A programar</a:t>
            </a:r>
          </a:p>
        </p:txBody>
      </p:sp>
    </p:spTree>
    <p:extLst>
      <p:ext uri="{BB962C8B-B14F-4D97-AF65-F5344CB8AC3E}">
        <p14:creationId xmlns:p14="http://schemas.microsoft.com/office/powerpoint/2010/main" val="405811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err="1"/>
              <a:t>Datos</a:t>
            </a:r>
            <a:r>
              <a:rPr lang="en-US" b="1"/>
              <a:t> </a:t>
            </a:r>
            <a:r>
              <a:rPr lang="en-US" b="1" err="1"/>
              <a:t>paranormales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err="1"/>
              <a:t>Mucho</a:t>
            </a:r>
            <a:r>
              <a:rPr lang="en-US" sz="1400"/>
              <a:t> por </a:t>
            </a:r>
            <a:r>
              <a:rPr lang="en-US" sz="1400" err="1"/>
              <a:t>mejorar</a:t>
            </a:r>
            <a:endParaRPr lang="en-US" sz="1400" b="1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676FD4-F8D7-4086-B3E8-6E4F4A049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17" y="1300394"/>
            <a:ext cx="8425365" cy="3264572"/>
          </a:xfrm>
          <a:prstGeom prst="rect">
            <a:avLst/>
          </a:prstGeom>
        </p:spPr>
      </p:pic>
      <p:sp>
        <p:nvSpPr>
          <p:cNvPr id="6" name="Flowchart: Off-page Connector 5">
            <a:extLst>
              <a:ext uri="{FF2B5EF4-FFF2-40B4-BE49-F238E27FC236}">
                <a16:creationId xmlns:a16="http://schemas.microsoft.com/office/drawing/2014/main" id="{2F325353-DE29-4C9B-8A58-5A32F0E3D7CD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16</a:t>
            </a:fld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989578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err="1"/>
              <a:t>Datos</a:t>
            </a:r>
            <a:r>
              <a:rPr lang="en-US" b="1"/>
              <a:t> </a:t>
            </a:r>
            <a:r>
              <a:rPr lang="en-US" b="1" err="1"/>
              <a:t>paranormales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err="1"/>
              <a:t>Inspeccionar</a:t>
            </a:r>
            <a:r>
              <a:rPr lang="en-US" sz="1400"/>
              <a:t> la dispersion y </a:t>
            </a:r>
            <a:r>
              <a:rPr lang="en-US" sz="1400" err="1"/>
              <a:t>exceso</a:t>
            </a:r>
            <a:r>
              <a:rPr lang="en-US" sz="1400"/>
              <a:t> de 0</a:t>
            </a:r>
            <a:endParaRPr lang="en-US" sz="1400" b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" name="Title 13">
            <a:extLst>
              <a:ext uri="{FF2B5EF4-FFF2-40B4-BE49-F238E27FC236}">
                <a16:creationId xmlns:a16="http://schemas.microsoft.com/office/drawing/2014/main" id="{E756D9E5-7C77-4842-8D38-FF67B221A1C7}"/>
              </a:ext>
            </a:extLst>
          </p:cNvPr>
          <p:cNvSpPr txBox="1">
            <a:spLocks/>
          </p:cNvSpPr>
          <p:nvPr/>
        </p:nvSpPr>
        <p:spPr>
          <a:xfrm>
            <a:off x="4662938" y="1715062"/>
            <a:ext cx="3036823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2000" dirty="0"/>
              <a:t>Modelando los ceros</a:t>
            </a:r>
            <a:endParaRPr lang="en-US" sz="2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58BBC53-A792-471B-BC7D-75B34F51A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2937" y="2182252"/>
            <a:ext cx="3693272" cy="2382713"/>
          </a:xfrm>
        </p:spPr>
        <p:txBody>
          <a:bodyPr>
            <a:no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La mayor parte de la población carece de grasa parda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Podría existir un proceso que “activa” la presencia de grasa parda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Una vez activada la presencia de grasa parda, la masa empieza a crecer</a:t>
            </a:r>
          </a:p>
          <a:p>
            <a:r>
              <a:rPr lang="es-ES" dirty="0">
                <a:solidFill>
                  <a:schemeClr val="tx1"/>
                </a:solidFill>
              </a:rPr>
              <a:t>La inspección visual de variables separadas nos puede dar una pista de que factores participan en la generación de 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060322-DECD-4C28-8B46-0B75E8EA6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0" y="1617252"/>
            <a:ext cx="3767378" cy="3144099"/>
          </a:xfrm>
          <a:prstGeom prst="rect">
            <a:avLst/>
          </a:prstGeom>
        </p:spPr>
      </p:pic>
      <p:sp>
        <p:nvSpPr>
          <p:cNvPr id="8" name="Flowchart: Off-page Connector 7">
            <a:extLst>
              <a:ext uri="{FF2B5EF4-FFF2-40B4-BE49-F238E27FC236}">
                <a16:creationId xmlns:a16="http://schemas.microsoft.com/office/drawing/2014/main" id="{4A236626-5454-4AE1-B1EC-049145B441F8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17</a:t>
            </a:fld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16437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err="1"/>
              <a:t>Datos</a:t>
            </a:r>
            <a:r>
              <a:rPr lang="en-US" b="1"/>
              <a:t> </a:t>
            </a:r>
            <a:r>
              <a:rPr lang="en-US" b="1" err="1"/>
              <a:t>paranormales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Inspeccionar</a:t>
            </a:r>
            <a:r>
              <a:rPr lang="en-US" sz="1400" dirty="0"/>
              <a:t> el </a:t>
            </a:r>
            <a:r>
              <a:rPr lang="en-US" sz="1400"/>
              <a:t>exceso</a:t>
            </a:r>
            <a:r>
              <a:rPr lang="en-US" sz="1400" dirty="0"/>
              <a:t> de 0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00A2B4-129B-43D6-A6C2-BA83ECED0E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819" y="2019391"/>
            <a:ext cx="4214181" cy="2708434"/>
          </a:xfrm>
          <a:prstGeom prst="rect">
            <a:avLst/>
          </a:prstGeom>
        </p:spPr>
      </p:pic>
      <p:sp>
        <p:nvSpPr>
          <p:cNvPr id="16" name="Flowchart: Off-page Connector 15">
            <a:extLst>
              <a:ext uri="{FF2B5EF4-FFF2-40B4-BE49-F238E27FC236}">
                <a16:creationId xmlns:a16="http://schemas.microsoft.com/office/drawing/2014/main" id="{348F7F30-880F-47F1-A972-EBBE7F3C0D84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18</a:t>
            </a:fld>
            <a:endParaRPr lang="en-US" sz="1100" b="1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132B036-1098-4561-A9E5-CA3816E1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2937" y="2182252"/>
            <a:ext cx="3693272" cy="2382713"/>
          </a:xfrm>
        </p:spPr>
        <p:txBody>
          <a:bodyPr>
            <a:no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Buscamos relacionar distintas variables con la probabilidad de y = 0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Contar y = 0 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Contar y != 0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Comparar </a:t>
            </a:r>
          </a:p>
          <a:p>
            <a:pPr lvl="1"/>
            <a:endParaRPr lang="es-ES" dirty="0">
              <a:solidFill>
                <a:schemeClr val="tx1"/>
              </a:solidFill>
            </a:endParaRPr>
          </a:p>
          <a:p>
            <a:pPr lvl="1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9" name="Title 13">
            <a:extLst>
              <a:ext uri="{FF2B5EF4-FFF2-40B4-BE49-F238E27FC236}">
                <a16:creationId xmlns:a16="http://schemas.microsoft.com/office/drawing/2014/main" id="{FB9DAD9B-0012-4E3F-82F3-7441E559A381}"/>
              </a:ext>
            </a:extLst>
          </p:cNvPr>
          <p:cNvSpPr txBox="1">
            <a:spLocks/>
          </p:cNvSpPr>
          <p:nvPr/>
        </p:nvSpPr>
        <p:spPr>
          <a:xfrm>
            <a:off x="4662938" y="1715062"/>
            <a:ext cx="3250139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2000" dirty="0"/>
              <a:t>¿Cómo explorar la densidad en 0?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776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err="1"/>
              <a:t>Datos</a:t>
            </a:r>
            <a:r>
              <a:rPr lang="en-US" b="1"/>
              <a:t> </a:t>
            </a:r>
            <a:r>
              <a:rPr lang="en-US" b="1" err="1"/>
              <a:t>paranormales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Inspeccionar</a:t>
            </a:r>
            <a:r>
              <a:rPr lang="en-US" sz="1400" dirty="0"/>
              <a:t> el </a:t>
            </a:r>
            <a:r>
              <a:rPr lang="en-US" sz="1400"/>
              <a:t>exceso</a:t>
            </a:r>
            <a:r>
              <a:rPr lang="en-US" sz="1400" dirty="0"/>
              <a:t> de 0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00A2B4-129B-43D6-A6C2-BA83ECED0E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819" y="2019391"/>
            <a:ext cx="4214181" cy="2708434"/>
          </a:xfrm>
          <a:prstGeom prst="rect">
            <a:avLst/>
          </a:prstGeom>
        </p:spPr>
      </p:pic>
      <p:sp>
        <p:nvSpPr>
          <p:cNvPr id="16" name="Flowchart: Off-page Connector 15">
            <a:extLst>
              <a:ext uri="{FF2B5EF4-FFF2-40B4-BE49-F238E27FC236}">
                <a16:creationId xmlns:a16="http://schemas.microsoft.com/office/drawing/2014/main" id="{348F7F30-880F-47F1-A972-EBBE7F3C0D84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19</a:t>
            </a:fld>
            <a:endParaRPr lang="en-US" sz="1100" b="1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132B036-1098-4561-A9E5-CA3816E1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2937" y="2182252"/>
            <a:ext cx="3693272" cy="2382713"/>
          </a:xfrm>
        </p:spPr>
        <p:txBody>
          <a:bodyPr>
            <a:no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La mayor parte de la población carece de grasa parda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Podría existir un proceso que “activa” la presencia de grasa parda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Una vez activada la presencia de grasa parda, la masa empieza a crecer</a:t>
            </a:r>
          </a:p>
          <a:p>
            <a:r>
              <a:rPr lang="es-ES" dirty="0">
                <a:solidFill>
                  <a:schemeClr val="tx1"/>
                </a:solidFill>
              </a:rPr>
              <a:t>La inspección visual de variables separadas nos puede dar una pista de que factores participan en la generación de 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D8026C-2EEC-4B4C-A1EC-B6EC24E50E8F}"/>
              </a:ext>
            </a:extLst>
          </p:cNvPr>
          <p:cNvSpPr/>
          <p:nvPr/>
        </p:nvSpPr>
        <p:spPr>
          <a:xfrm>
            <a:off x="4783922" y="2019391"/>
            <a:ext cx="4002259" cy="27084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Seleccionar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variables</a:t>
            </a:r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.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BrownFat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Age,Diabetes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Cancer_Status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)]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4000"/>
                </a:solidFill>
                <a:latin typeface="Courier New" panose="02070309020205020404" pitchFamily="49" charset="0"/>
              </a:rPr>
              <a:t>%&gt;%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Agregar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entorno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a la variable de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interes</a:t>
            </a:r>
            <a:endParaRPr lang="en-GB" sz="10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melt.data.table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.,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id.vars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BrownFat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4000"/>
                </a:solidFill>
                <a:latin typeface="Courier New" panose="02070309020205020404" pitchFamily="49" charset="0"/>
              </a:rPr>
              <a:t>%&gt;%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Contar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obs. En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cada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categoría</a:t>
            </a:r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.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Count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.N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by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.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variable, value,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BrownFat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)]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4000"/>
                </a:solidFill>
                <a:latin typeface="Courier New" panose="02070309020205020404" pitchFamily="49" charset="0"/>
              </a:rPr>
              <a:t>%&gt;%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Graficar</a:t>
            </a:r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ggplot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.,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aes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as.factor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value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,y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Count,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  fill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as.factor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BrownFat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Formato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barra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.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Apilar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por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color</a:t>
            </a:r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geom_bar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stat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"identity"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position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"fill"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Un panel para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cada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variable</a:t>
            </a:r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facet_wrap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(~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variable,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scales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free_x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 err="1">
                <a:solidFill>
                  <a:srgbClr val="8000FF"/>
                </a:solidFill>
                <a:latin typeface="Courier New" panose="02070309020205020404" pitchFamily="49" charset="0"/>
              </a:rPr>
              <a:t>nrow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121903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20493"/>
            <a:ext cx="6707088" cy="857250"/>
          </a:xfrm>
        </p:spPr>
        <p:txBody>
          <a:bodyPr>
            <a:normAutofit/>
          </a:bodyPr>
          <a:lstStyle/>
          <a:p>
            <a:r>
              <a:rPr lang="es-ES" b="1"/>
              <a:t>La medida</a:t>
            </a:r>
            <a:endParaRPr lang="es-E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/>
              <a:t>Data in an uncertain world, perfect knowledge of the uncertainty</a:t>
            </a:r>
            <a:endParaRPr lang="en-US" sz="1400" b="1">
              <a:solidFill>
                <a:schemeClr val="accent2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DA0D71-299B-412E-972E-2C5872177B5D}"/>
                  </a:ext>
                </a:extLst>
              </p:cNvPr>
              <p:cNvSpPr txBox="1"/>
              <p:nvPr/>
            </p:nvSpPr>
            <p:spPr>
              <a:xfrm>
                <a:off x="1571091" y="1476791"/>
                <a:ext cx="11646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DA0D71-299B-412E-972E-2C5872177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091" y="1476791"/>
                <a:ext cx="1164649" cy="276999"/>
              </a:xfrm>
              <a:prstGeom prst="rect">
                <a:avLst/>
              </a:prstGeom>
              <a:blipFill>
                <a:blip r:embed="rId2"/>
                <a:stretch>
                  <a:fillRect l="-7330" t="-2174" r="-942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9C41054-0CC8-4118-8DAE-0470C4296DBF}"/>
                  </a:ext>
                </a:extLst>
              </p:cNvPr>
              <p:cNvSpPr txBox="1"/>
              <p:nvPr/>
            </p:nvSpPr>
            <p:spPr>
              <a:xfrm>
                <a:off x="331204" y="3274757"/>
                <a:ext cx="11646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9C41054-0CC8-4118-8DAE-0470C4296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4" y="3274757"/>
                <a:ext cx="1164649" cy="276999"/>
              </a:xfrm>
              <a:prstGeom prst="rect">
                <a:avLst/>
              </a:prstGeom>
              <a:blipFill>
                <a:blip r:embed="rId3"/>
                <a:stretch>
                  <a:fillRect t="-2174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F76B613B-52C8-46C1-BED5-6B762B95930B}"/>
              </a:ext>
            </a:extLst>
          </p:cNvPr>
          <p:cNvGrpSpPr/>
          <p:nvPr/>
        </p:nvGrpSpPr>
        <p:grpSpPr>
          <a:xfrm>
            <a:off x="3445519" y="1397018"/>
            <a:ext cx="4607710" cy="2188796"/>
            <a:chOff x="3445519" y="1397018"/>
            <a:chExt cx="4607710" cy="21887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225AC65-C863-44E4-8044-3CC1847C5690}"/>
                    </a:ext>
                  </a:extLst>
                </p:cNvPr>
                <p:cNvSpPr txBox="1"/>
                <p:nvPr/>
              </p:nvSpPr>
              <p:spPr>
                <a:xfrm>
                  <a:off x="3597271" y="3256521"/>
                  <a:ext cx="2664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225AC65-C863-44E4-8044-3CC1847C56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7271" y="3256521"/>
                  <a:ext cx="26648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455" r="-9091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1DE4741-FB4C-4161-AF11-960650C16FA2}"/>
                </a:ext>
              </a:extLst>
            </p:cNvPr>
            <p:cNvCxnSpPr>
              <a:cxnSpLocks/>
            </p:cNvCxnSpPr>
            <p:nvPr/>
          </p:nvCxnSpPr>
          <p:spPr>
            <a:xfrm>
              <a:off x="3445519" y="3585814"/>
              <a:ext cx="138952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02E60C2-4156-4E36-8C57-CA86D5EF5383}"/>
                    </a:ext>
                  </a:extLst>
                </p:cNvPr>
                <p:cNvSpPr/>
                <p:nvPr/>
              </p:nvSpPr>
              <p:spPr>
                <a:xfrm>
                  <a:off x="7413149" y="1535518"/>
                  <a:ext cx="640080" cy="48361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02E60C2-4156-4E36-8C57-CA86D5EF53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3149" y="1535518"/>
                  <a:ext cx="640080" cy="48361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CEBAA5-1391-448A-A419-E2CEEF504EA2}"/>
                    </a:ext>
                  </a:extLst>
                </p:cNvPr>
                <p:cNvSpPr/>
                <p:nvPr/>
              </p:nvSpPr>
              <p:spPr>
                <a:xfrm>
                  <a:off x="5314743" y="1535519"/>
                  <a:ext cx="640080" cy="483617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CEBAA5-1391-448A-A419-E2CEEF504E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4743" y="1535519"/>
                  <a:ext cx="640080" cy="48361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135484A-0B0A-488A-BD9D-DA03F5D5F317}"/>
                </a:ext>
              </a:extLst>
            </p:cNvPr>
            <p:cNvCxnSpPr>
              <a:cxnSpLocks/>
              <a:stCxn id="28" idx="3"/>
              <a:endCxn id="27" idx="1"/>
            </p:cNvCxnSpPr>
            <p:nvPr/>
          </p:nvCxnSpPr>
          <p:spPr>
            <a:xfrm flipV="1">
              <a:off x="5954823" y="1777327"/>
              <a:ext cx="1458326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274C4C0-26F1-4FF1-958C-00468A60F48F}"/>
                    </a:ext>
                  </a:extLst>
                </p:cNvPr>
                <p:cNvSpPr txBox="1"/>
                <p:nvPr/>
              </p:nvSpPr>
              <p:spPr>
                <a:xfrm>
                  <a:off x="6101661" y="1397018"/>
                  <a:ext cx="116464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274C4C0-26F1-4FF1-958C-00468A60F4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1661" y="1397018"/>
                  <a:ext cx="1164649" cy="276999"/>
                </a:xfrm>
                <a:prstGeom prst="rect">
                  <a:avLst/>
                </a:prstGeom>
                <a:blipFill>
                  <a:blip r:embed="rId7"/>
                  <a:stretch>
                    <a:fillRect t="-2174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89EBB01D-BCB4-4480-BA05-B7D3B8FC7A0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00629" y="1865058"/>
            <a:ext cx="1335112" cy="280094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BA02815-042C-4539-ACC4-2491FD3758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03712" y="1865058"/>
            <a:ext cx="1053521" cy="280094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CA43CB8-471B-4243-934C-965F35FD8371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16285" y="2260943"/>
            <a:ext cx="3018971" cy="2475364"/>
          </a:xfrm>
          <a:prstGeom prst="rect">
            <a:avLst/>
          </a:prstGeom>
        </p:spPr>
      </p:pic>
      <p:sp>
        <p:nvSpPr>
          <p:cNvPr id="20" name="Flowchart: Off-page Connector 19">
            <a:extLst>
              <a:ext uri="{FF2B5EF4-FFF2-40B4-BE49-F238E27FC236}">
                <a16:creationId xmlns:a16="http://schemas.microsoft.com/office/drawing/2014/main" id="{67614B92-0A7C-405F-AA52-A170D3F18950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2</a:t>
            </a:fld>
            <a:endParaRPr lang="en-US" sz="11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E8D85D-60D8-4035-B287-EBCD588ED042}"/>
              </a:ext>
            </a:extLst>
          </p:cNvPr>
          <p:cNvSpPr/>
          <p:nvPr/>
        </p:nvSpPr>
        <p:spPr>
          <a:xfrm>
            <a:off x="2286000" y="211008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d 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fread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808080"/>
                </a:solidFill>
                <a:latin typeface="Courier New" panose="02070309020205020404" pitchFamily="49" charset="0"/>
              </a:rPr>
              <a:t>"Datasets/BrownFat_2011.csv"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4167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E6652B3-0A00-4F4C-A39D-32C37AB19705}"/>
              </a:ext>
            </a:extLst>
          </p:cNvPr>
          <p:cNvSpPr txBox="1">
            <a:spLocks/>
          </p:cNvSpPr>
          <p:nvPr/>
        </p:nvSpPr>
        <p:spPr>
          <a:xfrm>
            <a:off x="5213914" y="2280060"/>
            <a:ext cx="3693272" cy="2382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tx1"/>
                </a:solidFill>
              </a:rPr>
              <a:t>El volumen de grasa parda depende de 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BMI</a:t>
            </a:r>
          </a:p>
          <a:p>
            <a:pPr lvl="1"/>
            <a:r>
              <a:rPr lang="es-ES" dirty="0" err="1">
                <a:solidFill>
                  <a:schemeClr val="tx1"/>
                </a:solidFill>
              </a:rPr>
              <a:t>Cancer</a:t>
            </a:r>
            <a:endParaRPr lang="es-ES" dirty="0">
              <a:solidFill>
                <a:schemeClr val="tx1"/>
              </a:solidFill>
            </a:endParaRPr>
          </a:p>
          <a:p>
            <a:pPr lvl="1"/>
            <a:r>
              <a:rPr lang="es-ES" dirty="0">
                <a:solidFill>
                  <a:schemeClr val="tx1"/>
                </a:solidFill>
              </a:rPr>
              <a:t>Sexo</a:t>
            </a:r>
          </a:p>
          <a:p>
            <a:pPr lvl="1"/>
            <a:r>
              <a:rPr lang="es-ES" dirty="0" err="1">
                <a:solidFill>
                  <a:schemeClr val="tx1"/>
                </a:solidFill>
              </a:rPr>
              <a:t>Season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La </a:t>
            </a:r>
            <a:r>
              <a:rPr lang="es-ES" b="1" dirty="0">
                <a:solidFill>
                  <a:schemeClr val="tx1"/>
                </a:solidFill>
              </a:rPr>
              <a:t>PROBABILIDAD</a:t>
            </a:r>
            <a:r>
              <a:rPr lang="es-ES" dirty="0">
                <a:solidFill>
                  <a:schemeClr val="tx1"/>
                </a:solidFill>
              </a:rPr>
              <a:t> de tener o no grasa parda depende de 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Diabetes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Edad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err="1"/>
              <a:t>Datos</a:t>
            </a:r>
            <a:r>
              <a:rPr lang="en-US" b="1"/>
              <a:t> </a:t>
            </a:r>
            <a:r>
              <a:rPr lang="en-US" b="1" err="1"/>
              <a:t>paranormales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Modelar</a:t>
            </a:r>
            <a:r>
              <a:rPr lang="en-US" sz="1400" dirty="0"/>
              <a:t> el </a:t>
            </a:r>
            <a:r>
              <a:rPr lang="en-US" sz="1400" dirty="0" err="1"/>
              <a:t>exceso</a:t>
            </a:r>
            <a:r>
              <a:rPr lang="en-US" sz="1400" dirty="0"/>
              <a:t> de 0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16" name="Flowchart: Off-page Connector 115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20</a:t>
            </a:fld>
            <a:endParaRPr lang="en-US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F5EB81-C182-46D3-8241-EFA9A2A2B8D5}"/>
                  </a:ext>
                </a:extLst>
              </p:cNvPr>
              <p:cNvSpPr txBox="1"/>
              <p:nvPr/>
            </p:nvSpPr>
            <p:spPr>
              <a:xfrm>
                <a:off x="559806" y="2028919"/>
                <a:ext cx="3370282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ctrlPr>
                                    <a:rPr lang="es-ES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…+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ℙ</m:t>
                              </m:r>
                              <m:d>
                                <m:dPr>
                                  <m:ctrlPr>
                                    <a:rPr lang="es-ES" b="1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GB" b="1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s-ES" b="1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+…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F5EB81-C182-46D3-8241-EFA9A2A2B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06" y="2028919"/>
                <a:ext cx="3370282" cy="7194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DD770B44-5032-4C22-AEA7-AEFBB5943F7A}"/>
              </a:ext>
            </a:extLst>
          </p:cNvPr>
          <p:cNvSpPr/>
          <p:nvPr/>
        </p:nvSpPr>
        <p:spPr>
          <a:xfrm>
            <a:off x="279345" y="3133885"/>
            <a:ext cx="4447726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m7.2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glmmTMB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Total_vol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Season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	    BMI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   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Cancer_Status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endParaRPr lang="en-GB" sz="1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</a:t>
            </a:r>
            <a:r>
              <a:rPr lang="en-GB" sz="1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ziformula</a:t>
            </a:r>
            <a:r>
              <a:rPr lang="en-GB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Diabetes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 	     Age,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    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d, 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family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tweedie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s-E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5F6333F0-F783-4BCE-A166-612DFC3A2643}"/>
              </a:ext>
            </a:extLst>
          </p:cNvPr>
          <p:cNvSpPr txBox="1">
            <a:spLocks/>
          </p:cNvSpPr>
          <p:nvPr/>
        </p:nvSpPr>
        <p:spPr>
          <a:xfrm>
            <a:off x="4662938" y="1715062"/>
            <a:ext cx="3036823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2000" dirty="0"/>
              <a:t>Modelando los ceros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6657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err="1"/>
              <a:t>Datos</a:t>
            </a:r>
            <a:r>
              <a:rPr lang="en-US" b="1"/>
              <a:t> </a:t>
            </a:r>
            <a:r>
              <a:rPr lang="en-US" b="1" err="1"/>
              <a:t>paranormales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err="1"/>
              <a:t>Modelar</a:t>
            </a:r>
            <a:r>
              <a:rPr lang="en-US" sz="1400"/>
              <a:t> la dispersion y </a:t>
            </a:r>
            <a:r>
              <a:rPr lang="en-US" sz="1400" err="1"/>
              <a:t>exceso</a:t>
            </a:r>
            <a:r>
              <a:rPr lang="en-US" sz="1400"/>
              <a:t> de 0</a:t>
            </a:r>
            <a:endParaRPr lang="en-US" sz="1400" b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3389CC-AA5B-4A74-8BF3-6AF1FB929F6E}"/>
              </a:ext>
            </a:extLst>
          </p:cNvPr>
          <p:cNvSpPr/>
          <p:nvPr/>
        </p:nvSpPr>
        <p:spPr>
          <a:xfrm>
            <a:off x="279346" y="1902779"/>
            <a:ext cx="4447400" cy="27084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</a:t>
            </a:r>
            <a:r>
              <a:rPr lang="es-E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mmary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m7.1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&gt;…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Conditional model: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Estimate Std. Error z value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(&gt;|z|)   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(Intercept)     3.73905    0.56212   6.652 2.90e-11 ***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BMI            -0.07472    0.01916  -3.900 9.64e-05 ***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Cancer_Status1 -0.27970    0.17701  -1.580  0.11407   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Sex2           -1.53802    0.18670  -8.238  &lt; 2e-16 ***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Season          0.23400    0.07596   3.081  0.00206 **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---</a:t>
            </a:r>
          </a:p>
          <a:p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Signif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. codes:  0 ‘***’ 0.001 ‘**’ 0.01 ‘*’ 0.05 0.1</a:t>
            </a: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Zero-inflation model: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Estimate Std. Error z value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(&gt;|z|)   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(Intercept) -4.62769    1.19632  -3.868  0.00011 ***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Diabetes     2.14340    0.51858   4.133 3.58e-05 ***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Age          0.07682    0.01473   5.216 1.83e-07 ***</a:t>
            </a:r>
            <a:endParaRPr lang="es-E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0ACF29F-DBB8-4185-95D7-06326D4B6481}"/>
              </a:ext>
            </a:extLst>
          </p:cNvPr>
          <p:cNvSpPr txBox="1">
            <a:spLocks/>
          </p:cNvSpPr>
          <p:nvPr/>
        </p:nvSpPr>
        <p:spPr>
          <a:xfrm>
            <a:off x="5213914" y="2280060"/>
            <a:ext cx="3693272" cy="2382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tx1"/>
                </a:solidFill>
              </a:rPr>
              <a:t>El volumen de grasa parda depende de  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BMI</a:t>
            </a:r>
          </a:p>
          <a:p>
            <a:pPr lvl="1"/>
            <a:r>
              <a:rPr lang="es-ES" dirty="0" err="1">
                <a:solidFill>
                  <a:schemeClr val="tx1"/>
                </a:solidFill>
              </a:rPr>
              <a:t>Cancer</a:t>
            </a:r>
            <a:endParaRPr lang="es-ES" dirty="0">
              <a:solidFill>
                <a:schemeClr val="tx1"/>
              </a:solidFill>
            </a:endParaRPr>
          </a:p>
          <a:p>
            <a:pPr lvl="1"/>
            <a:r>
              <a:rPr lang="es-ES" dirty="0">
                <a:solidFill>
                  <a:schemeClr val="tx1"/>
                </a:solidFill>
              </a:rPr>
              <a:t>Sexo</a:t>
            </a:r>
          </a:p>
          <a:p>
            <a:pPr lvl="1"/>
            <a:r>
              <a:rPr lang="es-ES" dirty="0" err="1">
                <a:solidFill>
                  <a:schemeClr val="tx1"/>
                </a:solidFill>
              </a:rPr>
              <a:t>Season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La </a:t>
            </a:r>
            <a:r>
              <a:rPr lang="es-ES" b="1" dirty="0">
                <a:solidFill>
                  <a:schemeClr val="tx1"/>
                </a:solidFill>
              </a:rPr>
              <a:t>PROBABILIDAD</a:t>
            </a:r>
            <a:r>
              <a:rPr lang="es-ES" dirty="0">
                <a:solidFill>
                  <a:schemeClr val="tx1"/>
                </a:solidFill>
              </a:rPr>
              <a:t> de tener o no grasa parda depende de 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Diabetes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Edad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24BDC60-30C4-47A8-8D20-C19A97C1A814}"/>
              </a:ext>
            </a:extLst>
          </p:cNvPr>
          <p:cNvGrpSpPr/>
          <p:nvPr/>
        </p:nvGrpSpPr>
        <p:grpSpPr>
          <a:xfrm>
            <a:off x="4726746" y="2808707"/>
            <a:ext cx="569740" cy="1661180"/>
            <a:chOff x="4867422" y="2808707"/>
            <a:chExt cx="429064" cy="1661180"/>
          </a:xfrm>
        </p:grpSpPr>
        <p:sp>
          <p:nvSpPr>
            <p:cNvPr id="4" name="Arrow: Left 3">
              <a:extLst>
                <a:ext uri="{FF2B5EF4-FFF2-40B4-BE49-F238E27FC236}">
                  <a16:creationId xmlns:a16="http://schemas.microsoft.com/office/drawing/2014/main" id="{C8A69C79-37C1-4986-ACCC-69ECC3B9DFD5}"/>
                </a:ext>
              </a:extLst>
            </p:cNvPr>
            <p:cNvSpPr/>
            <p:nvPr/>
          </p:nvSpPr>
          <p:spPr>
            <a:xfrm>
              <a:off x="4867422" y="2808707"/>
              <a:ext cx="429064" cy="363558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BA4D689E-7663-41D0-80AE-07C7DA80DCDA}"/>
                </a:ext>
              </a:extLst>
            </p:cNvPr>
            <p:cNvSpPr/>
            <p:nvPr/>
          </p:nvSpPr>
          <p:spPr>
            <a:xfrm>
              <a:off x="4867422" y="4106329"/>
              <a:ext cx="429064" cy="363558"/>
            </a:xfrm>
            <a:prstGeom prst="lef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Flowchart: Off-page Connector 17">
            <a:extLst>
              <a:ext uri="{FF2B5EF4-FFF2-40B4-BE49-F238E27FC236}">
                <a16:creationId xmlns:a16="http://schemas.microsoft.com/office/drawing/2014/main" id="{CDE3871E-A5B0-4780-817D-4D5A7F77B48B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21</a:t>
            </a:fld>
            <a:endParaRPr lang="en-US" sz="1100" b="1" dirty="0"/>
          </a:p>
        </p:txBody>
      </p:sp>
      <p:sp>
        <p:nvSpPr>
          <p:cNvPr id="21" name="Title 13">
            <a:extLst>
              <a:ext uri="{FF2B5EF4-FFF2-40B4-BE49-F238E27FC236}">
                <a16:creationId xmlns:a16="http://schemas.microsoft.com/office/drawing/2014/main" id="{52CFC952-18FF-4C4D-B8FA-7609D5408C6E}"/>
              </a:ext>
            </a:extLst>
          </p:cNvPr>
          <p:cNvSpPr txBox="1">
            <a:spLocks/>
          </p:cNvSpPr>
          <p:nvPr/>
        </p:nvSpPr>
        <p:spPr>
          <a:xfrm>
            <a:off x="4662938" y="1715062"/>
            <a:ext cx="3036823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2000" dirty="0"/>
              <a:t>Modelando los ceros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0041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err="1"/>
              <a:t>Datos</a:t>
            </a:r>
            <a:r>
              <a:rPr lang="en-US" b="1"/>
              <a:t> </a:t>
            </a:r>
            <a:r>
              <a:rPr lang="en-US" b="1" err="1"/>
              <a:t>paranormales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Inspeccionar</a:t>
            </a:r>
            <a:r>
              <a:rPr lang="en-US" sz="1400" dirty="0"/>
              <a:t> la dispersion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" name="Flowchart: Off-page Connector 5">
            <a:extLst>
              <a:ext uri="{FF2B5EF4-FFF2-40B4-BE49-F238E27FC236}">
                <a16:creationId xmlns:a16="http://schemas.microsoft.com/office/drawing/2014/main" id="{4C13AF81-B039-4383-B27F-D92BE81ECBD7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22</a:t>
            </a:fld>
            <a:endParaRPr lang="en-US" sz="11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5A5CDC-F3AC-4424-8FB6-03B757716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19" y="1898763"/>
            <a:ext cx="3953929" cy="282906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CB48067-A653-4287-9F92-0E4A39D4D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2937" y="2182252"/>
            <a:ext cx="3693272" cy="2382713"/>
          </a:xfrm>
        </p:spPr>
        <p:txBody>
          <a:bodyPr>
            <a:no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Buscamos explorar la extensión de los datos por subgrupos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Histogramas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Diagramas de cajas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Diagramas de violín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….</a:t>
            </a:r>
          </a:p>
          <a:p>
            <a:pPr lvl="1"/>
            <a:endParaRPr lang="es-ES" dirty="0">
              <a:solidFill>
                <a:schemeClr val="tx1"/>
              </a:solidFill>
            </a:endParaRPr>
          </a:p>
          <a:p>
            <a:pPr lvl="1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Title 13">
            <a:extLst>
              <a:ext uri="{FF2B5EF4-FFF2-40B4-BE49-F238E27FC236}">
                <a16:creationId xmlns:a16="http://schemas.microsoft.com/office/drawing/2014/main" id="{88DA7094-2130-473E-BB4F-25AF42D24A62}"/>
              </a:ext>
            </a:extLst>
          </p:cNvPr>
          <p:cNvSpPr txBox="1">
            <a:spLocks/>
          </p:cNvSpPr>
          <p:nvPr/>
        </p:nvSpPr>
        <p:spPr>
          <a:xfrm>
            <a:off x="4662938" y="1715062"/>
            <a:ext cx="3250139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2000" dirty="0"/>
              <a:t>¿Cómo explorar la densidad en 0?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0378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err="1"/>
              <a:t>Datos</a:t>
            </a:r>
            <a:r>
              <a:rPr lang="en-US" b="1"/>
              <a:t> </a:t>
            </a:r>
            <a:r>
              <a:rPr lang="en-US" b="1" err="1"/>
              <a:t>paranormales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Inspeccionar</a:t>
            </a:r>
            <a:r>
              <a:rPr lang="en-US" sz="1400" dirty="0"/>
              <a:t> la dispersion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" name="Flowchart: Off-page Connector 5">
            <a:extLst>
              <a:ext uri="{FF2B5EF4-FFF2-40B4-BE49-F238E27FC236}">
                <a16:creationId xmlns:a16="http://schemas.microsoft.com/office/drawing/2014/main" id="{4C13AF81-B039-4383-B27F-D92BE81ECBD7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23</a:t>
            </a:fld>
            <a:endParaRPr lang="en-US" sz="11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5A5CDC-F3AC-4424-8FB6-03B757716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19" y="1898763"/>
            <a:ext cx="3953929" cy="2829061"/>
          </a:xfrm>
          <a:prstGeom prst="rect">
            <a:avLst/>
          </a:prstGeom>
        </p:spPr>
      </p:pic>
      <p:sp>
        <p:nvSpPr>
          <p:cNvPr id="10" name="Title 13">
            <a:extLst>
              <a:ext uri="{FF2B5EF4-FFF2-40B4-BE49-F238E27FC236}">
                <a16:creationId xmlns:a16="http://schemas.microsoft.com/office/drawing/2014/main" id="{88DA7094-2130-473E-BB4F-25AF42D24A62}"/>
              </a:ext>
            </a:extLst>
          </p:cNvPr>
          <p:cNvSpPr txBox="1">
            <a:spLocks/>
          </p:cNvSpPr>
          <p:nvPr/>
        </p:nvSpPr>
        <p:spPr>
          <a:xfrm>
            <a:off x="4662938" y="1715062"/>
            <a:ext cx="3250139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2000" dirty="0"/>
              <a:t>¿Cómo explorar la densidad en 0?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DF2B32-F777-4101-A33A-FD73CBAE6CB8}"/>
              </a:ext>
            </a:extLst>
          </p:cNvPr>
          <p:cNvSpPr/>
          <p:nvPr/>
        </p:nvSpPr>
        <p:spPr>
          <a:xfrm>
            <a:off x="4516762" y="2327167"/>
            <a:ext cx="4269419" cy="2400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Subset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casos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&gt; 0</a:t>
            </a:r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Total_vol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4000"/>
                </a:solidFill>
                <a:latin typeface="Courier New" panose="02070309020205020404" pitchFamily="49" charset="0"/>
              </a:rPr>
              <a:t>%&gt;%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Graficar</a:t>
            </a:r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ggplot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.,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aes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Total_vol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Representar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como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histograma</a:t>
            </a:r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geom_histogram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fill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cornflowerblue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col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"gray80"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bins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64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#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Dividir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panels por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sexo</a:t>
            </a:r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facet_grid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Sex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.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labs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Volumen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 de </a:t>
            </a:r>
            <a:r>
              <a:rPr lang="en-GB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Grasa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Parda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     y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Conteo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GB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24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E6652B3-0A00-4F4C-A39D-32C37AB19705}"/>
              </a:ext>
            </a:extLst>
          </p:cNvPr>
          <p:cNvSpPr txBox="1">
            <a:spLocks/>
          </p:cNvSpPr>
          <p:nvPr/>
        </p:nvSpPr>
        <p:spPr>
          <a:xfrm>
            <a:off x="5213914" y="2280060"/>
            <a:ext cx="3693272" cy="2382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tx1"/>
                </a:solidFill>
              </a:rPr>
              <a:t>El volumen de grasa parda depende de </a:t>
            </a:r>
          </a:p>
          <a:p>
            <a:pPr lvl="1"/>
            <a:r>
              <a:rPr lang="es-ES" dirty="0" err="1">
                <a:solidFill>
                  <a:schemeClr val="tx1"/>
                </a:solidFill>
              </a:rPr>
              <a:t>Season</a:t>
            </a:r>
            <a:r>
              <a:rPr lang="es-ES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BMI</a:t>
            </a:r>
          </a:p>
          <a:p>
            <a:pPr lvl="1"/>
            <a:r>
              <a:rPr lang="es-ES" dirty="0" err="1">
                <a:solidFill>
                  <a:schemeClr val="tx1"/>
                </a:solidFill>
              </a:rPr>
              <a:t>Cancer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La variabilidad del volumen de grasa parda depende de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Sexo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err="1"/>
              <a:t>Datos</a:t>
            </a:r>
            <a:r>
              <a:rPr lang="en-US" b="1"/>
              <a:t> </a:t>
            </a:r>
            <a:r>
              <a:rPr lang="en-US" b="1" err="1"/>
              <a:t>paranormales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Modelar</a:t>
            </a:r>
            <a:r>
              <a:rPr lang="en-US" sz="1400" dirty="0"/>
              <a:t> el </a:t>
            </a:r>
            <a:r>
              <a:rPr lang="en-US" sz="1400" dirty="0" err="1"/>
              <a:t>exceso</a:t>
            </a:r>
            <a:r>
              <a:rPr lang="en-US" sz="1400" dirty="0"/>
              <a:t> de 0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16" name="Flowchart: Off-page Connector 115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24</a:t>
            </a:fld>
            <a:endParaRPr lang="en-US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F5EB81-C182-46D3-8241-EFA9A2A2B8D5}"/>
                  </a:ext>
                </a:extLst>
              </p:cNvPr>
              <p:cNvSpPr txBox="1"/>
              <p:nvPr/>
            </p:nvSpPr>
            <p:spPr>
              <a:xfrm>
                <a:off x="559806" y="2028919"/>
                <a:ext cx="3185937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ctrlPr>
                                    <a:rPr lang="es-ES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…+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b="1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𝑽𝒂𝒓</m:t>
                              </m:r>
                              <m:d>
                                <m:dPr>
                                  <m:ctrlPr>
                                    <a:rPr lang="es-ES" b="1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+…+ 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F5EB81-C182-46D3-8241-EFA9A2A2B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06" y="2028919"/>
                <a:ext cx="3185937" cy="7194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DD770B44-5032-4C22-AEA7-AEFBB5943F7A}"/>
              </a:ext>
            </a:extLst>
          </p:cNvPr>
          <p:cNvSpPr/>
          <p:nvPr/>
        </p:nvSpPr>
        <p:spPr>
          <a:xfrm>
            <a:off x="279345" y="3133885"/>
            <a:ext cx="4447726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m7.2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glmmTMB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Total_vol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Season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	    BMI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   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Cancer_Status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endParaRPr lang="en-GB" sz="1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</a:t>
            </a:r>
            <a:r>
              <a:rPr lang="en-GB" sz="1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dispformula</a:t>
            </a:r>
            <a:r>
              <a:rPr lang="en-GB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Sex,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    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d, 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family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tweedie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s-E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5F6333F0-F783-4BCE-A166-612DFC3A2643}"/>
              </a:ext>
            </a:extLst>
          </p:cNvPr>
          <p:cNvSpPr txBox="1">
            <a:spLocks/>
          </p:cNvSpPr>
          <p:nvPr/>
        </p:nvSpPr>
        <p:spPr>
          <a:xfrm>
            <a:off x="5325181" y="1747775"/>
            <a:ext cx="3036823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2000" dirty="0"/>
              <a:t>Modelando los ceros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1986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E6652B3-0A00-4F4C-A39D-32C37AB19705}"/>
              </a:ext>
            </a:extLst>
          </p:cNvPr>
          <p:cNvSpPr txBox="1">
            <a:spLocks/>
          </p:cNvSpPr>
          <p:nvPr/>
        </p:nvSpPr>
        <p:spPr>
          <a:xfrm>
            <a:off x="5213914" y="2280060"/>
            <a:ext cx="3693272" cy="2382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tx1"/>
                </a:solidFill>
              </a:rPr>
              <a:t>El volumen de grasa parda depende de </a:t>
            </a:r>
          </a:p>
          <a:p>
            <a:pPr lvl="1"/>
            <a:r>
              <a:rPr lang="es-ES" dirty="0" err="1">
                <a:solidFill>
                  <a:schemeClr val="tx1"/>
                </a:solidFill>
              </a:rPr>
              <a:t>Season</a:t>
            </a:r>
            <a:r>
              <a:rPr lang="es-ES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BMI</a:t>
            </a:r>
          </a:p>
          <a:p>
            <a:pPr lvl="1"/>
            <a:r>
              <a:rPr lang="es-ES" dirty="0" err="1">
                <a:solidFill>
                  <a:schemeClr val="tx1"/>
                </a:solidFill>
              </a:rPr>
              <a:t>Cancer</a:t>
            </a:r>
            <a:endParaRPr lang="es-ES" dirty="0">
              <a:solidFill>
                <a:schemeClr val="tx1"/>
              </a:solidFill>
            </a:endParaRPr>
          </a:p>
          <a:p>
            <a:pPr lvl="1"/>
            <a:r>
              <a:rPr lang="es-ES" dirty="0" err="1">
                <a:solidFill>
                  <a:schemeClr val="tx1"/>
                </a:solidFill>
              </a:rPr>
              <a:t>Season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La variabilidad del volumen de grasa parda depende de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Sexo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err="1"/>
              <a:t>Datos</a:t>
            </a:r>
            <a:r>
              <a:rPr lang="en-US" b="1"/>
              <a:t> </a:t>
            </a:r>
            <a:r>
              <a:rPr lang="en-US" b="1" err="1"/>
              <a:t>paranormales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Modelar</a:t>
            </a:r>
            <a:r>
              <a:rPr lang="en-US" sz="1400" dirty="0"/>
              <a:t> el </a:t>
            </a:r>
            <a:r>
              <a:rPr lang="en-US" sz="1400" dirty="0" err="1"/>
              <a:t>exceso</a:t>
            </a:r>
            <a:r>
              <a:rPr lang="en-US" sz="1400" dirty="0"/>
              <a:t> de 0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16" name="Flowchart: Off-page Connector 115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25</a:t>
            </a:fld>
            <a:endParaRPr lang="en-US" sz="1100" b="1" dirty="0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5F6333F0-F783-4BCE-A166-612DFC3A2643}"/>
              </a:ext>
            </a:extLst>
          </p:cNvPr>
          <p:cNvSpPr txBox="1">
            <a:spLocks/>
          </p:cNvSpPr>
          <p:nvPr/>
        </p:nvSpPr>
        <p:spPr>
          <a:xfrm>
            <a:off x="5296486" y="1745956"/>
            <a:ext cx="3036823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2000" dirty="0"/>
              <a:t>Modelando los ceros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032196-63C1-4A6C-9C8F-F376ED734826}"/>
              </a:ext>
            </a:extLst>
          </p:cNvPr>
          <p:cNvSpPr/>
          <p:nvPr/>
        </p:nvSpPr>
        <p:spPr>
          <a:xfrm>
            <a:off x="279346" y="1902779"/>
            <a:ext cx="44474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</a:t>
            </a:r>
            <a:r>
              <a:rPr lang="es-E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mmary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m7.2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&gt;…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Conditional model: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Estimate Std. Error z value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(&gt;|z|)   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(Intercept)     3.54772    0.56428   6.287 3.23e-10 ***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BMI            -0.09128    0.01934  -4.720 2.36e-06 ***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Cancer_Status1 -0.45346    0.18075  -2.509   0.0121 * 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Sex2           -1.63022    0.20829  -7.827 5.01e-15 ***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Season          0.20645    0.07833   2.636   0.0084 **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---</a:t>
            </a:r>
          </a:p>
          <a:p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Signif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. codes:  0 ‘***’ 0.001 ‘**’</a:t>
            </a: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Dispersion model: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Estimate Std. Error z value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(&gt;|z|)   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(Intercept)  3.73872    0.05503   67.94  &lt; 2e-16 ***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Sex2         0.50576    0.10654    4.75 2.06e-06 ***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---</a:t>
            </a:r>
          </a:p>
          <a:p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Signif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. codes:  0 ‘***’ 0.001 ‘**’ 0.01 ‘*’ 0.05 ‘.’</a:t>
            </a:r>
            <a:endParaRPr lang="es-E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852DDAC-33D5-4732-9026-FE922DB93CD7}"/>
              </a:ext>
            </a:extLst>
          </p:cNvPr>
          <p:cNvGrpSpPr/>
          <p:nvPr/>
        </p:nvGrpSpPr>
        <p:grpSpPr>
          <a:xfrm>
            <a:off x="4726746" y="2808707"/>
            <a:ext cx="569740" cy="1661180"/>
            <a:chOff x="4867422" y="2808707"/>
            <a:chExt cx="429064" cy="1661180"/>
          </a:xfrm>
        </p:grpSpPr>
        <p:sp>
          <p:nvSpPr>
            <p:cNvPr id="11" name="Arrow: Left 10">
              <a:extLst>
                <a:ext uri="{FF2B5EF4-FFF2-40B4-BE49-F238E27FC236}">
                  <a16:creationId xmlns:a16="http://schemas.microsoft.com/office/drawing/2014/main" id="{72225F9B-DD28-445E-9E17-4B85437120AE}"/>
                </a:ext>
              </a:extLst>
            </p:cNvPr>
            <p:cNvSpPr/>
            <p:nvPr/>
          </p:nvSpPr>
          <p:spPr>
            <a:xfrm>
              <a:off x="4867422" y="2808707"/>
              <a:ext cx="429064" cy="363558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Arrow: Left 15">
              <a:extLst>
                <a:ext uri="{FF2B5EF4-FFF2-40B4-BE49-F238E27FC236}">
                  <a16:creationId xmlns:a16="http://schemas.microsoft.com/office/drawing/2014/main" id="{E7C4B755-83B5-4743-A8CC-7BA5D3ABA159}"/>
                </a:ext>
              </a:extLst>
            </p:cNvPr>
            <p:cNvSpPr/>
            <p:nvPr/>
          </p:nvSpPr>
          <p:spPr>
            <a:xfrm>
              <a:off x="4867422" y="4106329"/>
              <a:ext cx="429064" cy="363558"/>
            </a:xfrm>
            <a:prstGeom prst="lef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2455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dirty="0" err="1"/>
              <a:t>Validar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1400" dirty="0"/>
              <a:t>Siempre verificar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" name="Flowchart: Off-page Connector 6">
            <a:extLst>
              <a:ext uri="{FF2B5EF4-FFF2-40B4-BE49-F238E27FC236}">
                <a16:creationId xmlns:a16="http://schemas.microsoft.com/office/drawing/2014/main" id="{C4D1585B-0CE3-4BB3-B1AB-6F2978AC7AFD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26</a:t>
            </a:fld>
            <a:endParaRPr lang="en-US" sz="11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447775-A9CC-4D37-A75E-E2F39AACC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53" y="1445111"/>
            <a:ext cx="7976382" cy="338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20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dirty="0"/>
              <a:t>Como presenter los </a:t>
            </a:r>
            <a:r>
              <a:rPr lang="en-US" b="1" dirty="0" err="1"/>
              <a:t>resultados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1400" dirty="0"/>
              <a:t>¿Qué hacer cuando el modelo es muy complejo?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" name="Flowchart: Off-page Connector 6">
            <a:extLst>
              <a:ext uri="{FF2B5EF4-FFF2-40B4-BE49-F238E27FC236}">
                <a16:creationId xmlns:a16="http://schemas.microsoft.com/office/drawing/2014/main" id="{C4D1585B-0CE3-4BB3-B1AB-6F2978AC7AFD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27</a:t>
            </a:fld>
            <a:endParaRPr lang="en-US" sz="11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30AEF-775A-4C72-8B5E-CDE3A323E2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028" y="2192252"/>
            <a:ext cx="8248129" cy="25196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B0A383-6DB4-4F19-957A-2512CD264DC2}"/>
              </a:ext>
            </a:extLst>
          </p:cNvPr>
          <p:cNvSpPr/>
          <p:nvPr/>
        </p:nvSpPr>
        <p:spPr>
          <a:xfrm>
            <a:off x="457200" y="1667124"/>
            <a:ext cx="705923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p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plot_model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m7.3,type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pred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vcov.fun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vcovCL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grid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do.call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grid.arrange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c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p, </a:t>
            </a:r>
            <a:r>
              <a:rPr lang="en-GB" sz="1000" dirty="0" err="1">
                <a:solidFill>
                  <a:srgbClr val="8000FF"/>
                </a:solidFill>
                <a:latin typeface="Courier New" panose="02070309020205020404" pitchFamily="49" charset="0"/>
              </a:rPr>
              <a:t>ncol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244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808F54-A6F2-4731-AA86-32BF03227137}"/>
              </a:ext>
            </a:extLst>
          </p:cNvPr>
          <p:cNvSpPr/>
          <p:nvPr/>
        </p:nvSpPr>
        <p:spPr>
          <a:xfrm>
            <a:off x="457200" y="3291830"/>
            <a:ext cx="8156162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GB" sz="1000">
                <a:solidFill>
                  <a:srgbClr val="8000FF"/>
                </a:solidFill>
                <a:latin typeface="Courier New" panose="02070309020205020404" pitchFamily="49" charset="0"/>
              </a:rPr>
              <a:t>library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mgcv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GB" sz="1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m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lm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BMI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Weigth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>
                <a:solidFill>
                  <a:srgbClr val="008000"/>
                </a:solidFill>
                <a:latin typeface="Courier New" panose="02070309020205020404" pitchFamily="49" charset="0"/>
              </a:rPr>
              <a:t># Formula Y ~ X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</a:t>
            </a: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GB" sz="1000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d,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sz="1000"/>
          </a:p>
          <a:p>
            <a:endParaRPr lang="en-GB" sz="1000"/>
          </a:p>
          <a:p>
            <a:r>
              <a:rPr lang="en-GB" sz="1000">
                <a:solidFill>
                  <a:srgbClr val="8000FF"/>
                </a:solidFill>
                <a:latin typeface="Courier New" panose="02070309020205020404" pitchFamily="49" charset="0"/>
              </a:rPr>
              <a:t>summary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m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GB" sz="1000"/>
          </a:p>
          <a:p>
            <a:r>
              <a:rPr lang="en-GB" sz="1000">
                <a:solidFill>
                  <a:srgbClr val="8000FF"/>
                </a:solidFill>
                <a:latin typeface="Courier New" panose="02070309020205020404" pitchFamily="49" charset="0"/>
              </a:rPr>
              <a:t>plot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m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GB" sz="1000"/>
          </a:p>
          <a:p>
            <a:endParaRPr lang="en-GB" sz="10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6A53BAC-6B49-4961-9537-4ED3E2E5042F}"/>
              </a:ext>
            </a:extLst>
          </p:cNvPr>
          <p:cNvSpPr txBox="1">
            <a:spLocks/>
          </p:cNvSpPr>
          <p:nvPr/>
        </p:nvSpPr>
        <p:spPr>
          <a:xfrm>
            <a:off x="481053" y="2712248"/>
            <a:ext cx="8229600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sz="2000" dirty="0">
                <a:solidFill>
                  <a:schemeClr val="bg1"/>
                </a:solidFill>
                <a:latin typeface="+mn-lt"/>
              </a:rPr>
              <a:t>Por ejemplo</a:t>
            </a:r>
          </a:p>
        </p:txBody>
      </p:sp>
      <p:sp>
        <p:nvSpPr>
          <p:cNvPr id="9" name="Title 13">
            <a:extLst>
              <a:ext uri="{FF2B5EF4-FFF2-40B4-BE49-F238E27FC236}">
                <a16:creationId xmlns:a16="http://schemas.microsoft.com/office/drawing/2014/main" id="{FB9A060A-7ABB-4DC6-94AF-3489275D4FBD}"/>
              </a:ext>
            </a:extLst>
          </p:cNvPr>
          <p:cNvSpPr txBox="1">
            <a:spLocks/>
          </p:cNvSpPr>
          <p:nvPr/>
        </p:nvSpPr>
        <p:spPr>
          <a:xfrm>
            <a:off x="457200" y="19236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sz="5400">
                <a:solidFill>
                  <a:schemeClr val="bg1"/>
                </a:solidFill>
              </a:rPr>
              <a:t>A programar</a:t>
            </a:r>
            <a:endParaRPr lang="es-E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655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759AFFE-B779-4EED-9533-A62755EB9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302" y="1509640"/>
            <a:ext cx="2958612" cy="296197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err="1"/>
              <a:t>Rompiendo</a:t>
            </a:r>
            <a:r>
              <a:rPr lang="en-US" b="1"/>
              <a:t> las </a:t>
            </a:r>
            <a:r>
              <a:rPr lang="en-US" b="1" err="1"/>
              <a:t>reglas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Cuando</a:t>
            </a:r>
            <a:r>
              <a:rPr lang="en-US" sz="1400" dirty="0"/>
              <a:t> los </a:t>
            </a:r>
            <a:r>
              <a:rPr lang="en-US" sz="1400" dirty="0" err="1"/>
              <a:t>dantos</a:t>
            </a:r>
            <a:r>
              <a:rPr lang="en-US" sz="1400" dirty="0"/>
              <a:t> no son </a:t>
            </a:r>
            <a:r>
              <a:rPr lang="en-US" sz="1400" dirty="0" err="1"/>
              <a:t>normales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CCB0D69A-B09C-40FB-B2DB-AB78D591E2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490" y="2044374"/>
                <a:ext cx="4427812" cy="2423878"/>
              </a:xfrm>
            </p:spPr>
            <p:txBody>
              <a:bodyPr>
                <a:no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</a:rPr>
                  <a:t>Cuando los datos son:</a:t>
                </a:r>
              </a:p>
              <a:p>
                <a:pPr lvl="1"/>
                <a:r>
                  <a:rPr lang="es-ES" dirty="0">
                    <a:solidFill>
                      <a:schemeClr val="tx1"/>
                    </a:solidFill>
                  </a:rPr>
                  <a:t>No lineales</a:t>
                </a:r>
              </a:p>
              <a:p>
                <a:r>
                  <a:rPr lang="es-ES" dirty="0">
                    <a:solidFill>
                      <a:schemeClr val="tx1"/>
                    </a:solidFill>
                  </a:rPr>
                  <a:t>Transformaciones monotónicas</a:t>
                </a:r>
              </a:p>
              <a:p>
                <a:pPr lvl="1"/>
                <a:r>
                  <a:rPr lang="es-ES" dirty="0">
                    <a:solidFill>
                      <a:schemeClr val="tx1"/>
                    </a:solidFill>
                  </a:rPr>
                  <a:t>Normalizar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sSup>
                          <m:sSup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es-ES" dirty="0">
                    <a:solidFill>
                      <a:schemeClr val="tx1"/>
                    </a:solidFill>
                  </a:rPr>
                  <a:t>Logaritmo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s-E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s-E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s-ES" dirty="0">
                    <a:solidFill>
                      <a:schemeClr val="tx1"/>
                    </a:solidFill>
                  </a:rPr>
                  <a:t>Ratios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s-E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b>
                            <m:r>
                              <a:rPr lang="es-E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s-ES" dirty="0">
                  <a:solidFill>
                    <a:schemeClr val="tx1"/>
                  </a:solidFill>
                </a:endParaRPr>
              </a:p>
              <a:p>
                <a:r>
                  <a:rPr lang="es-ES" dirty="0">
                    <a:solidFill>
                      <a:schemeClr val="tx1"/>
                    </a:solidFill>
                  </a:rPr>
                  <a:t>Cuidado, cuantas más transformaciones hagamos, más difícil es </a:t>
                </a:r>
                <a:r>
                  <a:rPr lang="es-ES" b="1" dirty="0">
                    <a:solidFill>
                      <a:schemeClr val="tx1"/>
                    </a:solidFill>
                  </a:rPr>
                  <a:t>interpretar </a:t>
                </a:r>
                <a:r>
                  <a:rPr lang="es-ES" dirty="0">
                    <a:solidFill>
                      <a:schemeClr val="tx1"/>
                    </a:solidFill>
                  </a:rPr>
                  <a:t>el modelo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CCB0D69A-B09C-40FB-B2DB-AB78D591E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490" y="2044374"/>
                <a:ext cx="4427812" cy="2423878"/>
              </a:xfrm>
              <a:blipFill>
                <a:blip r:embed="rId4"/>
                <a:stretch>
                  <a:fillRect l="-138" t="-2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E40EE272-9085-47B3-96F3-E3669C0B81B6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29</a:t>
            </a:fld>
            <a:endParaRPr lang="en-US" sz="1100" b="1" dirty="0"/>
          </a:p>
        </p:txBody>
      </p:sp>
      <p:sp>
        <p:nvSpPr>
          <p:cNvPr id="15" name="Title 13">
            <a:extLst>
              <a:ext uri="{FF2B5EF4-FFF2-40B4-BE49-F238E27FC236}">
                <a16:creationId xmlns:a16="http://schemas.microsoft.com/office/drawing/2014/main" id="{9E21BA5F-9DB0-4D9D-8483-50E14D3CA35E}"/>
              </a:ext>
            </a:extLst>
          </p:cNvPr>
          <p:cNvSpPr txBox="1">
            <a:spLocks/>
          </p:cNvSpPr>
          <p:nvPr/>
        </p:nvSpPr>
        <p:spPr>
          <a:xfrm>
            <a:off x="481053" y="1512089"/>
            <a:ext cx="3250139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2000" dirty="0"/>
              <a:t>Transformaciones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9494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>
            <a:extLst>
              <a:ext uri="{FF2B5EF4-FFF2-40B4-BE49-F238E27FC236}">
                <a16:creationId xmlns:a16="http://schemas.microsoft.com/office/drawing/2014/main" id="{F5C86304-DEB2-4D6D-935B-D22D1017A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184" y="1777327"/>
            <a:ext cx="3531175" cy="2946974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GB" b="1" dirty="0" err="1"/>
              <a:t>Presentar</a:t>
            </a:r>
            <a:r>
              <a:rPr lang="en-GB" b="1" dirty="0"/>
              <a:t> </a:t>
            </a:r>
            <a:r>
              <a:rPr lang="en-GB" b="1" dirty="0" err="1"/>
              <a:t>resultados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GB" sz="1400" dirty="0" err="1"/>
              <a:t>Tablas</a:t>
            </a:r>
            <a:r>
              <a:rPr lang="en-GB" sz="1400" dirty="0"/>
              <a:t> vs </a:t>
            </a:r>
            <a:r>
              <a:rPr lang="es-ES" sz="1400" dirty="0"/>
              <a:t>imágenes</a:t>
            </a:r>
            <a:endParaRPr lang="en-US" sz="1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A0D6C79-9C4D-4EC0-948A-5B8734429C9B}"/>
              </a:ext>
            </a:extLst>
          </p:cNvPr>
          <p:cNvGraphicFramePr>
            <a:graphicFrameLocks noGrp="1"/>
          </p:cNvGraphicFramePr>
          <p:nvPr/>
        </p:nvGraphicFramePr>
        <p:xfrm>
          <a:off x="621587" y="1838916"/>
          <a:ext cx="3863531" cy="133350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918067">
                  <a:extLst>
                    <a:ext uri="{9D8B030D-6E8A-4147-A177-3AD203B41FA5}">
                      <a16:colId xmlns:a16="http://schemas.microsoft.com/office/drawing/2014/main" val="2365009150"/>
                    </a:ext>
                  </a:extLst>
                </a:gridCol>
                <a:gridCol w="918067">
                  <a:extLst>
                    <a:ext uri="{9D8B030D-6E8A-4147-A177-3AD203B41FA5}">
                      <a16:colId xmlns:a16="http://schemas.microsoft.com/office/drawing/2014/main" val="1295234827"/>
                    </a:ext>
                  </a:extLst>
                </a:gridCol>
                <a:gridCol w="937193">
                  <a:extLst>
                    <a:ext uri="{9D8B030D-6E8A-4147-A177-3AD203B41FA5}">
                      <a16:colId xmlns:a16="http://schemas.microsoft.com/office/drawing/2014/main" val="3245761352"/>
                    </a:ext>
                  </a:extLst>
                </a:gridCol>
                <a:gridCol w="1090204">
                  <a:extLst>
                    <a:ext uri="{9D8B030D-6E8A-4147-A177-3AD203B41FA5}">
                      <a16:colId xmlns:a16="http://schemas.microsoft.com/office/drawing/2014/main" val="41660660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Coef.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2.50%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97.50%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Estimate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1800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(Intercept)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52.84821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54.08622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53.46721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24727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0.341727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0.35174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0.346734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9449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-0.02391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-0.01199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-0.01795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51959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Height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-0.31998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-0.31354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-0.31676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96941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-0.17377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-0.05999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-0.11688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9071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Weight:Age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0.000306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4471575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1937605F-9D61-4DB1-B2EE-7ACDF5B00E44}"/>
              </a:ext>
            </a:extLst>
          </p:cNvPr>
          <p:cNvSpPr/>
          <p:nvPr/>
        </p:nvSpPr>
        <p:spPr>
          <a:xfrm>
            <a:off x="534706" y="3400862"/>
            <a:ext cx="4037294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result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8000FF"/>
                </a:solidFill>
                <a:latin typeface="Courier New" panose="02070309020205020404" pitchFamily="49" charset="0"/>
              </a:rPr>
              <a:t>confint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m5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4000"/>
                </a:solidFill>
                <a:latin typeface="Courier New" panose="02070309020205020404" pitchFamily="49" charset="0"/>
              </a:rPr>
              <a:t>%&gt;%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data.table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.,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keep.rownames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result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Estimate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:=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8000FF"/>
                </a:solidFill>
                <a:latin typeface="Courier New" panose="02070309020205020404" pitchFamily="49" charset="0"/>
              </a:rPr>
              <a:t>coef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m5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)]</a:t>
            </a:r>
            <a:endParaRPr lang="en-GB" sz="1000" dirty="0"/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library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sjPlot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plot_model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m5,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show.values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sort.est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value.offset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.3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Flowchart: Off-page Connector 7">
            <a:extLst>
              <a:ext uri="{FF2B5EF4-FFF2-40B4-BE49-F238E27FC236}">
                <a16:creationId xmlns:a16="http://schemas.microsoft.com/office/drawing/2014/main" id="{69549CE9-75BD-4498-B748-05B78E21E4B4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DD2DBCC-E09A-4A1D-A826-3D95D7436262}" type="slidenum">
              <a:rPr lang="es-HN" sz="1100" b="1"/>
              <a:t>3</a:t>
            </a:fld>
            <a:endParaRPr lang="en-US" sz="1100" b="1"/>
          </a:p>
        </p:txBody>
      </p:sp>
    </p:spTree>
    <p:extLst>
      <p:ext uri="{BB962C8B-B14F-4D97-AF65-F5344CB8AC3E}">
        <p14:creationId xmlns:p14="http://schemas.microsoft.com/office/powerpoint/2010/main" val="25964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759AFFE-B779-4EED-9533-A62755EB9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302" y="1509640"/>
            <a:ext cx="2958612" cy="296197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err="1"/>
              <a:t>Rompiendo</a:t>
            </a:r>
            <a:r>
              <a:rPr lang="en-US" b="1"/>
              <a:t> las </a:t>
            </a:r>
            <a:r>
              <a:rPr lang="en-US" b="1" err="1"/>
              <a:t>reglas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err="1"/>
              <a:t>Cuando</a:t>
            </a:r>
            <a:r>
              <a:rPr lang="en-US" sz="1400"/>
              <a:t> los </a:t>
            </a:r>
            <a:r>
              <a:rPr lang="en-US" sz="1400" err="1"/>
              <a:t>dantos</a:t>
            </a:r>
            <a:r>
              <a:rPr lang="en-US" sz="1400"/>
              <a:t> no son </a:t>
            </a:r>
            <a:r>
              <a:rPr lang="en-US" sz="1400" err="1"/>
              <a:t>normales</a:t>
            </a:r>
            <a:endParaRPr lang="en-US" sz="1400" b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E40EE272-9085-47B3-96F3-E3669C0B81B6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30</a:t>
            </a:fld>
            <a:endParaRPr lang="en-US" sz="11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3C171C-937A-4A3A-8503-2E22D58087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7302" y="1509640"/>
            <a:ext cx="2958612" cy="2958612"/>
          </a:xfrm>
          <a:prstGeom prst="rect">
            <a:avLst/>
          </a:prstGeom>
        </p:spPr>
      </p:pic>
      <p:sp>
        <p:nvSpPr>
          <p:cNvPr id="11" name="Title 13">
            <a:extLst>
              <a:ext uri="{FF2B5EF4-FFF2-40B4-BE49-F238E27FC236}">
                <a16:creationId xmlns:a16="http://schemas.microsoft.com/office/drawing/2014/main" id="{05148375-D751-47F6-BDFB-CB36749A075E}"/>
              </a:ext>
            </a:extLst>
          </p:cNvPr>
          <p:cNvSpPr txBox="1">
            <a:spLocks/>
          </p:cNvSpPr>
          <p:nvPr/>
        </p:nvSpPr>
        <p:spPr>
          <a:xfrm>
            <a:off x="481053" y="1512089"/>
            <a:ext cx="3250139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2000" dirty="0"/>
              <a:t>Transformaciones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B0574A1-A6A7-4352-992A-102CBD1E06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490" y="2044374"/>
                <a:ext cx="4220224" cy="2423878"/>
              </a:xfrm>
            </p:spPr>
            <p:txBody>
              <a:bodyPr>
                <a:no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</a:rPr>
                  <a:t>Cuando los datos son:</a:t>
                </a:r>
              </a:p>
              <a:p>
                <a:pPr lvl="1"/>
                <a:r>
                  <a:rPr lang="es-ES" dirty="0">
                    <a:solidFill>
                      <a:schemeClr val="tx1"/>
                    </a:solidFill>
                  </a:rPr>
                  <a:t>No lineales</a:t>
                </a:r>
              </a:p>
              <a:p>
                <a:r>
                  <a:rPr lang="es-ES" dirty="0">
                    <a:solidFill>
                      <a:schemeClr val="tx1"/>
                    </a:solidFill>
                  </a:rPr>
                  <a:t>Transformaciones monotónicas</a:t>
                </a:r>
              </a:p>
              <a:p>
                <a:pPr lvl="1"/>
                <a:r>
                  <a:rPr lang="es-ES" dirty="0">
                    <a:solidFill>
                      <a:schemeClr val="tx1"/>
                    </a:solidFill>
                  </a:rPr>
                  <a:t>Normalizar </a:t>
                </a:r>
                <a:r>
                  <a:rPr lang="es-E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GB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GB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num>
                      <m:den>
                        <m:sSup>
                          <m:sSupPr>
                            <m:ctrlP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s-ES" b="1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es-ES" dirty="0">
                    <a:solidFill>
                      <a:schemeClr val="tx1"/>
                    </a:solidFill>
                  </a:rPr>
                  <a:t>Logaritmo </a:t>
                </a:r>
                <a:r>
                  <a:rPr lang="es-E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𝐥𝐨𝐠</m:t>
                    </m:r>
                    <m:d>
                      <m:dPr>
                        <m:ctrlP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s-ES" b="1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s-ES" dirty="0">
                    <a:solidFill>
                      <a:schemeClr val="tx1"/>
                    </a:solidFill>
                  </a:rPr>
                  <a:t>Ratios </a:t>
                </a:r>
                <a:r>
                  <a:rPr lang="es-E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s-ES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b>
                            <m:r>
                              <a:rPr lang="es-ES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E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endParaRPr lang="es-ES" b="1" dirty="0">
                  <a:solidFill>
                    <a:schemeClr val="tx1"/>
                  </a:solidFill>
                </a:endParaRPr>
              </a:p>
              <a:p>
                <a:r>
                  <a:rPr lang="es-ES" dirty="0">
                    <a:solidFill>
                      <a:schemeClr val="tx1"/>
                    </a:solidFill>
                  </a:rPr>
                  <a:t>Cuidado, cuantas más transformaciones hagamos, más difícil es </a:t>
                </a:r>
                <a:r>
                  <a:rPr lang="es-ES" b="1" dirty="0">
                    <a:solidFill>
                      <a:schemeClr val="tx1"/>
                    </a:solidFill>
                  </a:rPr>
                  <a:t>interpretar </a:t>
                </a:r>
                <a:r>
                  <a:rPr lang="es-ES" dirty="0">
                    <a:solidFill>
                      <a:schemeClr val="tx1"/>
                    </a:solidFill>
                  </a:rPr>
                  <a:t>el modelo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B0574A1-A6A7-4352-992A-102CBD1E06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490" y="2044374"/>
                <a:ext cx="4220224" cy="2423878"/>
              </a:xfrm>
              <a:blipFill>
                <a:blip r:embed="rId5"/>
                <a:stretch>
                  <a:fillRect l="-144" t="-2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0050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75240" cy="857250"/>
          </a:xfrm>
        </p:spPr>
        <p:txBody>
          <a:bodyPr>
            <a:normAutofit/>
          </a:bodyPr>
          <a:lstStyle/>
          <a:p>
            <a:r>
              <a:rPr lang="en-US" dirty="0"/>
              <a:t>El </a:t>
            </a:r>
            <a:r>
              <a:rPr lang="en-US" dirty="0" err="1"/>
              <a:t>modelo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3175337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Modelos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Aditivos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91983" y="1252735"/>
            <a:ext cx="7140692" cy="2351906"/>
            <a:chOff x="891983" y="1060511"/>
            <a:chExt cx="7140692" cy="2351906"/>
          </a:xfrm>
        </p:grpSpPr>
        <p:sp>
          <p:nvSpPr>
            <p:cNvPr id="3" name="L-Shape 2"/>
            <p:cNvSpPr/>
            <p:nvPr/>
          </p:nvSpPr>
          <p:spPr>
            <a:xfrm rot="5400000">
              <a:off x="1222103" y="2087926"/>
              <a:ext cx="994371" cy="1654611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Isosceles Triangle 5"/>
            <p:cNvSpPr/>
            <p:nvPr/>
          </p:nvSpPr>
          <p:spPr>
            <a:xfrm>
              <a:off x="2268063" y="1966112"/>
              <a:ext cx="281847" cy="281847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L-Shape 6"/>
            <p:cNvSpPr/>
            <p:nvPr/>
          </p:nvSpPr>
          <p:spPr>
            <a:xfrm rot="5400000">
              <a:off x="3050797" y="1635414"/>
              <a:ext cx="994371" cy="1654611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Isosceles Triangle 10"/>
            <p:cNvSpPr/>
            <p:nvPr/>
          </p:nvSpPr>
          <p:spPr>
            <a:xfrm>
              <a:off x="4096757" y="1513600"/>
              <a:ext cx="281847" cy="281847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L-Shape 11"/>
            <p:cNvSpPr/>
            <p:nvPr/>
          </p:nvSpPr>
          <p:spPr>
            <a:xfrm rot="5400000">
              <a:off x="4879491" y="1182902"/>
              <a:ext cx="994371" cy="1654611"/>
            </a:xfrm>
            <a:prstGeom prst="corner">
              <a:avLst>
                <a:gd name="adj1" fmla="val 16120"/>
                <a:gd name="adj2" fmla="val 16110"/>
              </a:avLst>
            </a:pr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Isosceles Triangle 15"/>
            <p:cNvSpPr/>
            <p:nvPr/>
          </p:nvSpPr>
          <p:spPr>
            <a:xfrm>
              <a:off x="5925450" y="1061088"/>
              <a:ext cx="281847" cy="281847"/>
            </a:xfrm>
            <a:prstGeom prst="triangle">
              <a:avLst>
                <a:gd name="adj" fmla="val 100000"/>
              </a:avLst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L-Shape 16"/>
            <p:cNvSpPr/>
            <p:nvPr/>
          </p:nvSpPr>
          <p:spPr>
            <a:xfrm rot="5400000">
              <a:off x="6708184" y="730391"/>
              <a:ext cx="994371" cy="1654611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2" name="Flowchart: Off-page Connector 21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/>
              <a:t>31</a:t>
            </a:r>
            <a:endParaRPr lang="en-US" sz="1100" b="1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379621C-E325-46E5-881B-8E82FD96289F}"/>
              </a:ext>
            </a:extLst>
          </p:cNvPr>
          <p:cNvGrpSpPr/>
          <p:nvPr/>
        </p:nvGrpSpPr>
        <p:grpSpPr>
          <a:xfrm>
            <a:off x="1264526" y="2908550"/>
            <a:ext cx="1121249" cy="950066"/>
            <a:chOff x="743163" y="2571750"/>
            <a:chExt cx="1607663" cy="1362218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0FA0A7E-B913-42E6-9E36-ACE9602A42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3163" y="2571750"/>
              <a:ext cx="1607663" cy="136221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455A06D-4B74-4C16-8A0F-2C60F001D622}"/>
                    </a:ext>
                  </a:extLst>
                </p:cNvPr>
                <p:cNvSpPr txBox="1"/>
                <p:nvPr/>
              </p:nvSpPr>
              <p:spPr>
                <a:xfrm>
                  <a:off x="743163" y="2724554"/>
                  <a:ext cx="1100755" cy="264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455A06D-4B74-4C16-8A0F-2C60F001D6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163" y="2724554"/>
                  <a:ext cx="1100755" cy="264777"/>
                </a:xfrm>
                <a:prstGeom prst="rect">
                  <a:avLst/>
                </a:prstGeom>
                <a:blipFill>
                  <a:blip r:embed="rId4"/>
                  <a:stretch>
                    <a:fillRect l="-4762" r="-2381" b="-2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4F5FAD3-E68A-47FE-BA83-92AEE7F0228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53681" y="2440183"/>
            <a:ext cx="1205418" cy="120678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8473153-75A1-4461-8FFB-3675E2F5494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032" t="12380" b="12516"/>
          <a:stretch/>
        </p:blipFill>
        <p:spPr>
          <a:xfrm>
            <a:off x="4867883" y="2000748"/>
            <a:ext cx="1336099" cy="114200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DFF6194-6C52-459D-804F-53536BD5445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6577" y="1586756"/>
            <a:ext cx="1646611" cy="1142004"/>
          </a:xfrm>
          <a:prstGeom prst="rect">
            <a:avLst/>
          </a:prstGeom>
        </p:spPr>
      </p:pic>
      <p:sp>
        <p:nvSpPr>
          <p:cNvPr id="29" name="Title 13">
            <a:extLst>
              <a:ext uri="{FF2B5EF4-FFF2-40B4-BE49-F238E27FC236}">
                <a16:creationId xmlns:a16="http://schemas.microsoft.com/office/drawing/2014/main" id="{0CCDB40E-1096-4B21-8AD9-B239AB256A9E}"/>
              </a:ext>
            </a:extLst>
          </p:cNvPr>
          <p:cNvSpPr txBox="1">
            <a:spLocks/>
          </p:cNvSpPr>
          <p:nvPr/>
        </p:nvSpPr>
        <p:spPr>
          <a:xfrm>
            <a:off x="1484516" y="3965188"/>
            <a:ext cx="681268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/>
              <a:t>LM</a:t>
            </a:r>
            <a:endParaRPr lang="en-US" sz="2000" b="1" dirty="0"/>
          </a:p>
        </p:txBody>
      </p:sp>
      <p:sp>
        <p:nvSpPr>
          <p:cNvPr id="31" name="Title 13">
            <a:extLst>
              <a:ext uri="{FF2B5EF4-FFF2-40B4-BE49-F238E27FC236}">
                <a16:creationId xmlns:a16="http://schemas.microsoft.com/office/drawing/2014/main" id="{DA02E891-1194-43D6-91F1-007C16B876A2}"/>
              </a:ext>
            </a:extLst>
          </p:cNvPr>
          <p:cNvSpPr txBox="1">
            <a:spLocks/>
          </p:cNvSpPr>
          <p:nvPr/>
        </p:nvSpPr>
        <p:spPr>
          <a:xfrm>
            <a:off x="3277713" y="3604170"/>
            <a:ext cx="681268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>
                <a:solidFill>
                  <a:schemeClr val="accent2"/>
                </a:solidFill>
              </a:rPr>
              <a:t>G</a:t>
            </a:r>
            <a:r>
              <a:rPr lang="es-ES" sz="2000" dirty="0"/>
              <a:t>LM</a:t>
            </a:r>
            <a:endParaRPr lang="en-US" sz="2000" dirty="0"/>
          </a:p>
        </p:txBody>
      </p:sp>
      <p:sp>
        <p:nvSpPr>
          <p:cNvPr id="33" name="Title 13">
            <a:extLst>
              <a:ext uri="{FF2B5EF4-FFF2-40B4-BE49-F238E27FC236}">
                <a16:creationId xmlns:a16="http://schemas.microsoft.com/office/drawing/2014/main" id="{99B86970-957B-484F-B863-6374F0F3EC07}"/>
              </a:ext>
            </a:extLst>
          </p:cNvPr>
          <p:cNvSpPr txBox="1">
            <a:spLocks/>
          </p:cNvSpPr>
          <p:nvPr/>
        </p:nvSpPr>
        <p:spPr>
          <a:xfrm>
            <a:off x="5151037" y="3137984"/>
            <a:ext cx="681268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/>
              <a:t>G</a:t>
            </a:r>
            <a:r>
              <a:rPr lang="es-ES" sz="2000" b="1" dirty="0">
                <a:solidFill>
                  <a:schemeClr val="accent2"/>
                </a:solidFill>
              </a:rPr>
              <a:t>A</a:t>
            </a:r>
            <a:r>
              <a:rPr lang="es-ES" sz="2000" b="1" dirty="0"/>
              <a:t>M</a:t>
            </a:r>
            <a:endParaRPr lang="en-US" sz="2000" b="1" dirty="0"/>
          </a:p>
        </p:txBody>
      </p:sp>
      <p:sp>
        <p:nvSpPr>
          <p:cNvPr id="35" name="Title 13">
            <a:extLst>
              <a:ext uri="{FF2B5EF4-FFF2-40B4-BE49-F238E27FC236}">
                <a16:creationId xmlns:a16="http://schemas.microsoft.com/office/drawing/2014/main" id="{A742D393-D4D1-42C3-BD8E-7F925B5C2C40}"/>
              </a:ext>
            </a:extLst>
          </p:cNvPr>
          <p:cNvSpPr txBox="1">
            <a:spLocks/>
          </p:cNvSpPr>
          <p:nvPr/>
        </p:nvSpPr>
        <p:spPr>
          <a:xfrm>
            <a:off x="7179248" y="2714687"/>
            <a:ext cx="681268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/>
              <a:t>ML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7989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3" grpId="0"/>
      <p:bldP spid="3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AD869C0-1831-4BCF-B1E9-CBCD23CB5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884" y="1712752"/>
            <a:ext cx="3851119" cy="2755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6348DE-8BA9-4252-BC41-C16FE9129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884" y="1712752"/>
            <a:ext cx="3851119" cy="2755500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err="1"/>
              <a:t>Rompiendo</a:t>
            </a:r>
            <a:r>
              <a:rPr lang="en-US" b="1"/>
              <a:t> las </a:t>
            </a:r>
            <a:r>
              <a:rPr lang="en-US" b="1" err="1"/>
              <a:t>reglas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err="1"/>
              <a:t>Cuando</a:t>
            </a:r>
            <a:r>
              <a:rPr lang="en-US" sz="1400"/>
              <a:t> los </a:t>
            </a:r>
            <a:r>
              <a:rPr lang="en-US" sz="1400" err="1"/>
              <a:t>dantos</a:t>
            </a:r>
            <a:r>
              <a:rPr lang="en-US" sz="1400"/>
              <a:t> no son </a:t>
            </a:r>
            <a:r>
              <a:rPr lang="en-US" sz="1400" err="1"/>
              <a:t>normales</a:t>
            </a:r>
            <a:endParaRPr lang="en-US" sz="1400" b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E40EE272-9085-47B3-96F3-E3669C0B81B6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32</a:t>
            </a:fld>
            <a:endParaRPr lang="en-US" sz="1100" b="1" dirty="0"/>
          </a:p>
        </p:txBody>
      </p:sp>
      <p:sp>
        <p:nvSpPr>
          <p:cNvPr id="11" name="Title 13">
            <a:extLst>
              <a:ext uri="{FF2B5EF4-FFF2-40B4-BE49-F238E27FC236}">
                <a16:creationId xmlns:a16="http://schemas.microsoft.com/office/drawing/2014/main" id="{05148375-D751-47F6-BDFB-CB36749A075E}"/>
              </a:ext>
            </a:extLst>
          </p:cNvPr>
          <p:cNvSpPr txBox="1">
            <a:spLocks/>
          </p:cNvSpPr>
          <p:nvPr/>
        </p:nvSpPr>
        <p:spPr>
          <a:xfrm>
            <a:off x="481053" y="1512089"/>
            <a:ext cx="3250139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2000" dirty="0"/>
              <a:t>Modelos aditivos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B0574A1-A6A7-4352-992A-102CBD1E06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490" y="2044374"/>
                <a:ext cx="4002510" cy="2423878"/>
              </a:xfrm>
            </p:spPr>
            <p:txBody>
              <a:bodyPr>
                <a:no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</a:rPr>
                  <a:t>Cuando los datos son:</a:t>
                </a:r>
              </a:p>
              <a:p>
                <a:pPr lvl="1"/>
                <a:r>
                  <a:rPr lang="es-ES" dirty="0">
                    <a:solidFill>
                      <a:schemeClr val="tx1"/>
                    </a:solidFill>
                  </a:rPr>
                  <a:t>No lineales</a:t>
                </a:r>
              </a:p>
              <a:p>
                <a:pPr lvl="1"/>
                <a:r>
                  <a:rPr lang="es-ES" dirty="0">
                    <a:solidFill>
                      <a:schemeClr val="tx1"/>
                    </a:solidFill>
                  </a:rPr>
                  <a:t>No </a:t>
                </a:r>
                <a:r>
                  <a:rPr lang="es-ES" b="1" dirty="0">
                    <a:solidFill>
                      <a:schemeClr val="tx1"/>
                    </a:solidFill>
                  </a:rPr>
                  <a:t>monotónicas</a:t>
                </a:r>
              </a:p>
              <a:p>
                <a:r>
                  <a:rPr lang="es-ES" dirty="0">
                    <a:solidFill>
                      <a:schemeClr val="tx1"/>
                    </a:solidFill>
                  </a:rPr>
                  <a:t>Polinomios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s-E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s-E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Sup>
                      <m:sSubSup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endParaRPr lang="es-ES" dirty="0">
                  <a:solidFill>
                    <a:schemeClr val="tx1"/>
                  </a:solidFill>
                </a:endParaRPr>
              </a:p>
              <a:p>
                <a:r>
                  <a:rPr lang="es-ES" dirty="0">
                    <a:solidFill>
                      <a:schemeClr val="tx1"/>
                    </a:solidFill>
                  </a:rPr>
                  <a:t>Modelos aditivos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endParaRPr lang="es-ES" dirty="0">
                  <a:solidFill>
                    <a:schemeClr val="tx1"/>
                  </a:solidFill>
                </a:endParaRPr>
              </a:p>
              <a:p>
                <a:pPr lvl="1"/>
                <a:endParaRPr lang="es-ES" dirty="0">
                  <a:solidFill>
                    <a:schemeClr val="tx1"/>
                  </a:solidFill>
                </a:endParaRPr>
              </a:p>
              <a:p>
                <a:endParaRPr lang="es-E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B0574A1-A6A7-4352-992A-102CBD1E06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490" y="2044374"/>
                <a:ext cx="4002510" cy="2423878"/>
              </a:xfrm>
              <a:blipFill>
                <a:blip r:embed="rId5"/>
                <a:stretch>
                  <a:fillRect l="-152" t="-2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154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s-ES" b="1"/>
              <a:t>Rompiendo las reglas</a:t>
            </a:r>
            <a:endParaRPr lang="es-E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1400"/>
              <a:t>Cuando los dantos no son normales</a:t>
            </a:r>
            <a:endParaRPr lang="es-ES" sz="1400" b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E40EE272-9085-47B3-96F3-E3669C0B81B6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33</a:t>
            </a:fld>
            <a:endParaRPr lang="en-US" sz="1100" b="1" dirty="0"/>
          </a:p>
        </p:txBody>
      </p:sp>
      <p:sp>
        <p:nvSpPr>
          <p:cNvPr id="11" name="Title 13">
            <a:extLst>
              <a:ext uri="{FF2B5EF4-FFF2-40B4-BE49-F238E27FC236}">
                <a16:creationId xmlns:a16="http://schemas.microsoft.com/office/drawing/2014/main" id="{05148375-D751-47F6-BDFB-CB36749A075E}"/>
              </a:ext>
            </a:extLst>
          </p:cNvPr>
          <p:cNvSpPr txBox="1">
            <a:spLocks/>
          </p:cNvSpPr>
          <p:nvPr/>
        </p:nvSpPr>
        <p:spPr>
          <a:xfrm>
            <a:off x="481053" y="1512089"/>
            <a:ext cx="3250139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2000" dirty="0"/>
              <a:t>Función base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B0574A1-A6A7-4352-992A-102CBD1E06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490" y="2044374"/>
                <a:ext cx="4002510" cy="2423878"/>
              </a:xfrm>
            </p:spPr>
            <p:txBody>
              <a:bodyPr>
                <a:no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</a:rPr>
                  <a:t>Cuando los datos son:</a:t>
                </a:r>
              </a:p>
              <a:p>
                <a:pPr lvl="1"/>
                <a:r>
                  <a:rPr lang="es-ES" dirty="0">
                    <a:solidFill>
                      <a:schemeClr val="tx1"/>
                    </a:solidFill>
                  </a:rPr>
                  <a:t>No lineales</a:t>
                </a:r>
              </a:p>
              <a:p>
                <a:pPr lvl="1"/>
                <a:r>
                  <a:rPr lang="es-ES" dirty="0">
                    <a:solidFill>
                      <a:schemeClr val="tx1"/>
                    </a:solidFill>
                  </a:rPr>
                  <a:t>No </a:t>
                </a:r>
                <a:r>
                  <a:rPr lang="es-ES" b="1" dirty="0">
                    <a:solidFill>
                      <a:schemeClr val="tx1"/>
                    </a:solidFill>
                  </a:rPr>
                  <a:t>monotónicas</a:t>
                </a:r>
              </a:p>
              <a:p>
                <a:r>
                  <a:rPr lang="es-ES" dirty="0">
                    <a:solidFill>
                      <a:schemeClr val="tx1"/>
                    </a:solidFill>
                  </a:rPr>
                  <a:t>Polinomios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s-E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s-E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Sup>
                      <m:sSubSup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endParaRPr lang="es-ES" dirty="0">
                  <a:solidFill>
                    <a:schemeClr val="tx1"/>
                  </a:solidFill>
                </a:endParaRPr>
              </a:p>
              <a:p>
                <a:r>
                  <a:rPr lang="es-ES" dirty="0">
                    <a:solidFill>
                      <a:schemeClr val="tx1"/>
                    </a:solidFill>
                  </a:rPr>
                  <a:t>Modelos aditivos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endParaRPr lang="es-ES" dirty="0">
                  <a:solidFill>
                    <a:schemeClr val="tx1"/>
                  </a:solidFill>
                </a:endParaRPr>
              </a:p>
              <a:p>
                <a:pPr lvl="1"/>
                <a:endParaRPr lang="es-ES" dirty="0">
                  <a:solidFill>
                    <a:schemeClr val="tx1"/>
                  </a:solidFill>
                </a:endParaRPr>
              </a:p>
              <a:p>
                <a:endParaRPr lang="es-E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B0574A1-A6A7-4352-992A-102CBD1E06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490" y="2044374"/>
                <a:ext cx="4002510" cy="2423878"/>
              </a:xfrm>
              <a:blipFill>
                <a:blip r:embed="rId3"/>
                <a:stretch>
                  <a:fillRect l="-152" t="-2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9EBA9C9C-2286-44DD-92B9-D4EBBE8FB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884" y="1686291"/>
            <a:ext cx="3824331" cy="273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97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err="1"/>
              <a:t>Rompiendo</a:t>
            </a:r>
            <a:r>
              <a:rPr lang="en-US" b="1"/>
              <a:t> las </a:t>
            </a:r>
            <a:r>
              <a:rPr lang="en-US" b="1" err="1"/>
              <a:t>reglas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err="1"/>
              <a:t>Cuando</a:t>
            </a:r>
            <a:r>
              <a:rPr lang="en-US" sz="1400"/>
              <a:t> los </a:t>
            </a:r>
            <a:r>
              <a:rPr lang="en-US" sz="1400" err="1"/>
              <a:t>dantos</a:t>
            </a:r>
            <a:r>
              <a:rPr lang="en-US" sz="1400"/>
              <a:t> no son </a:t>
            </a:r>
            <a:r>
              <a:rPr lang="en-US" sz="1400" err="1"/>
              <a:t>normales</a:t>
            </a:r>
            <a:endParaRPr lang="en-US" sz="1400" b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E40EE272-9085-47B3-96F3-E3669C0B81B6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34</a:t>
            </a:fld>
            <a:endParaRPr lang="en-US" sz="1100" b="1" dirty="0"/>
          </a:p>
        </p:txBody>
      </p:sp>
      <p:sp>
        <p:nvSpPr>
          <p:cNvPr id="11" name="Title 13">
            <a:extLst>
              <a:ext uri="{FF2B5EF4-FFF2-40B4-BE49-F238E27FC236}">
                <a16:creationId xmlns:a16="http://schemas.microsoft.com/office/drawing/2014/main" id="{05148375-D751-47F6-BDFB-CB36749A075E}"/>
              </a:ext>
            </a:extLst>
          </p:cNvPr>
          <p:cNvSpPr txBox="1">
            <a:spLocks/>
          </p:cNvSpPr>
          <p:nvPr/>
        </p:nvSpPr>
        <p:spPr>
          <a:xfrm>
            <a:off x="481053" y="1512089"/>
            <a:ext cx="3250139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2000" dirty="0"/>
              <a:t>Función base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B0574A1-A6A7-4352-992A-102CBD1E06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490" y="2044374"/>
                <a:ext cx="4002510" cy="2423878"/>
              </a:xfrm>
            </p:spPr>
            <p:txBody>
              <a:bodyPr>
                <a:no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</a:rPr>
                  <a:t>Cuando los datos son:</a:t>
                </a:r>
              </a:p>
              <a:p>
                <a:pPr lvl="1"/>
                <a:r>
                  <a:rPr lang="es-ES" dirty="0">
                    <a:solidFill>
                      <a:schemeClr val="tx1"/>
                    </a:solidFill>
                  </a:rPr>
                  <a:t>No lineales</a:t>
                </a:r>
              </a:p>
              <a:p>
                <a:pPr lvl="1"/>
                <a:r>
                  <a:rPr lang="es-ES" dirty="0">
                    <a:solidFill>
                      <a:schemeClr val="tx1"/>
                    </a:solidFill>
                  </a:rPr>
                  <a:t>No </a:t>
                </a:r>
                <a:r>
                  <a:rPr lang="es-ES" b="1" dirty="0">
                    <a:solidFill>
                      <a:schemeClr val="tx1"/>
                    </a:solidFill>
                  </a:rPr>
                  <a:t>monotónicas</a:t>
                </a:r>
              </a:p>
              <a:p>
                <a:r>
                  <a:rPr lang="es-ES" dirty="0">
                    <a:solidFill>
                      <a:schemeClr val="tx1"/>
                    </a:solidFill>
                  </a:rPr>
                  <a:t>Polinomios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s-E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s-E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Sup>
                      <m:sSubSup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endParaRPr lang="es-ES" dirty="0">
                  <a:solidFill>
                    <a:schemeClr val="tx1"/>
                  </a:solidFill>
                </a:endParaRPr>
              </a:p>
              <a:p>
                <a:r>
                  <a:rPr lang="es-ES" dirty="0">
                    <a:solidFill>
                      <a:schemeClr val="tx1"/>
                    </a:solidFill>
                  </a:rPr>
                  <a:t>Modelos aditivos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endParaRPr lang="es-ES" dirty="0">
                  <a:solidFill>
                    <a:schemeClr val="tx1"/>
                  </a:solidFill>
                </a:endParaRPr>
              </a:p>
              <a:p>
                <a:pPr lvl="1"/>
                <a:endParaRPr lang="es-ES" dirty="0">
                  <a:solidFill>
                    <a:schemeClr val="tx1"/>
                  </a:solidFill>
                </a:endParaRPr>
              </a:p>
              <a:p>
                <a:endParaRPr lang="es-E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B0574A1-A6A7-4352-992A-102CBD1E06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490" y="2044374"/>
                <a:ext cx="4002510" cy="2423878"/>
              </a:xfrm>
              <a:blipFill>
                <a:blip r:embed="rId3"/>
                <a:stretch>
                  <a:fillRect l="-152" t="-2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9EBA9C9C-2286-44DD-92B9-D4EBBE8FB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884" y="1686291"/>
            <a:ext cx="3824331" cy="273633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C18E594-88D0-4E63-9BB7-9A9B6E2A95BB}"/>
              </a:ext>
            </a:extLst>
          </p:cNvPr>
          <p:cNvGrpSpPr/>
          <p:nvPr/>
        </p:nvGrpSpPr>
        <p:grpSpPr>
          <a:xfrm>
            <a:off x="6197600" y="1988457"/>
            <a:ext cx="1524000" cy="2436888"/>
            <a:chOff x="6197600" y="1988457"/>
            <a:chExt cx="1524000" cy="243688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E4A98BE-A75E-4511-B3D7-C40A8DE7B3FC}"/>
                </a:ext>
              </a:extLst>
            </p:cNvPr>
            <p:cNvCxnSpPr/>
            <p:nvPr/>
          </p:nvCxnSpPr>
          <p:spPr>
            <a:xfrm>
              <a:off x="6197600" y="1988457"/>
              <a:ext cx="0" cy="2434167"/>
            </a:xfrm>
            <a:prstGeom prst="line">
              <a:avLst/>
            </a:prstGeom>
            <a:ln>
              <a:solidFill>
                <a:schemeClr val="tx2"/>
              </a:solidFill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3F04956-2B7D-43D3-8125-BE9DAC64DE92}"/>
                </a:ext>
              </a:extLst>
            </p:cNvPr>
            <p:cNvCxnSpPr/>
            <p:nvPr/>
          </p:nvCxnSpPr>
          <p:spPr>
            <a:xfrm>
              <a:off x="7046686" y="1991178"/>
              <a:ext cx="0" cy="2434167"/>
            </a:xfrm>
            <a:prstGeom prst="line">
              <a:avLst/>
            </a:prstGeom>
            <a:ln>
              <a:solidFill>
                <a:schemeClr val="tx2"/>
              </a:solidFill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C8E54A7-5E93-4676-AD90-9B4D69DB31B8}"/>
                </a:ext>
              </a:extLst>
            </p:cNvPr>
            <p:cNvCxnSpPr/>
            <p:nvPr/>
          </p:nvCxnSpPr>
          <p:spPr>
            <a:xfrm>
              <a:off x="7721600" y="1988457"/>
              <a:ext cx="0" cy="2434167"/>
            </a:xfrm>
            <a:prstGeom prst="line">
              <a:avLst/>
            </a:prstGeom>
            <a:ln>
              <a:solidFill>
                <a:schemeClr val="tx2"/>
              </a:solidFill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9420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GB" b="1" dirty="0" err="1"/>
              <a:t>Modelos</a:t>
            </a:r>
            <a:r>
              <a:rPr lang="en-GB" b="1" dirty="0"/>
              <a:t> </a:t>
            </a:r>
            <a:r>
              <a:rPr lang="en-GB" b="1" dirty="0" err="1"/>
              <a:t>aditivos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mgcv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20" name="Flowchart: Off-page Connector 19">
            <a:extLst>
              <a:ext uri="{FF2B5EF4-FFF2-40B4-BE49-F238E27FC236}">
                <a16:creationId xmlns:a16="http://schemas.microsoft.com/office/drawing/2014/main" id="{C16F1CF6-4E24-4916-889A-4FB58B2F4347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35</a:t>
            </a:fld>
            <a:endParaRPr lang="en-US" sz="1100" b="1" dirty="0"/>
          </a:p>
        </p:txBody>
      </p:sp>
      <p:sp>
        <p:nvSpPr>
          <p:cNvPr id="22" name="Title 13">
            <a:extLst>
              <a:ext uri="{FF2B5EF4-FFF2-40B4-BE49-F238E27FC236}">
                <a16:creationId xmlns:a16="http://schemas.microsoft.com/office/drawing/2014/main" id="{198F9299-8C8B-467D-B39D-5EDC9617E5A0}"/>
              </a:ext>
            </a:extLst>
          </p:cNvPr>
          <p:cNvSpPr txBox="1">
            <a:spLocks/>
          </p:cNvSpPr>
          <p:nvPr/>
        </p:nvSpPr>
        <p:spPr>
          <a:xfrm>
            <a:off x="481053" y="1512089"/>
            <a:ext cx="3250139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mgcv</a:t>
            </a:r>
            <a:r>
              <a:rPr lang="es-ES" sz="2000" dirty="0"/>
              <a:t>::</a:t>
            </a:r>
            <a:r>
              <a:rPr lang="es-ES" sz="2000" dirty="0" err="1"/>
              <a:t>gam</a:t>
            </a:r>
            <a:endParaRPr lang="en-US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5ABBDB-2779-4D55-B2E2-11E9B774EBE5}"/>
              </a:ext>
            </a:extLst>
          </p:cNvPr>
          <p:cNvSpPr/>
          <p:nvPr/>
        </p:nvSpPr>
        <p:spPr>
          <a:xfrm>
            <a:off x="457200" y="1988457"/>
            <a:ext cx="41946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gam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2000" dirty="0">
                <a:solidFill>
                  <a:srgbClr val="8000FF"/>
                </a:solidFill>
                <a:latin typeface="Courier New" panose="02070309020205020404" pitchFamily="49" charset="0"/>
              </a:rPr>
              <a:t>formula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y 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x1 </a:t>
            </a:r>
            <a:r>
              <a:rPr lang="en-GB" sz="2000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s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x2, </a:t>
            </a:r>
          </a:p>
          <a:p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GB" sz="2000" dirty="0">
                <a:solidFill>
                  <a:srgbClr val="0080FF"/>
                </a:solidFill>
                <a:latin typeface="Courier New" panose="02070309020205020404" pitchFamily="49" charset="0"/>
              </a:rPr>
              <a:t>bs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2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tp</a:t>
            </a:r>
            <a:r>
              <a:rPr lang="en-GB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k 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0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 ...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GB" sz="2000" dirty="0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d, </a:t>
            </a:r>
          </a:p>
          <a:p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GB" sz="2000" dirty="0">
                <a:solidFill>
                  <a:srgbClr val="8000FF"/>
                </a:solidFill>
                <a:latin typeface="Courier New" panose="02070309020205020404" pitchFamily="49" charset="0"/>
              </a:rPr>
              <a:t>family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...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GB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86C17C-697F-46FB-8A45-8EB809E23BAF}"/>
              </a:ext>
            </a:extLst>
          </p:cNvPr>
          <p:cNvCxnSpPr>
            <a:cxnSpLocks/>
          </p:cNvCxnSpPr>
          <p:nvPr/>
        </p:nvCxnSpPr>
        <p:spPr>
          <a:xfrm flipH="1">
            <a:off x="4463141" y="2184400"/>
            <a:ext cx="12482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52B76E-9298-4093-8E7B-C8785FF383F0}"/>
              </a:ext>
            </a:extLst>
          </p:cNvPr>
          <p:cNvCxnSpPr>
            <a:cxnSpLocks/>
          </p:cNvCxnSpPr>
          <p:nvPr/>
        </p:nvCxnSpPr>
        <p:spPr>
          <a:xfrm flipH="1">
            <a:off x="4463141" y="2506435"/>
            <a:ext cx="12482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61E837-E1BE-4708-9214-0D74E141E51B}"/>
              </a:ext>
            </a:extLst>
          </p:cNvPr>
          <p:cNvCxnSpPr>
            <a:cxnSpLocks/>
          </p:cNvCxnSpPr>
          <p:nvPr/>
        </p:nvCxnSpPr>
        <p:spPr>
          <a:xfrm flipH="1">
            <a:off x="4463141" y="2815771"/>
            <a:ext cx="12482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E283C7B-2927-4CD2-8917-5CF6FFCD2FAF}"/>
              </a:ext>
            </a:extLst>
          </p:cNvPr>
          <p:cNvCxnSpPr>
            <a:cxnSpLocks/>
          </p:cNvCxnSpPr>
          <p:nvPr/>
        </p:nvCxnSpPr>
        <p:spPr>
          <a:xfrm flipH="1">
            <a:off x="4463141" y="3127828"/>
            <a:ext cx="12482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153E2BC-81A7-4C29-B71C-38AC3C9EDED8}"/>
              </a:ext>
            </a:extLst>
          </p:cNvPr>
          <p:cNvCxnSpPr>
            <a:cxnSpLocks/>
          </p:cNvCxnSpPr>
          <p:nvPr/>
        </p:nvCxnSpPr>
        <p:spPr>
          <a:xfrm flipH="1">
            <a:off x="4463141" y="3701138"/>
            <a:ext cx="12482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E04D51F-649E-4E64-A667-8D420FBB1D92}"/>
              </a:ext>
            </a:extLst>
          </p:cNvPr>
          <p:cNvCxnSpPr>
            <a:cxnSpLocks/>
          </p:cNvCxnSpPr>
          <p:nvPr/>
        </p:nvCxnSpPr>
        <p:spPr>
          <a:xfrm flipH="1">
            <a:off x="4463141" y="4013195"/>
            <a:ext cx="12482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625915E-06AE-4826-B0F3-BB70ADAC5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641" y="2029860"/>
            <a:ext cx="2837545" cy="24238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</a:rPr>
              <a:t>Variables </a:t>
            </a:r>
            <a:r>
              <a:rPr lang="en-GB" sz="1600" dirty="0" err="1">
                <a:solidFill>
                  <a:schemeClr val="tx1"/>
                </a:solidFill>
              </a:rPr>
              <a:t>lineales</a:t>
            </a:r>
            <a:endParaRPr lang="en-GB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</a:rPr>
              <a:t>Variable </a:t>
            </a:r>
            <a:r>
              <a:rPr lang="en-GB" sz="1600" dirty="0" err="1">
                <a:solidFill>
                  <a:schemeClr val="tx1"/>
                </a:solidFill>
              </a:rPr>
              <a:t>aditiva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>
                <a:solidFill>
                  <a:schemeClr val="tx2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s()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</a:rPr>
              <a:t>Tipo de </a:t>
            </a:r>
            <a:r>
              <a:rPr lang="en-GB" sz="1600" dirty="0" err="1">
                <a:solidFill>
                  <a:schemeClr val="tx1"/>
                </a:solidFill>
              </a:rPr>
              <a:t>función</a:t>
            </a:r>
            <a:endParaRPr lang="en-GB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1600" dirty="0" err="1">
                <a:solidFill>
                  <a:schemeClr val="tx1"/>
                </a:solidFill>
              </a:rPr>
              <a:t>Número</a:t>
            </a:r>
            <a:r>
              <a:rPr lang="en-GB" sz="1600" dirty="0">
                <a:solidFill>
                  <a:schemeClr val="tx1"/>
                </a:solidFill>
              </a:rPr>
              <a:t> de </a:t>
            </a:r>
            <a:r>
              <a:rPr lang="en-GB" sz="1600" dirty="0" err="1">
                <a:solidFill>
                  <a:schemeClr val="tx1"/>
                </a:solidFill>
              </a:rPr>
              <a:t>nodos</a:t>
            </a:r>
            <a:endParaRPr lang="en-GB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ES" sz="1600" dirty="0">
                <a:solidFill>
                  <a:schemeClr val="tx1"/>
                </a:solidFill>
              </a:rPr>
              <a:t>Datos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tx1"/>
                </a:solidFill>
              </a:rPr>
              <a:t>Distribución de los datos</a:t>
            </a:r>
          </a:p>
        </p:txBody>
      </p:sp>
    </p:spTree>
    <p:extLst>
      <p:ext uri="{BB962C8B-B14F-4D97-AF65-F5344CB8AC3E}">
        <p14:creationId xmlns:p14="http://schemas.microsoft.com/office/powerpoint/2010/main" val="2197568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GB" b="1" dirty="0" err="1"/>
              <a:t>Modelos</a:t>
            </a:r>
            <a:r>
              <a:rPr lang="en-GB" b="1" dirty="0"/>
              <a:t> </a:t>
            </a:r>
            <a:r>
              <a:rPr lang="en-GB" b="1" dirty="0" err="1"/>
              <a:t>aditivos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Regresión</a:t>
            </a:r>
            <a:r>
              <a:rPr lang="en-US" sz="1400" dirty="0"/>
              <a:t> no lineal simple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20" name="Flowchart: Off-page Connector 19">
            <a:extLst>
              <a:ext uri="{FF2B5EF4-FFF2-40B4-BE49-F238E27FC236}">
                <a16:creationId xmlns:a16="http://schemas.microsoft.com/office/drawing/2014/main" id="{C16F1CF6-4E24-4916-889A-4FB58B2F4347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36</a:t>
            </a:fld>
            <a:endParaRPr lang="en-US" sz="11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3C9DD7-1FC8-40C3-9F91-50C97A935D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53" y="2015672"/>
            <a:ext cx="3468914" cy="257082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C415F6B-C907-4DF0-B983-49526B761B53}"/>
              </a:ext>
            </a:extLst>
          </p:cNvPr>
          <p:cNvSpPr/>
          <p:nvPr/>
        </p:nvSpPr>
        <p:spPr>
          <a:xfrm>
            <a:off x="4431573" y="2198542"/>
            <a:ext cx="4532915" cy="2400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ggplot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d,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aes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Weight , y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LBW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geom_point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alpha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0.3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stat_smooth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method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lm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linetype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stat_smooth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method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"gam"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formula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y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x, k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>
                <a:solidFill>
                  <a:srgbClr val="0080FF"/>
                </a:solidFill>
                <a:latin typeface="Courier New" panose="02070309020205020404" pitchFamily="49" charset="0"/>
              </a:rPr>
              <a:t>bs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"cc"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	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labs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"Peso - Kg"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y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Índice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 LBW"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m0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8000FF"/>
                </a:solidFill>
                <a:latin typeface="Courier New" panose="02070309020205020404" pitchFamily="49" charset="0"/>
              </a:rPr>
              <a:t>lm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LBW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Weight, 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d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m1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gam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LBW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Weight , k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d, method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"REML"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259889-9985-4584-B625-40814AE474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457" y="2015673"/>
            <a:ext cx="3468914" cy="257082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CA0590E-AE6F-4893-8780-D76B05E94BD7}"/>
              </a:ext>
            </a:extLst>
          </p:cNvPr>
          <p:cNvSpPr/>
          <p:nvPr/>
        </p:nvSpPr>
        <p:spPr>
          <a:xfrm>
            <a:off x="4431573" y="3151163"/>
            <a:ext cx="4532915" cy="1688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091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GB" b="1" dirty="0" err="1"/>
              <a:t>Modelos</a:t>
            </a:r>
            <a:r>
              <a:rPr lang="en-GB" b="1" dirty="0"/>
              <a:t> </a:t>
            </a:r>
            <a:r>
              <a:rPr lang="en-GB" b="1" dirty="0" err="1"/>
              <a:t>aditivos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Verificar</a:t>
            </a:r>
            <a:r>
              <a:rPr lang="en-US" sz="1400" dirty="0"/>
              <a:t> el </a:t>
            </a:r>
            <a:r>
              <a:rPr lang="en-US" sz="1400" dirty="0" err="1"/>
              <a:t>modelo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A133A3-43B2-40EF-AFA1-413E710CB87C}"/>
              </a:ext>
            </a:extLst>
          </p:cNvPr>
          <p:cNvSpPr/>
          <p:nvPr/>
        </p:nvSpPr>
        <p:spPr>
          <a:xfrm>
            <a:off x="4431573" y="1728567"/>
            <a:ext cx="4532915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gam.check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GB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&gt;Method: REML   Optimizer: outer newton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full convergence after 7 iterations.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Gradient range [-0.0008537355,0.0008522113]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(score 13091.98 &amp; scale 13.02218).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Hessian positive definite, eigenvalue range [0.5001828,2419.501].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Model rank =  4 / 4 </a:t>
            </a: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Basis dimension (k) checking results. Low p-value (k-index&lt;1) may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indicate that k is too low, especially if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edf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is close to k'.</a:t>
            </a: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k'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edf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k-index p-value  </a:t>
            </a:r>
          </a:p>
          <a:p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</a:rPr>
              <a:t>s(weight)  2   2    0.97    0.03 *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---</a:t>
            </a:r>
          </a:p>
        </p:txBody>
      </p:sp>
      <p:sp>
        <p:nvSpPr>
          <p:cNvPr id="7" name="Flowchart: Off-page Connector 6">
            <a:extLst>
              <a:ext uri="{FF2B5EF4-FFF2-40B4-BE49-F238E27FC236}">
                <a16:creationId xmlns:a16="http://schemas.microsoft.com/office/drawing/2014/main" id="{E5EF6E79-2074-4388-A5E7-8E6E83F07B55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37</a:t>
            </a:fld>
            <a:endParaRPr lang="en-US" sz="11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6DD090-4A65-4E3B-9667-3165452BD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57" y="2015671"/>
            <a:ext cx="3599156" cy="257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5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GB" b="1" dirty="0" err="1"/>
              <a:t>Modelos</a:t>
            </a:r>
            <a:r>
              <a:rPr lang="en-GB" b="1" dirty="0"/>
              <a:t> </a:t>
            </a:r>
            <a:r>
              <a:rPr lang="en-GB" b="1" dirty="0" err="1"/>
              <a:t>aditivos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Verificar</a:t>
            </a:r>
            <a:r>
              <a:rPr lang="en-US" sz="1400" dirty="0"/>
              <a:t> el </a:t>
            </a:r>
            <a:r>
              <a:rPr lang="en-US" sz="1400" dirty="0" err="1"/>
              <a:t>modelo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A133A3-43B2-40EF-AFA1-413E710CB87C}"/>
              </a:ext>
            </a:extLst>
          </p:cNvPr>
          <p:cNvSpPr/>
          <p:nvPr/>
        </p:nvSpPr>
        <p:spPr>
          <a:xfrm>
            <a:off x="4431572" y="1467069"/>
            <a:ext cx="4532915" cy="31700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gam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LBW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weight, k = </a:t>
            </a:r>
            <a:r>
              <a:rPr lang="en-GB" sz="1000" b="1" dirty="0">
                <a:solidFill>
                  <a:srgbClr val="00B050"/>
                </a:solidFill>
                <a:latin typeface="Courier New" panose="02070309020205020404" pitchFamily="49" charset="0"/>
              </a:rPr>
              <a:t>9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d,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method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"REML"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gam.check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GB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&gt;Method: REML   Optimizer: outer newton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full convergence after 7 iterations.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Gradient range [-0.0008537355,0.0008522113]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(score 13091.98 &amp; scale 13.02218).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Hessian positive definite, eigenvalue range [0.5001828,2419.501].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Model rank =  4 / 4 </a:t>
            </a: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Basis dimension (k) checking results. Low p-value (k-index&lt;1) may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indicate that k is too low, especially if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edf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is close to k'.</a:t>
            </a: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k'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edf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k-index p-value  </a:t>
            </a:r>
          </a:p>
          <a:p>
            <a:r>
              <a:rPr lang="en-GB" sz="1000" b="1" dirty="0">
                <a:solidFill>
                  <a:srgbClr val="00B050"/>
                </a:solidFill>
                <a:latin typeface="Courier New" panose="02070309020205020404" pitchFamily="49" charset="0"/>
              </a:rPr>
              <a:t>s(weight) 8.00 7.67    1.01    0.79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---</a:t>
            </a:r>
          </a:p>
        </p:txBody>
      </p:sp>
      <p:sp>
        <p:nvSpPr>
          <p:cNvPr id="7" name="Flowchart: Off-page Connector 6">
            <a:extLst>
              <a:ext uri="{FF2B5EF4-FFF2-40B4-BE49-F238E27FC236}">
                <a16:creationId xmlns:a16="http://schemas.microsoft.com/office/drawing/2014/main" id="{E91B5D89-B589-478D-9DD4-7FD196A1CA18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38</a:t>
            </a:fld>
            <a:endParaRPr lang="en-US" sz="11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D48ACE-2060-4591-B7FB-113510518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53" y="2027545"/>
            <a:ext cx="3582559" cy="256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86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GB" b="1" dirty="0" err="1"/>
              <a:t>Modelos</a:t>
            </a:r>
            <a:r>
              <a:rPr lang="en-GB" b="1" dirty="0"/>
              <a:t> </a:t>
            </a:r>
            <a:r>
              <a:rPr lang="en-GB" b="1" dirty="0" err="1"/>
              <a:t>aditivos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Modelo</a:t>
            </a:r>
            <a:r>
              <a:rPr lang="en-US" sz="1400" dirty="0"/>
              <a:t> </a:t>
            </a:r>
            <a:r>
              <a:rPr lang="en-US" sz="1400" dirty="0" err="1"/>
              <a:t>mixto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20" name="Flowchart: Off-page Connector 19">
            <a:extLst>
              <a:ext uri="{FF2B5EF4-FFF2-40B4-BE49-F238E27FC236}">
                <a16:creationId xmlns:a16="http://schemas.microsoft.com/office/drawing/2014/main" id="{C16F1CF6-4E24-4916-889A-4FB58B2F4347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39</a:t>
            </a:fld>
            <a:endParaRPr lang="en-US" sz="11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415F6B-C907-4DF0-B983-49526B761B53}"/>
              </a:ext>
            </a:extLst>
          </p:cNvPr>
          <p:cNvSpPr/>
          <p:nvPr/>
        </p:nvSpPr>
        <p:spPr>
          <a:xfrm>
            <a:off x="4804229" y="2158140"/>
            <a:ext cx="3996622" cy="2400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ggplot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d,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aes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Weight , y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LBW, y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Sex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geom_point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alpha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0.3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stat_smooth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method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lm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linetype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stat_smooth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method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"gam"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formula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y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x, k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>
                <a:solidFill>
                  <a:srgbClr val="0080FF"/>
                </a:solidFill>
                <a:latin typeface="Courier New" panose="02070309020205020404" pitchFamily="49" charset="0"/>
              </a:rPr>
              <a:t>bs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"cc"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	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labs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"Peso - Kg"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y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Índice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 LBW"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m1.3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gam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LBW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Weight , k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9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Sex,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d,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method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"REML"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1D3BE2-C34D-434E-A6D4-F3F6999595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53" y="2075542"/>
            <a:ext cx="3459576" cy="24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9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s-ES" b="1"/>
              <a:t>Datos paranormales</a:t>
            </a:r>
            <a:endParaRPr lang="es-E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1400"/>
              <a:t>¿Qué hacemos cuando los datos no son normales?</a:t>
            </a:r>
            <a:endParaRPr lang="es-ES" sz="1400" b="1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E5FA6C-5034-4D1F-8E6C-ADD0459D3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0" y="1617252"/>
            <a:ext cx="3767378" cy="3144099"/>
          </a:xfrm>
          <a:prstGeom prst="rect">
            <a:avLst/>
          </a:prstGeom>
        </p:spPr>
      </p:pic>
      <p:sp>
        <p:nvSpPr>
          <p:cNvPr id="11" name="Flowchart: Off-page Connector 10">
            <a:extLst>
              <a:ext uri="{FF2B5EF4-FFF2-40B4-BE49-F238E27FC236}">
                <a16:creationId xmlns:a16="http://schemas.microsoft.com/office/drawing/2014/main" id="{00284B07-D25E-407B-BEF3-325052726C54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4</a:t>
            </a:fld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047064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GB" b="1" dirty="0" err="1"/>
              <a:t>Modelos</a:t>
            </a:r>
            <a:r>
              <a:rPr lang="en-GB" b="1" dirty="0"/>
              <a:t> </a:t>
            </a:r>
            <a:r>
              <a:rPr lang="en-GB" b="1" dirty="0" err="1"/>
              <a:t>aditivos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Modelo</a:t>
            </a:r>
            <a:r>
              <a:rPr lang="en-US" sz="1400" dirty="0"/>
              <a:t> </a:t>
            </a:r>
            <a:r>
              <a:rPr lang="en-US" sz="1400" dirty="0" err="1"/>
              <a:t>mixto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20" name="Flowchart: Off-page Connector 19">
            <a:extLst>
              <a:ext uri="{FF2B5EF4-FFF2-40B4-BE49-F238E27FC236}">
                <a16:creationId xmlns:a16="http://schemas.microsoft.com/office/drawing/2014/main" id="{C16F1CF6-4E24-4916-889A-4FB58B2F4347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40</a:t>
            </a:fld>
            <a:endParaRPr lang="en-US" sz="11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415F6B-C907-4DF0-B983-49526B761B53}"/>
              </a:ext>
            </a:extLst>
          </p:cNvPr>
          <p:cNvSpPr/>
          <p:nvPr/>
        </p:nvSpPr>
        <p:spPr>
          <a:xfrm>
            <a:off x="4806883" y="2158140"/>
            <a:ext cx="3993968" cy="2400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ggplot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d,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aes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Weight , y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LBW, y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Sex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geom_point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alpha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0.3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stat_smooth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method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lm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linetype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stat_smooth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method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"gam"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formula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y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x, k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>
                <a:solidFill>
                  <a:srgbClr val="0080FF"/>
                </a:solidFill>
                <a:latin typeface="Courier New" panose="02070309020205020404" pitchFamily="49" charset="0"/>
              </a:rPr>
              <a:t>bs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"cc"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	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labs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"Peso - Kg"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y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Índice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 LBW"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m1.3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gam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LBW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Weight , k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9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Sex,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d,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method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"REML"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summary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m1.3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1D3BE2-C34D-434E-A6D4-F3F6999595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53" y="2075542"/>
            <a:ext cx="3459576" cy="24832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3B64F76-1BCC-47D9-B29D-E58CB6E984A0}"/>
              </a:ext>
            </a:extLst>
          </p:cNvPr>
          <p:cNvSpPr/>
          <p:nvPr/>
        </p:nvSpPr>
        <p:spPr>
          <a:xfrm>
            <a:off x="273969" y="2075542"/>
            <a:ext cx="3993968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GB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Family: gaussian 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Link function: identity </a:t>
            </a:r>
          </a:p>
          <a:p>
            <a:endParaRPr lang="en-GB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Parametric coefficients: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Estimate Std. Error t value </a:t>
            </a:r>
            <a:r>
              <a:rPr lang="en-GB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(&gt;|t|)    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(Intercept) 46.28519    0.07576  610.94   &lt;2e-16 ***</a:t>
            </a:r>
          </a:p>
          <a:p>
            <a:r>
              <a:rPr lang="en-GB" sz="900" b="1" dirty="0">
                <a:solidFill>
                  <a:srgbClr val="00B050"/>
                </a:solidFill>
                <a:latin typeface="Courier New" panose="02070309020205020404" pitchFamily="49" charset="0"/>
              </a:rPr>
              <a:t>Sex2        10.30548    0.10998   93.71   &lt;2e-16 ***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---</a:t>
            </a:r>
          </a:p>
          <a:p>
            <a:r>
              <a:rPr lang="en-GB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Signif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. codes:  0 ‘***’ 0.001 ‘**’ 0.01 ‘*’ 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Approximate significance of smooth terms: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GB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edf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Ref.df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F p-value    </a:t>
            </a:r>
          </a:p>
          <a:p>
            <a:r>
              <a:rPr lang="en-GB" sz="900" b="1" dirty="0">
                <a:solidFill>
                  <a:srgbClr val="00B050"/>
                </a:solidFill>
                <a:latin typeface="Courier New" panose="02070309020205020404" pitchFamily="49" charset="0"/>
              </a:rPr>
              <a:t>s(Weight) 7.669  7.963 1609  &lt;2e-16 ***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---</a:t>
            </a:r>
          </a:p>
          <a:p>
            <a:r>
              <a:rPr lang="en-GB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Signif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. codes:  0 ‘***’ 0.001 ‘**’ 0.01 ‘*’</a:t>
            </a:r>
          </a:p>
          <a:p>
            <a:endParaRPr lang="en-GB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R-sq.(</a:t>
            </a:r>
            <a:r>
              <a:rPr lang="en-GB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adj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) =  0.875   </a:t>
            </a:r>
            <a:r>
              <a:rPr lang="en-GB" sz="900" b="1" dirty="0">
                <a:solidFill>
                  <a:srgbClr val="00B050"/>
                </a:solidFill>
                <a:latin typeface="Courier New" panose="02070309020205020404" pitchFamily="49" charset="0"/>
              </a:rPr>
              <a:t>Deviance explained = 87.5%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-REML =  13009  Scale est. = 12.528    n = 4842</a:t>
            </a:r>
          </a:p>
        </p:txBody>
      </p:sp>
    </p:spTree>
    <p:extLst>
      <p:ext uri="{BB962C8B-B14F-4D97-AF65-F5344CB8AC3E}">
        <p14:creationId xmlns:p14="http://schemas.microsoft.com/office/powerpoint/2010/main" val="518430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808F54-A6F2-4731-AA86-32BF03227137}"/>
              </a:ext>
            </a:extLst>
          </p:cNvPr>
          <p:cNvSpPr/>
          <p:nvPr/>
        </p:nvSpPr>
        <p:spPr>
          <a:xfrm>
            <a:off x="457200" y="3291830"/>
            <a:ext cx="8156162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GB" sz="1000">
                <a:solidFill>
                  <a:srgbClr val="8000FF"/>
                </a:solidFill>
                <a:latin typeface="Courier New" panose="02070309020205020404" pitchFamily="49" charset="0"/>
              </a:rPr>
              <a:t>library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mgcv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GB" sz="1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m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lm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BMI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Weigth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>
                <a:solidFill>
                  <a:srgbClr val="008000"/>
                </a:solidFill>
                <a:latin typeface="Courier New" panose="02070309020205020404" pitchFamily="49" charset="0"/>
              </a:rPr>
              <a:t># Formula Y ~ X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</a:t>
            </a: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GB" sz="1000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d,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sz="1000"/>
          </a:p>
          <a:p>
            <a:endParaRPr lang="en-GB" sz="1000"/>
          </a:p>
          <a:p>
            <a:r>
              <a:rPr lang="en-GB" sz="1000">
                <a:solidFill>
                  <a:srgbClr val="8000FF"/>
                </a:solidFill>
                <a:latin typeface="Courier New" panose="02070309020205020404" pitchFamily="49" charset="0"/>
              </a:rPr>
              <a:t>summary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m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GB" sz="1000"/>
          </a:p>
          <a:p>
            <a:r>
              <a:rPr lang="en-GB" sz="1000">
                <a:solidFill>
                  <a:srgbClr val="8000FF"/>
                </a:solidFill>
                <a:latin typeface="Courier New" panose="02070309020205020404" pitchFamily="49" charset="0"/>
              </a:rPr>
              <a:t>plot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m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GB" sz="1000"/>
          </a:p>
          <a:p>
            <a:endParaRPr lang="en-GB" sz="10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614F1A-A69C-48CE-B489-89C6CF96AF76}"/>
              </a:ext>
            </a:extLst>
          </p:cNvPr>
          <p:cNvSpPr txBox="1">
            <a:spLocks/>
          </p:cNvSpPr>
          <p:nvPr/>
        </p:nvSpPr>
        <p:spPr>
          <a:xfrm>
            <a:off x="481053" y="2712248"/>
            <a:ext cx="8229600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sz="2000" dirty="0">
                <a:solidFill>
                  <a:schemeClr val="bg1"/>
                </a:solidFill>
                <a:latin typeface="+mn-lt"/>
              </a:rPr>
              <a:t>Por ejemplo</a:t>
            </a:r>
          </a:p>
        </p:txBody>
      </p:sp>
      <p:sp>
        <p:nvSpPr>
          <p:cNvPr id="9" name="Title 13">
            <a:extLst>
              <a:ext uri="{FF2B5EF4-FFF2-40B4-BE49-F238E27FC236}">
                <a16:creationId xmlns:a16="http://schemas.microsoft.com/office/drawing/2014/main" id="{3BED72FD-D6D2-4153-A538-84B49A3CF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23678"/>
            <a:ext cx="8229600" cy="857250"/>
          </a:xfrm>
        </p:spPr>
        <p:txBody>
          <a:bodyPr>
            <a:noAutofit/>
          </a:bodyPr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A programar</a:t>
            </a:r>
          </a:p>
        </p:txBody>
      </p:sp>
    </p:spTree>
    <p:extLst>
      <p:ext uri="{BB962C8B-B14F-4D97-AF65-F5344CB8AC3E}">
        <p14:creationId xmlns:p14="http://schemas.microsoft.com/office/powerpoint/2010/main" val="1552879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dirty="0"/>
              <a:t>Las </a:t>
            </a:r>
            <a:r>
              <a:rPr lang="en-US" b="1" dirty="0" err="1"/>
              <a:t>interacciones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/>
              <a:t>Como </a:t>
            </a:r>
            <a:r>
              <a:rPr lang="en-US" sz="1400" dirty="0" err="1"/>
              <a:t>expresarlas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mgcv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" name="Flowchart: Off-page Connector 5">
            <a:extLst>
              <a:ext uri="{FF2B5EF4-FFF2-40B4-BE49-F238E27FC236}">
                <a16:creationId xmlns:a16="http://schemas.microsoft.com/office/drawing/2014/main" id="{9C41A035-1269-4B29-89CD-E2FCCAF4D8AC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42</a:t>
            </a:fld>
            <a:endParaRPr lang="en-US" sz="11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337488-658C-4947-A026-899B6CEA594A}"/>
              </a:ext>
            </a:extLst>
          </p:cNvPr>
          <p:cNvSpPr/>
          <p:nvPr/>
        </p:nvSpPr>
        <p:spPr>
          <a:xfrm>
            <a:off x="457200" y="2147442"/>
            <a:ext cx="5080000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y ~ s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x1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000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x1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GB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y ~ s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x1, x2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GB" sz="2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y ~ </a:t>
            </a:r>
            <a:r>
              <a:rPr lang="en-GB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x1, x2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GB" sz="2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y ~ </a:t>
            </a:r>
            <a:r>
              <a:rPr lang="en-GB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x1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000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x2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 </a:t>
            </a:r>
            <a:r>
              <a:rPr lang="en-GB" sz="2000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x1, x2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4C5714-062C-4465-8553-D1458F9D279B}"/>
              </a:ext>
            </a:extLst>
          </p:cNvPr>
          <p:cNvCxnSpPr>
            <a:cxnSpLocks/>
          </p:cNvCxnSpPr>
          <p:nvPr/>
        </p:nvCxnSpPr>
        <p:spPr>
          <a:xfrm flipH="1">
            <a:off x="3476171" y="2344059"/>
            <a:ext cx="26208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E784BF0-C3AA-4DD0-A22C-299DE76D8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943" y="2176470"/>
            <a:ext cx="2837545" cy="395266"/>
          </a:xfrm>
        </p:spPr>
        <p:txBody>
          <a:bodyPr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2 variables </a:t>
            </a:r>
            <a:r>
              <a:rPr lang="en-GB" sz="1600" dirty="0" err="1">
                <a:solidFill>
                  <a:schemeClr val="tx1"/>
                </a:solidFill>
              </a:rPr>
              <a:t>aditivas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D86386-1E63-4485-84AF-EB59CD6BECF2}"/>
              </a:ext>
            </a:extLst>
          </p:cNvPr>
          <p:cNvCxnSpPr>
            <a:cxnSpLocks/>
          </p:cNvCxnSpPr>
          <p:nvPr/>
        </p:nvCxnSpPr>
        <p:spPr>
          <a:xfrm flipH="1">
            <a:off x="3446282" y="2935942"/>
            <a:ext cx="26208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64D16AE-3C97-4AD5-A9A4-AAACDA76AA86}"/>
              </a:ext>
            </a:extLst>
          </p:cNvPr>
          <p:cNvSpPr txBox="1">
            <a:spLocks/>
          </p:cNvSpPr>
          <p:nvPr/>
        </p:nvSpPr>
        <p:spPr>
          <a:xfrm>
            <a:off x="6097054" y="2768352"/>
            <a:ext cx="2837545" cy="598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chemeClr val="tx1"/>
                </a:solidFill>
              </a:rPr>
              <a:t>2D-Interacci</a:t>
            </a:r>
            <a:r>
              <a:rPr lang="es-ES" sz="1600" dirty="0" err="1">
                <a:solidFill>
                  <a:schemeClr val="tx1"/>
                </a:solidFill>
              </a:rPr>
              <a:t>ón</a:t>
            </a:r>
            <a:r>
              <a:rPr lang="es-ES" sz="1600" dirty="0">
                <a:solidFill>
                  <a:schemeClr val="tx1"/>
                </a:solidFill>
              </a:rPr>
              <a:t> aditiva, misma curvatura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C7D31B-A30A-4091-BDC7-EEBE1A90C6E7}"/>
              </a:ext>
            </a:extLst>
          </p:cNvPr>
          <p:cNvCxnSpPr>
            <a:cxnSpLocks/>
          </p:cNvCxnSpPr>
          <p:nvPr/>
        </p:nvCxnSpPr>
        <p:spPr>
          <a:xfrm flipH="1">
            <a:off x="3446282" y="3553089"/>
            <a:ext cx="26208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8C03DFE-C71F-4294-BBF2-85BD4AF1168D}"/>
              </a:ext>
            </a:extLst>
          </p:cNvPr>
          <p:cNvSpPr txBox="1">
            <a:spLocks/>
          </p:cNvSpPr>
          <p:nvPr/>
        </p:nvSpPr>
        <p:spPr>
          <a:xfrm>
            <a:off x="6097054" y="3385499"/>
            <a:ext cx="2837545" cy="598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chemeClr val="tx1"/>
                </a:solidFill>
              </a:rPr>
              <a:t>2D-Interacci</a:t>
            </a:r>
            <a:r>
              <a:rPr lang="es-ES" sz="1600" dirty="0" err="1">
                <a:solidFill>
                  <a:schemeClr val="tx1"/>
                </a:solidFill>
              </a:rPr>
              <a:t>ón</a:t>
            </a:r>
            <a:r>
              <a:rPr lang="es-ES" sz="1600" dirty="0">
                <a:solidFill>
                  <a:schemeClr val="tx1"/>
                </a:solidFill>
              </a:rPr>
              <a:t> aditiva, diferente curvatura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CE4A3E-5F8A-40DB-8750-6BB8B81E05C1}"/>
              </a:ext>
            </a:extLst>
          </p:cNvPr>
          <p:cNvCxnSpPr>
            <a:cxnSpLocks/>
          </p:cNvCxnSpPr>
          <p:nvPr/>
        </p:nvCxnSpPr>
        <p:spPr>
          <a:xfrm flipH="1">
            <a:off x="5304971" y="4170236"/>
            <a:ext cx="7920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A75185E-87E6-49D1-975C-AC825F6A5A0A}"/>
              </a:ext>
            </a:extLst>
          </p:cNvPr>
          <p:cNvSpPr txBox="1">
            <a:spLocks/>
          </p:cNvSpPr>
          <p:nvPr/>
        </p:nvSpPr>
        <p:spPr>
          <a:xfrm>
            <a:off x="6126943" y="4002646"/>
            <a:ext cx="2837545" cy="598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solidFill>
                  <a:schemeClr val="tx1"/>
                </a:solidFill>
              </a:rPr>
              <a:t>2D curva, interacción independiente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27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dirty="0"/>
              <a:t>Las </a:t>
            </a:r>
            <a:r>
              <a:rPr lang="en-US" b="1" dirty="0" err="1"/>
              <a:t>interacciones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1400" dirty="0"/>
              <a:t>Comparar entre modelos aditivos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" name="Title 13">
            <a:extLst>
              <a:ext uri="{FF2B5EF4-FFF2-40B4-BE49-F238E27FC236}">
                <a16:creationId xmlns:a16="http://schemas.microsoft.com/office/drawing/2014/main" id="{3FE983D4-710B-426D-94D8-C5DFC6CD10D9}"/>
              </a:ext>
            </a:extLst>
          </p:cNvPr>
          <p:cNvSpPr txBox="1">
            <a:spLocks/>
          </p:cNvSpPr>
          <p:nvPr/>
        </p:nvSpPr>
        <p:spPr>
          <a:xfrm>
            <a:off x="569490" y="1245042"/>
            <a:ext cx="136253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endParaRPr lang="en-US" sz="2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A91C58-802A-4415-86C3-3A7F7A3492DE}"/>
              </a:ext>
            </a:extLst>
          </p:cNvPr>
          <p:cNvSpPr/>
          <p:nvPr/>
        </p:nvSpPr>
        <p:spPr>
          <a:xfrm>
            <a:off x="569490" y="1467069"/>
            <a:ext cx="8067725" cy="31700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m2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gam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LBW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weight, </a:t>
            </a:r>
            <a:r>
              <a:rPr lang="en-GB" sz="1000" dirty="0">
                <a:solidFill>
                  <a:srgbClr val="0080FF"/>
                </a:solidFill>
                <a:latin typeface="Courier New" panose="02070309020205020404" pitchFamily="49" charset="0"/>
              </a:rPr>
              <a:t>bs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fs"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GB" sz="1000" dirty="0" err="1">
                <a:solidFill>
                  <a:srgbClr val="8000FF"/>
                </a:solidFill>
                <a:latin typeface="Courier New" panose="02070309020205020404" pitchFamily="49" charset="0"/>
              </a:rPr>
              <a:t>by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sex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,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d, method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"REML"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	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Peso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modulado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por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sexo</a:t>
            </a:r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m3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gam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LBW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weight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height , 	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Peso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combinado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con regression lineal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altura</a:t>
            </a:r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d, method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"REML"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m4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gam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LBW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weight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height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, 	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Peso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combinado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con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curva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altura</a:t>
            </a:r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d, method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"REML"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GB" sz="1000" dirty="0"/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m5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gam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LBW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weight, height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weight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height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d, method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"REML"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	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# Reg.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curva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de peso,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curva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altura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e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inteacci</a:t>
            </a:r>
            <a:r>
              <a:rPr lang="es-ES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ón</a:t>
            </a:r>
            <a:endParaRPr lang="en-GB" sz="10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en-GB" sz="10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AIC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m, m2, m3, m4, m5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4000"/>
                </a:solidFill>
                <a:latin typeface="Courier New" panose="02070309020205020404" pitchFamily="49" charset="0"/>
              </a:rPr>
              <a:t>%&gt;%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data.table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.,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keep.rownames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4000"/>
                </a:solidFill>
                <a:latin typeface="Courier New" panose="02070309020205020404" pitchFamily="49" charset="0"/>
              </a:rPr>
              <a:t>%&gt;%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.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order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AIC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)]</a:t>
            </a:r>
          </a:p>
          <a:p>
            <a:endParaRPr lang="en-GB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&gt; 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rn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df      AIC</a:t>
            </a:r>
          </a:p>
          <a:p>
            <a:r>
              <a:rPr lang="en-GB" sz="1000" b="1" dirty="0">
                <a:solidFill>
                  <a:srgbClr val="00B050"/>
                </a:solidFill>
                <a:latin typeface="Courier New" panose="02070309020205020404" pitchFamily="49" charset="0"/>
              </a:rPr>
              <a:t>1: m5  36.59825 22645.69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2: m2  11.42847 24285.65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3: m4  17.63645 25448.30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4: m3  11.83294 25675.65</a:t>
            </a:r>
          </a:p>
          <a:p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</a:rPr>
              <a:t>5: m1.1 10.78283 25993.12</a:t>
            </a:r>
            <a:endParaRPr lang="en-GB" sz="1000" b="1" dirty="0">
              <a:solidFill>
                <a:srgbClr val="FF0000"/>
              </a:solidFill>
            </a:endParaRPr>
          </a:p>
        </p:txBody>
      </p:sp>
      <p:sp>
        <p:nvSpPr>
          <p:cNvPr id="7" name="Flowchart: Off-page Connector 6">
            <a:extLst>
              <a:ext uri="{FF2B5EF4-FFF2-40B4-BE49-F238E27FC236}">
                <a16:creationId xmlns:a16="http://schemas.microsoft.com/office/drawing/2014/main" id="{43F4A6F4-6CD0-46F0-A078-04AFF510F109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43</a:t>
            </a:fld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432047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GB" b="1" err="1"/>
              <a:t>Modelos</a:t>
            </a:r>
            <a:r>
              <a:rPr lang="en-GB" b="1"/>
              <a:t> no </a:t>
            </a:r>
            <a:r>
              <a:rPr lang="en-GB" b="1" err="1"/>
              <a:t>lineales</a:t>
            </a:r>
            <a:r>
              <a:rPr lang="en-GB" b="1"/>
              <a:t> 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err="1"/>
              <a:t>Criterios</a:t>
            </a:r>
            <a:r>
              <a:rPr lang="en-US" sz="1400"/>
              <a:t> de </a:t>
            </a:r>
            <a:r>
              <a:rPr lang="en-US" sz="1400" err="1"/>
              <a:t>informaci</a:t>
            </a:r>
            <a:r>
              <a:rPr lang="es-ES" sz="1400" err="1"/>
              <a:t>ón</a:t>
            </a:r>
            <a:endParaRPr lang="en-US" sz="1400" b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" name="Title 13">
            <a:extLst>
              <a:ext uri="{FF2B5EF4-FFF2-40B4-BE49-F238E27FC236}">
                <a16:creationId xmlns:a16="http://schemas.microsoft.com/office/drawing/2014/main" id="{3FE983D4-710B-426D-94D8-C5DFC6CD10D9}"/>
              </a:ext>
            </a:extLst>
          </p:cNvPr>
          <p:cNvSpPr txBox="1">
            <a:spLocks/>
          </p:cNvSpPr>
          <p:nvPr/>
        </p:nvSpPr>
        <p:spPr>
          <a:xfrm>
            <a:off x="569490" y="1245042"/>
            <a:ext cx="136253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endParaRPr lang="en-US" sz="2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CB662D-C02C-4895-94DD-2BE070BAE872}"/>
              </a:ext>
            </a:extLst>
          </p:cNvPr>
          <p:cNvSpPr/>
          <p:nvPr/>
        </p:nvSpPr>
        <p:spPr>
          <a:xfrm>
            <a:off x="398565" y="1467069"/>
            <a:ext cx="4367396" cy="3323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summary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m3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GB" sz="1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GB" sz="1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b="1">
                <a:solidFill>
                  <a:srgbClr val="000000"/>
                </a:solidFill>
                <a:latin typeface="Courier New" panose="02070309020205020404" pitchFamily="49" charset="0"/>
              </a:rPr>
              <a:t>Parametric coefficients:</a:t>
            </a: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             Estimate Std. Error t value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Pr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(&gt;|t|)    </a:t>
            </a:r>
          </a:p>
          <a:p>
            <a:r>
              <a:rPr lang="en-GB" sz="1000" b="1">
                <a:solidFill>
                  <a:srgbClr val="00B050"/>
                </a:solidFill>
                <a:latin typeface="Courier New" panose="02070309020205020404" pitchFamily="49" charset="0"/>
              </a:rPr>
              <a:t>(Intercept) -46.905749   1.000730  -46.87   &lt;2e-16 ***</a:t>
            </a:r>
          </a:p>
          <a:p>
            <a:r>
              <a:rPr lang="en-GB" sz="1000" b="1">
                <a:solidFill>
                  <a:srgbClr val="00B050"/>
                </a:solidFill>
                <a:latin typeface="Courier New" panose="02070309020205020404" pitchFamily="49" charset="0"/>
              </a:rPr>
              <a:t>height        0.594772   0.006038   98.50   &lt;2e-16 ***</a:t>
            </a: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---</a:t>
            </a:r>
          </a:p>
          <a:p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Signif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. codes:  0 ‘***’ 0.001 ‘**’ 0.01 ‘*’ 0.05 ‘.’ 0.1 ‘ ’ 1</a:t>
            </a:r>
          </a:p>
          <a:p>
            <a:endParaRPr lang="en-GB" sz="1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Approximate significance of smooth terms:</a:t>
            </a: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edf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Ref.df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    F p-value    </a:t>
            </a:r>
          </a:p>
          <a:p>
            <a:r>
              <a:rPr lang="en-GB" sz="1000" b="1">
                <a:solidFill>
                  <a:srgbClr val="00B050"/>
                </a:solidFill>
                <a:latin typeface="Courier New" panose="02070309020205020404" pitchFamily="49" charset="0"/>
              </a:rPr>
              <a:t>s(weight) 8.695   8.97 958.4  &lt;2e-16 ***</a:t>
            </a: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---</a:t>
            </a:r>
          </a:p>
          <a:p>
            <a:endParaRPr lang="en-GB" sz="1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Signif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. codes:  0 ‘***’ 0.001 ‘**’ 0.01 ‘*’ 0.05 ‘.’ 0.1 ‘ ’ 1</a:t>
            </a:r>
          </a:p>
          <a:p>
            <a:endParaRPr lang="en-GB" sz="1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R-sq.(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adj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) =  0.883   Deviance explained = 88.3%</a:t>
            </a: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-REML =  12856  Scale est. = 11.73     n = 4842</a:t>
            </a:r>
            <a:endParaRPr lang="en-GB" sz="1000" b="1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endParaRPr lang="en-GB" sz="1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9AB84A-533B-4D74-BB71-DB1D8E17A0CB}"/>
              </a:ext>
            </a:extLst>
          </p:cNvPr>
          <p:cNvSpPr/>
          <p:nvPr/>
        </p:nvSpPr>
        <p:spPr>
          <a:xfrm>
            <a:off x="4839852" y="1467068"/>
            <a:ext cx="4016415" cy="3323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summary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m5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GB" sz="1000" b="1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Parametric coefficients:</a:t>
            </a: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           Estimate Std. Error t value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Pr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(&gt;|t|)    </a:t>
            </a: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(Intercept)  51.5465     0.0359    1436   &lt;2e-16 ***</a:t>
            </a: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---</a:t>
            </a:r>
          </a:p>
          <a:p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Signif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. codes:  0 ‘***’ 0.001 ‘**’ 0.01 ‘*’ 0.05 ‘.’ 0.1 ‘ ’ 1</a:t>
            </a:r>
          </a:p>
          <a:p>
            <a:endParaRPr lang="en-GB" sz="1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Approximate significance of smooth terms:</a:t>
            </a: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edf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Ref.df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      F p-value    </a:t>
            </a:r>
          </a:p>
          <a:p>
            <a:r>
              <a:rPr lang="en-GB" sz="1000" b="1">
                <a:solidFill>
                  <a:srgbClr val="00B050"/>
                </a:solidFill>
                <a:latin typeface="Courier New" panose="02070309020205020404" pitchFamily="49" charset="0"/>
              </a:rPr>
              <a:t>s(</a:t>
            </a:r>
            <a:r>
              <a:rPr lang="en-GB" sz="1000" b="1" err="1">
                <a:solidFill>
                  <a:srgbClr val="00B050"/>
                </a:solidFill>
                <a:latin typeface="Courier New" panose="02070309020205020404" pitchFamily="49" charset="0"/>
              </a:rPr>
              <a:t>weight,height</a:t>
            </a:r>
            <a:r>
              <a:rPr lang="en-GB" sz="1000" b="1">
                <a:solidFill>
                  <a:srgbClr val="00B050"/>
                </a:solidFill>
                <a:latin typeface="Courier New" panose="02070309020205020404" pitchFamily="49" charset="0"/>
              </a:rPr>
              <a:t>) 25.312  27.00 256.475  &lt;2e-16 ***</a:t>
            </a:r>
          </a:p>
          <a:p>
            <a:r>
              <a:rPr lang="en-GB" sz="1000" b="1">
                <a:solidFill>
                  <a:srgbClr val="FF0000"/>
                </a:solidFill>
                <a:latin typeface="Courier New" panose="02070309020205020404" pitchFamily="49" charset="0"/>
              </a:rPr>
              <a:t>s(weight)         1.000   1.00   1.149   0.284    </a:t>
            </a:r>
          </a:p>
          <a:p>
            <a:r>
              <a:rPr lang="en-GB" sz="1000" b="1">
                <a:solidFill>
                  <a:srgbClr val="00B050"/>
                </a:solidFill>
                <a:latin typeface="Courier New" panose="02070309020205020404" pitchFamily="49" charset="0"/>
              </a:rPr>
              <a:t>s(height)         8.005   8.71 115.501  &lt;2e-16 ***</a:t>
            </a: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---</a:t>
            </a:r>
          </a:p>
          <a:p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Signif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. codes:  0 ‘***’ 0.001 ‘**’ 0.01 ‘*’ 0.05 ‘.’ 0.1 ‘ ’ 1</a:t>
            </a:r>
          </a:p>
          <a:p>
            <a:endParaRPr lang="en-GB" sz="1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b="1">
                <a:solidFill>
                  <a:srgbClr val="FF0000"/>
                </a:solidFill>
                <a:latin typeface="Courier New" panose="02070309020205020404" pitchFamily="49" charset="0"/>
              </a:rPr>
              <a:t>R-sq.(</a:t>
            </a:r>
            <a:r>
              <a:rPr lang="en-GB" sz="1000" b="1" err="1">
                <a:solidFill>
                  <a:srgbClr val="FF0000"/>
                </a:solidFill>
                <a:latin typeface="Courier New" panose="02070309020205020404" pitchFamily="49" charset="0"/>
              </a:rPr>
              <a:t>adj</a:t>
            </a:r>
            <a:r>
              <a:rPr lang="en-GB" sz="1000" b="1">
                <a:solidFill>
                  <a:srgbClr val="FF0000"/>
                </a:solidFill>
                <a:latin typeface="Courier New" panose="02070309020205020404" pitchFamily="49" charset="0"/>
              </a:rPr>
              <a:t>) =  0.938   Deviance explained = 93.8%</a:t>
            </a: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-REML =  11380  Scale est. = 6.2417    n = 4842</a:t>
            </a:r>
            <a:endParaRPr lang="en-GB" sz="1000"/>
          </a:p>
        </p:txBody>
      </p:sp>
      <p:sp>
        <p:nvSpPr>
          <p:cNvPr id="11" name="Flowchart: Off-page Connector 10">
            <a:extLst>
              <a:ext uri="{FF2B5EF4-FFF2-40B4-BE49-F238E27FC236}">
                <a16:creationId xmlns:a16="http://schemas.microsoft.com/office/drawing/2014/main" id="{429411CF-1A59-4DB2-B6E9-3B83FF52A2F4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44</a:t>
            </a:fld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56537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GB" b="1" err="1"/>
              <a:t>Modelos</a:t>
            </a:r>
            <a:r>
              <a:rPr lang="en-GB" b="1"/>
              <a:t> no </a:t>
            </a:r>
            <a:r>
              <a:rPr lang="en-GB" b="1" err="1"/>
              <a:t>lineales</a:t>
            </a:r>
            <a:r>
              <a:rPr lang="en-GB" b="1"/>
              <a:t> 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err="1"/>
              <a:t>Criterios</a:t>
            </a:r>
            <a:r>
              <a:rPr lang="en-US" sz="1400"/>
              <a:t> de </a:t>
            </a:r>
            <a:r>
              <a:rPr lang="en-US" sz="1400" err="1"/>
              <a:t>informaci</a:t>
            </a:r>
            <a:r>
              <a:rPr lang="es-ES" sz="1400" err="1"/>
              <a:t>ón</a:t>
            </a:r>
            <a:endParaRPr lang="en-US" sz="1400" b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" name="Title 13">
            <a:extLst>
              <a:ext uri="{FF2B5EF4-FFF2-40B4-BE49-F238E27FC236}">
                <a16:creationId xmlns:a16="http://schemas.microsoft.com/office/drawing/2014/main" id="{3FE983D4-710B-426D-94D8-C5DFC6CD10D9}"/>
              </a:ext>
            </a:extLst>
          </p:cNvPr>
          <p:cNvSpPr txBox="1">
            <a:spLocks/>
          </p:cNvSpPr>
          <p:nvPr/>
        </p:nvSpPr>
        <p:spPr>
          <a:xfrm>
            <a:off x="569490" y="1245042"/>
            <a:ext cx="136253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endParaRPr lang="en-US" sz="200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4086FA-592A-458E-AA2E-CD899DCED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90" y="2050565"/>
            <a:ext cx="4150293" cy="3092935"/>
          </a:xfrm>
        </p:spPr>
        <p:txBody>
          <a:bodyPr>
            <a:noAutofit/>
          </a:bodyPr>
          <a:lstStyle/>
          <a:p>
            <a:r>
              <a:rPr lang="en-GB">
                <a:solidFill>
                  <a:schemeClr val="tx1"/>
                </a:solidFill>
              </a:rPr>
              <a:t>Using the usual </a:t>
            </a:r>
            <a:r>
              <a:rPr lang="en-GB">
                <a:solidFill>
                  <a:schemeClr val="tx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s()</a:t>
            </a:r>
            <a:r>
              <a:rPr lang="en-GB">
                <a:solidFill>
                  <a:schemeClr val="tx1"/>
                </a:solidFill>
              </a:rPr>
              <a:t>function for the smooth for interactions uses thin plate splines. </a:t>
            </a:r>
          </a:p>
          <a:p>
            <a:r>
              <a:rPr lang="en-GB">
                <a:solidFill>
                  <a:schemeClr val="tx1"/>
                </a:solidFill>
              </a:rPr>
              <a:t>In this option isotropy is assumed, i.e. the same amount of smoothing is used in both directions (time and month). </a:t>
            </a:r>
          </a:p>
          <a:p>
            <a:r>
              <a:rPr lang="en-GB">
                <a:solidFill>
                  <a:schemeClr val="tx1"/>
                </a:solidFill>
              </a:rPr>
              <a:t>This could be reasonable for spatial fitting, or for interactions where both variables are in the same unit, but not in our case. </a:t>
            </a:r>
          </a:p>
          <a:p>
            <a:r>
              <a:rPr lang="en-GB">
                <a:solidFill>
                  <a:schemeClr val="tx1"/>
                </a:solidFill>
              </a:rPr>
              <a:t>For interactions between variables that should not be smoothed with the same amount, we can use tensor products </a:t>
            </a:r>
            <a:r>
              <a:rPr lang="en-GB" err="1">
                <a:solidFill>
                  <a:schemeClr val="tx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GB">
                <a:solidFill>
                  <a:schemeClr val="tx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04C822-5741-42A8-BCA8-A3AC108A0D54}"/>
              </a:ext>
            </a:extLst>
          </p:cNvPr>
          <p:cNvSpPr/>
          <p:nvPr/>
        </p:nvSpPr>
        <p:spPr>
          <a:xfrm>
            <a:off x="4784436" y="2252159"/>
            <a:ext cx="4016415" cy="2400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m6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gam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LBW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te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weight, height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weight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	s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height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d, method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>
                <a:solidFill>
                  <a:srgbClr val="808080"/>
                </a:solidFill>
                <a:latin typeface="Courier New" panose="02070309020205020404" pitchFamily="49" charset="0"/>
              </a:rPr>
              <a:t>"REML"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GB" sz="1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m7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gam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LBW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te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weight, height, </a:t>
            </a:r>
            <a:r>
              <a:rPr lang="en-GB" sz="1000">
                <a:solidFill>
                  <a:srgbClr val="8000FF"/>
                </a:solidFill>
                <a:latin typeface="Courier New" panose="02070309020205020404" pitchFamily="49" charset="0"/>
              </a:rPr>
              <a:t>by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sex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	s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weight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height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d, 	method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>
                <a:solidFill>
                  <a:srgbClr val="808080"/>
                </a:solidFill>
                <a:latin typeface="Courier New" panose="02070309020205020404" pitchFamily="49" charset="0"/>
              </a:rPr>
              <a:t>"REML"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GB" sz="1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AIC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m5, m6, m7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>
                <a:solidFill>
                  <a:srgbClr val="804000"/>
                </a:solidFill>
                <a:latin typeface="Courier New" panose="02070309020205020404" pitchFamily="49" charset="0"/>
              </a:rPr>
              <a:t>%&gt;%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data.table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.,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keep.rownames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T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>
                <a:solidFill>
                  <a:srgbClr val="804000"/>
                </a:solidFill>
                <a:latin typeface="Courier New" panose="02070309020205020404" pitchFamily="49" charset="0"/>
              </a:rPr>
              <a:t>%&gt;%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GB" sz="1000">
                <a:solidFill>
                  <a:srgbClr val="8000FF"/>
                </a:solidFill>
                <a:latin typeface="Courier New" panose="02070309020205020404" pitchFamily="49" charset="0"/>
              </a:rPr>
              <a:t>order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AIC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)]</a:t>
            </a:r>
          </a:p>
          <a:p>
            <a:endParaRPr lang="en-GB" sz="1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&gt;  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rn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      df      AIC</a:t>
            </a:r>
          </a:p>
          <a:p>
            <a:r>
              <a:rPr lang="en-GB" sz="1000" b="1">
                <a:solidFill>
                  <a:srgbClr val="00B050"/>
                </a:solidFill>
                <a:latin typeface="Courier New" panose="02070309020205020404" pitchFamily="49" charset="0"/>
              </a:rPr>
              <a:t>1: m7 36.83306 14660.95</a:t>
            </a: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2: m6 28.92468 22634.36</a:t>
            </a: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3: m5 36.59825 22645.69</a:t>
            </a:r>
            <a:endParaRPr lang="en-GB" sz="1000"/>
          </a:p>
        </p:txBody>
      </p:sp>
      <p:sp>
        <p:nvSpPr>
          <p:cNvPr id="11" name="Title 13">
            <a:extLst>
              <a:ext uri="{FF2B5EF4-FFF2-40B4-BE49-F238E27FC236}">
                <a16:creationId xmlns:a16="http://schemas.microsoft.com/office/drawing/2014/main" id="{C00D0C92-3AE6-47CD-A274-5C719C6959F2}"/>
              </a:ext>
            </a:extLst>
          </p:cNvPr>
          <p:cNvSpPr txBox="1">
            <a:spLocks/>
          </p:cNvSpPr>
          <p:nvPr/>
        </p:nvSpPr>
        <p:spPr>
          <a:xfrm>
            <a:off x="721890" y="1397442"/>
            <a:ext cx="3037310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GB" sz="2000" dirty="0" err="1"/>
              <a:t>Funciones</a:t>
            </a:r>
            <a:r>
              <a:rPr lang="en-GB" sz="2000" dirty="0"/>
              <a:t> </a:t>
            </a:r>
            <a:r>
              <a:rPr lang="en-GB" sz="2000" dirty="0" err="1"/>
              <a:t>curvas</a:t>
            </a:r>
            <a:r>
              <a:rPr lang="en-GB" sz="2000" dirty="0"/>
              <a:t> vs </a:t>
            </a:r>
            <a:r>
              <a:rPr lang="en-GB" sz="2000" dirty="0" err="1"/>
              <a:t>Tensores</a:t>
            </a:r>
            <a:endParaRPr lang="en-US" sz="2000" dirty="0"/>
          </a:p>
        </p:txBody>
      </p: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C403DABD-B0CF-43CC-BFE3-06D891C69F16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45</a:t>
            </a:fld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795099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  <p:bldP spid="8" grpId="0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err="1"/>
              <a:t>Validaci</a:t>
            </a:r>
            <a:r>
              <a:rPr lang="es-ES" b="1" err="1"/>
              <a:t>ón</a:t>
            </a:r>
            <a:r>
              <a:rPr lang="es-ES" b="1"/>
              <a:t> visual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err="1"/>
              <a:t>Efectos</a:t>
            </a:r>
            <a:r>
              <a:rPr lang="en-US" sz="1400"/>
              <a:t> </a:t>
            </a:r>
            <a:r>
              <a:rPr lang="en-US" sz="1400" err="1"/>
              <a:t>individuales</a:t>
            </a:r>
            <a:endParaRPr lang="en-US" sz="1400" b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9EC8B6-72F7-416C-99A1-D4B908FA32BA}"/>
              </a:ext>
            </a:extLst>
          </p:cNvPr>
          <p:cNvSpPr/>
          <p:nvPr/>
        </p:nvSpPr>
        <p:spPr>
          <a:xfrm>
            <a:off x="538137" y="1667124"/>
            <a:ext cx="8067725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m6 &lt;- gam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LBW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te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weight, height, by = sex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weight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height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d, method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>
                <a:solidFill>
                  <a:srgbClr val="808080"/>
                </a:solidFill>
                <a:latin typeface="Courier New" panose="02070309020205020404" pitchFamily="49" charset="0"/>
              </a:rPr>
              <a:t>"REML"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GB" sz="100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endParaRPr lang="en-GB" sz="100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r>
              <a:rPr lang="en-GB" sz="1000">
                <a:solidFill>
                  <a:srgbClr val="8000FF"/>
                </a:solidFill>
                <a:latin typeface="Courier New" panose="02070309020205020404" pitchFamily="49" charset="0"/>
              </a:rPr>
              <a:t>plot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m6, </a:t>
            </a:r>
            <a:r>
              <a:rPr lang="en-GB" sz="1000">
                <a:solidFill>
                  <a:srgbClr val="383838"/>
                </a:solidFill>
                <a:latin typeface="Courier New" panose="02070309020205020404" pitchFamily="49" charset="0"/>
              </a:rPr>
              <a:t>residuals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all.terms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, shade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shade.col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>
                <a:solidFill>
                  <a:srgbClr val="808080"/>
                </a:solidFill>
                <a:latin typeface="Courier New" panose="02070309020205020404" pitchFamily="49" charset="0"/>
              </a:rPr>
              <a:t>"gray80"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cex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>
                <a:solidFill>
                  <a:srgbClr val="FF8000"/>
                </a:solidFill>
                <a:latin typeface="Courier New" panose="02070309020205020404" pitchFamily="49" charset="0"/>
              </a:rPr>
              <a:t>0.5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>
                <a:solidFill>
                  <a:srgbClr val="FF8000"/>
                </a:solidFill>
                <a:latin typeface="Courier New" panose="02070309020205020404" pitchFamily="49" charset="0"/>
              </a:rPr>
              <a:t>16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cex.main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>
                <a:solidFill>
                  <a:srgbClr val="FF8000"/>
                </a:solidFill>
                <a:latin typeface="Courier New" panose="02070309020205020404" pitchFamily="49" charset="0"/>
              </a:rPr>
              <a:t>1.25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cex.lab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>
                <a:solidFill>
                  <a:srgbClr val="FF8000"/>
                </a:solidFill>
                <a:latin typeface="Courier New" panose="02070309020205020404" pitchFamily="49" charset="0"/>
              </a:rPr>
              <a:t>1.5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cex.axis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>
                <a:solidFill>
                  <a:srgbClr val="FF8000"/>
                </a:solidFill>
                <a:latin typeface="Courier New" panose="02070309020205020404" pitchFamily="49" charset="0"/>
              </a:rPr>
              <a:t>1.5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GB" sz="10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C64017-94DA-4E73-80B9-B4151AD02A8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902" y="2511766"/>
            <a:ext cx="2807438" cy="21357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B176BA-2F18-4162-B088-C58C3808B56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1340" y="2511765"/>
            <a:ext cx="2903220" cy="218060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848C440-207B-4828-9B99-6BCB98325AE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3449" y="2571750"/>
            <a:ext cx="2823358" cy="2120616"/>
          </a:xfrm>
          <a:prstGeom prst="rect">
            <a:avLst/>
          </a:prstGeom>
        </p:spPr>
      </p:pic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6B86A341-C1D3-4D20-B6CC-E2A4066066F8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46</a:t>
            </a:fld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576555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err="1"/>
              <a:t>Validaci</a:t>
            </a:r>
            <a:r>
              <a:rPr lang="es-ES" b="1" err="1"/>
              <a:t>ón</a:t>
            </a:r>
            <a:r>
              <a:rPr lang="es-ES" b="1"/>
              <a:t> visual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err="1"/>
              <a:t>Efectos</a:t>
            </a:r>
            <a:r>
              <a:rPr lang="en-US" sz="1400"/>
              <a:t> </a:t>
            </a:r>
            <a:r>
              <a:rPr lang="en-US" sz="1400" err="1"/>
              <a:t>individuales</a:t>
            </a:r>
            <a:endParaRPr lang="en-US" sz="1400" b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9EC8B6-72F7-416C-99A1-D4B908FA32BA}"/>
              </a:ext>
            </a:extLst>
          </p:cNvPr>
          <p:cNvSpPr/>
          <p:nvPr/>
        </p:nvSpPr>
        <p:spPr>
          <a:xfrm>
            <a:off x="538137" y="1667124"/>
            <a:ext cx="8067725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m6 &lt;- gam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LBW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te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weight, height, by = sex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weight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height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d, method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>
                <a:solidFill>
                  <a:srgbClr val="808080"/>
                </a:solidFill>
                <a:latin typeface="Courier New" panose="02070309020205020404" pitchFamily="49" charset="0"/>
              </a:rPr>
              <a:t>"REML"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GB" sz="100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endParaRPr lang="en-GB" sz="100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r>
              <a:rPr lang="en-GB" sz="1000">
                <a:solidFill>
                  <a:srgbClr val="8000FF"/>
                </a:solidFill>
                <a:latin typeface="Courier New" panose="02070309020205020404" pitchFamily="49" charset="0"/>
              </a:rPr>
              <a:t>plot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m6, </a:t>
            </a:r>
            <a:r>
              <a:rPr lang="en-GB" sz="1000">
                <a:solidFill>
                  <a:srgbClr val="383838"/>
                </a:solidFill>
                <a:latin typeface="Courier New" panose="02070309020205020404" pitchFamily="49" charset="0"/>
              </a:rPr>
              <a:t>residuals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all.terms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, shade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shade.col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>
                <a:solidFill>
                  <a:srgbClr val="808080"/>
                </a:solidFill>
                <a:latin typeface="Courier New" panose="02070309020205020404" pitchFamily="49" charset="0"/>
              </a:rPr>
              <a:t>"gray80"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cex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>
                <a:solidFill>
                  <a:srgbClr val="FF8000"/>
                </a:solidFill>
                <a:latin typeface="Courier New" panose="02070309020205020404" pitchFamily="49" charset="0"/>
              </a:rPr>
              <a:t>0.5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>
                <a:solidFill>
                  <a:srgbClr val="FF8000"/>
                </a:solidFill>
                <a:latin typeface="Courier New" panose="02070309020205020404" pitchFamily="49" charset="0"/>
              </a:rPr>
              <a:t>16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cex.main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>
                <a:solidFill>
                  <a:srgbClr val="FF8000"/>
                </a:solidFill>
                <a:latin typeface="Courier New" panose="02070309020205020404" pitchFamily="49" charset="0"/>
              </a:rPr>
              <a:t>1.25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cex.lab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>
                <a:solidFill>
                  <a:srgbClr val="FF8000"/>
                </a:solidFill>
                <a:latin typeface="Courier New" panose="02070309020205020404" pitchFamily="49" charset="0"/>
              </a:rPr>
              <a:t>1.5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cex.axis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>
                <a:solidFill>
                  <a:srgbClr val="FF8000"/>
                </a:solidFill>
                <a:latin typeface="Courier New" panose="02070309020205020404" pitchFamily="49" charset="0"/>
              </a:rPr>
              <a:t>1.5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GB" sz="10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64C493-118C-45D1-B72D-5333E9A4C11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137" y="2375010"/>
            <a:ext cx="2494041" cy="2496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FE0AF4-F751-4560-A5CF-E386FEEBB42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8582" y="2375010"/>
            <a:ext cx="2586691" cy="25893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2EF2EB-1E19-43DB-8E93-B6FAF869ED9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5419" y="2524198"/>
            <a:ext cx="2410802" cy="2413323"/>
          </a:xfrm>
          <a:prstGeom prst="rect">
            <a:avLst/>
          </a:prstGeom>
        </p:spPr>
      </p:pic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F6F53FB6-1F0F-4005-B02A-5DB4FF7CAA7F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47</a:t>
            </a:fld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647727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err="1"/>
              <a:t>Presentar</a:t>
            </a:r>
            <a:r>
              <a:rPr lang="en-US" b="1"/>
              <a:t> </a:t>
            </a:r>
            <a:r>
              <a:rPr lang="en-US" b="1" err="1"/>
              <a:t>resultados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GB" sz="1400" err="1"/>
              <a:t>Efectos</a:t>
            </a:r>
            <a:r>
              <a:rPr lang="en-GB" sz="1400"/>
              <a:t> </a:t>
            </a:r>
            <a:r>
              <a:rPr lang="en-GB" sz="1400" err="1"/>
              <a:t>combinados</a:t>
            </a:r>
            <a:r>
              <a:rPr lang="en-GB" sz="1400"/>
              <a:t>  - gr</a:t>
            </a:r>
            <a:r>
              <a:rPr lang="es-ES" sz="1400" err="1"/>
              <a:t>áficos</a:t>
            </a:r>
            <a:r>
              <a:rPr lang="es-ES" sz="1400"/>
              <a:t> isobáricos</a:t>
            </a:r>
            <a:endParaRPr lang="en-US" sz="1400" b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" name="Title 13">
            <a:extLst>
              <a:ext uri="{FF2B5EF4-FFF2-40B4-BE49-F238E27FC236}">
                <a16:creationId xmlns:a16="http://schemas.microsoft.com/office/drawing/2014/main" id="{3FE983D4-710B-426D-94D8-C5DFC6CD10D9}"/>
              </a:ext>
            </a:extLst>
          </p:cNvPr>
          <p:cNvSpPr txBox="1">
            <a:spLocks/>
          </p:cNvSpPr>
          <p:nvPr/>
        </p:nvSpPr>
        <p:spPr>
          <a:xfrm>
            <a:off x="569490" y="1245042"/>
            <a:ext cx="136253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endParaRPr lang="en-US" sz="2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5558C3-72AE-4BE2-8719-2B5C4D464B01}"/>
              </a:ext>
            </a:extLst>
          </p:cNvPr>
          <p:cNvSpPr/>
          <p:nvPr/>
        </p:nvSpPr>
        <p:spPr>
          <a:xfrm>
            <a:off x="421707" y="3286173"/>
            <a:ext cx="4150293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par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mfrow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c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mar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c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1.8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1.8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1.8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1.8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GB" sz="1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An </a:t>
            </a:r>
            <a:r>
              <a:rPr lang="en-GB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c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45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90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135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vis.gam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m6 , theta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An,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color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topo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plot.type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persp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zlab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"LBW"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"Altura - cm"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"Peso - Kg"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rm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An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sz="1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843E971-6EB7-4F69-8966-B6F438536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90" y="2050565"/>
            <a:ext cx="4150293" cy="799315"/>
          </a:xfrm>
        </p:spPr>
        <p:txBody>
          <a:bodyPr>
            <a:no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El paquete </a:t>
            </a:r>
            <a:r>
              <a:rPr lang="es-ES" dirty="0" err="1">
                <a:solidFill>
                  <a:schemeClr val="tx1"/>
                </a:solidFill>
              </a:rPr>
              <a:t>mgcv</a:t>
            </a:r>
            <a:r>
              <a:rPr lang="es-ES" dirty="0">
                <a:solidFill>
                  <a:schemeClr val="tx1"/>
                </a:solidFill>
              </a:rPr>
              <a:t> contiene herramientas </a:t>
            </a:r>
            <a:r>
              <a:rPr lang="es-ES" dirty="0" err="1">
                <a:solidFill>
                  <a:schemeClr val="tx1"/>
                </a:solidFill>
              </a:rPr>
              <a:t>pre-instaladas</a:t>
            </a:r>
            <a:r>
              <a:rPr lang="es-ES" dirty="0">
                <a:solidFill>
                  <a:schemeClr val="tx1"/>
                </a:solidFill>
              </a:rPr>
              <a:t> muy potentes para representación visual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Flowchart: Off-page Connector 10">
            <a:extLst>
              <a:ext uri="{FF2B5EF4-FFF2-40B4-BE49-F238E27FC236}">
                <a16:creationId xmlns:a16="http://schemas.microsoft.com/office/drawing/2014/main" id="{C91EE8CA-9E2D-4C16-9E14-508978A13410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48</a:t>
            </a:fld>
            <a:endParaRPr lang="en-US" sz="11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DCBBFD-A864-42AC-BAAC-F76087029E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59"/>
          <a:stretch/>
        </p:blipFill>
        <p:spPr>
          <a:xfrm>
            <a:off x="4719783" y="1667125"/>
            <a:ext cx="4176642" cy="309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60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A2ED52D-43A5-47F8-9118-692A6E336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575" y="1125260"/>
            <a:ext cx="3568181" cy="3571913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err="1"/>
              <a:t>Presentar</a:t>
            </a:r>
            <a:r>
              <a:rPr lang="en-US" b="1"/>
              <a:t> </a:t>
            </a:r>
            <a:r>
              <a:rPr lang="en-US" b="1" err="1"/>
              <a:t>resultados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GB" sz="1400" err="1"/>
              <a:t>Efectos</a:t>
            </a:r>
            <a:r>
              <a:rPr lang="en-GB" sz="1400"/>
              <a:t> </a:t>
            </a:r>
            <a:r>
              <a:rPr lang="en-GB" sz="1400" err="1"/>
              <a:t>combinados</a:t>
            </a:r>
            <a:r>
              <a:rPr lang="en-GB" sz="1400"/>
              <a:t>  - gr</a:t>
            </a:r>
            <a:r>
              <a:rPr lang="es-ES" sz="1400" err="1"/>
              <a:t>áficos</a:t>
            </a:r>
            <a:r>
              <a:rPr lang="es-ES" sz="1400"/>
              <a:t> isobáricos</a:t>
            </a:r>
            <a:endParaRPr lang="en-US" sz="1400" b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" name="Title 13">
            <a:extLst>
              <a:ext uri="{FF2B5EF4-FFF2-40B4-BE49-F238E27FC236}">
                <a16:creationId xmlns:a16="http://schemas.microsoft.com/office/drawing/2014/main" id="{3FE983D4-710B-426D-94D8-C5DFC6CD10D9}"/>
              </a:ext>
            </a:extLst>
          </p:cNvPr>
          <p:cNvSpPr txBox="1">
            <a:spLocks/>
          </p:cNvSpPr>
          <p:nvPr/>
        </p:nvSpPr>
        <p:spPr>
          <a:xfrm>
            <a:off x="569490" y="1245042"/>
            <a:ext cx="136253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endParaRPr lang="en-US" sz="2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5558C3-72AE-4BE2-8719-2B5C4D464B01}"/>
              </a:ext>
            </a:extLst>
          </p:cNvPr>
          <p:cNvSpPr/>
          <p:nvPr/>
        </p:nvSpPr>
        <p:spPr>
          <a:xfrm>
            <a:off x="421707" y="3119953"/>
            <a:ext cx="4150293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vis.gam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m6, view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8000FF"/>
                </a:solidFill>
                <a:latin typeface="Courier New" panose="02070309020205020404" pitchFamily="49" charset="0"/>
              </a:rPr>
              <a:t>c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808080"/>
                </a:solidFill>
                <a:latin typeface="Courier New" panose="02070309020205020404" pitchFamily="49" charset="0"/>
              </a:rPr>
              <a:t>"weight"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>
                <a:solidFill>
                  <a:srgbClr val="808080"/>
                </a:solidFill>
                <a:latin typeface="Courier New" panose="02070309020205020404" pitchFamily="49" charset="0"/>
              </a:rPr>
              <a:t>"height"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plot.type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>
                <a:solidFill>
                  <a:srgbClr val="808080"/>
                </a:solidFill>
                <a:latin typeface="Courier New" panose="02070309020205020404" pitchFamily="49" charset="0"/>
              </a:rPr>
              <a:t>"contour"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too.far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>
                <a:solidFill>
                  <a:srgbClr val="FF8000"/>
                </a:solidFill>
                <a:latin typeface="Courier New" panose="02070309020205020404" pitchFamily="49" charset="0"/>
              </a:rPr>
              <a:t>0.1, </a:t>
            </a:r>
            <a:r>
              <a:rPr lang="en-GB" sz="1000">
                <a:solidFill>
                  <a:srgbClr val="008000"/>
                </a:solidFill>
                <a:latin typeface="Courier New" panose="02070309020205020404" pitchFamily="49" charset="0"/>
              </a:rPr>
              <a:t># 0.1 // 0.3 // 1</a:t>
            </a:r>
            <a:endParaRPr lang="en-GB" sz="1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GB" sz="1000" err="1">
                <a:solidFill>
                  <a:srgbClr val="008000"/>
                </a:solidFill>
                <a:latin typeface="Courier New" panose="02070309020205020404" pitchFamily="49" charset="0"/>
              </a:rPr>
              <a:t>Elementos</a:t>
            </a:r>
            <a:r>
              <a:rPr lang="en-GB" sz="100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GB" sz="1000" err="1">
                <a:solidFill>
                  <a:srgbClr val="008000"/>
                </a:solidFill>
                <a:latin typeface="Courier New" panose="02070309020205020404" pitchFamily="49" charset="0"/>
              </a:rPr>
              <a:t>estéticos</a:t>
            </a:r>
            <a:endParaRPr lang="en-GB" sz="1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       main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err="1">
                <a:solidFill>
                  <a:srgbClr val="808080"/>
                </a:solidFill>
                <a:latin typeface="Courier New" panose="02070309020205020404" pitchFamily="49" charset="0"/>
              </a:rPr>
              <a:t>Efecto</a:t>
            </a:r>
            <a:r>
              <a:rPr lang="en-GB" sz="1000">
                <a:solidFill>
                  <a:srgbClr val="808080"/>
                </a:solidFill>
                <a:latin typeface="Courier New" panose="02070309020205020404" pitchFamily="49" charset="0"/>
              </a:rPr>
              <a:t> peso-</a:t>
            </a:r>
            <a:r>
              <a:rPr lang="en-GB" sz="1000" err="1">
                <a:solidFill>
                  <a:srgbClr val="808080"/>
                </a:solidFill>
                <a:latin typeface="Courier New" panose="02070309020205020404" pitchFamily="49" charset="0"/>
              </a:rPr>
              <a:t>altura</a:t>
            </a:r>
            <a:r>
              <a:rPr lang="en-GB" sz="100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en-GB" sz="1000" err="1">
                <a:solidFill>
                  <a:srgbClr val="808080"/>
                </a:solidFill>
                <a:latin typeface="Courier New" panose="02070309020205020404" pitchFamily="49" charset="0"/>
              </a:rPr>
              <a:t>sobre</a:t>
            </a:r>
            <a:r>
              <a:rPr lang="en-GB" sz="1000">
                <a:solidFill>
                  <a:srgbClr val="808080"/>
                </a:solidFill>
                <a:latin typeface="Courier New" panose="02070309020205020404" pitchFamily="49" charset="0"/>
              </a:rPr>
              <a:t> LBW"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cex.main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>
                <a:solidFill>
                  <a:srgbClr val="FF8000"/>
                </a:solidFill>
                <a:latin typeface="Courier New" panose="02070309020205020404" pitchFamily="49" charset="0"/>
              </a:rPr>
              <a:t>1.8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cex.lab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>
                <a:solidFill>
                  <a:srgbClr val="FF8000"/>
                </a:solidFill>
                <a:latin typeface="Courier New" panose="02070309020205020404" pitchFamily="49" charset="0"/>
              </a:rPr>
              <a:t>1.5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cex.axis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sz="1000"/>
          </a:p>
          <a:p>
            <a:endParaRPr lang="en-GB" sz="10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843E971-6EB7-4F69-8966-B6F438536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90" y="2050565"/>
            <a:ext cx="4150293" cy="799315"/>
          </a:xfrm>
        </p:spPr>
        <p:txBody>
          <a:bodyPr>
            <a:noAutofit/>
          </a:bodyPr>
          <a:lstStyle/>
          <a:p>
            <a:r>
              <a:rPr lang="es-ES">
                <a:solidFill>
                  <a:schemeClr val="tx1"/>
                </a:solidFill>
              </a:rPr>
              <a:t>El paquete </a:t>
            </a:r>
            <a:r>
              <a:rPr lang="es-ES" err="1">
                <a:solidFill>
                  <a:schemeClr val="tx1"/>
                </a:solidFill>
              </a:rPr>
              <a:t>mgcv</a:t>
            </a:r>
            <a:r>
              <a:rPr lang="es-ES">
                <a:solidFill>
                  <a:schemeClr val="tx1"/>
                </a:solidFill>
              </a:rPr>
              <a:t> contiene herramientas </a:t>
            </a:r>
            <a:r>
              <a:rPr lang="es-ES" err="1">
                <a:solidFill>
                  <a:schemeClr val="tx1"/>
                </a:solidFill>
              </a:rPr>
              <a:t>pre-instaladas</a:t>
            </a:r>
            <a:r>
              <a:rPr lang="es-ES">
                <a:solidFill>
                  <a:schemeClr val="tx1"/>
                </a:solidFill>
              </a:rPr>
              <a:t> muy potentes para representación visual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9D7B17-5E12-4C71-958B-D66A872BE1F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9576" y="1125259"/>
            <a:ext cx="3568180" cy="35719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6A6AB3-1A35-4D7E-AEB0-49A0AFFF1DB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9575" y="1124675"/>
            <a:ext cx="3568180" cy="3571913"/>
          </a:xfrm>
          <a:prstGeom prst="rect">
            <a:avLst/>
          </a:prstGeom>
        </p:spPr>
      </p:pic>
      <p:sp>
        <p:nvSpPr>
          <p:cNvPr id="11" name="Flowchart: Off-page Connector 10">
            <a:extLst>
              <a:ext uri="{FF2B5EF4-FFF2-40B4-BE49-F238E27FC236}">
                <a16:creationId xmlns:a16="http://schemas.microsoft.com/office/drawing/2014/main" id="{C91EE8CA-9E2D-4C16-9E14-508978A13410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49</a:t>
            </a:fld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802580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75240" cy="857250"/>
          </a:xfrm>
        </p:spPr>
        <p:txBody>
          <a:bodyPr>
            <a:normAutofit/>
          </a:bodyPr>
          <a:lstStyle/>
          <a:p>
            <a:r>
              <a:rPr lang="es-ES"/>
              <a:t>El modelo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3175337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1400" b="1" dirty="0">
                <a:solidFill>
                  <a:schemeClr val="accent2"/>
                </a:solidFill>
                <a:latin typeface="+mn-lt"/>
              </a:rPr>
              <a:t>Generalización</a:t>
            </a:r>
            <a:r>
              <a:rPr lang="es-ES" sz="14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de modelos lineares</a:t>
            </a:r>
            <a:endParaRPr lang="en-US" sz="1400" dirty="0"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91983" y="1252735"/>
            <a:ext cx="7140692" cy="2351906"/>
            <a:chOff x="891983" y="1060511"/>
            <a:chExt cx="7140692" cy="2351906"/>
          </a:xfrm>
        </p:grpSpPr>
        <p:sp>
          <p:nvSpPr>
            <p:cNvPr id="3" name="L-Shape 2"/>
            <p:cNvSpPr/>
            <p:nvPr/>
          </p:nvSpPr>
          <p:spPr>
            <a:xfrm rot="5400000">
              <a:off x="1222103" y="2087926"/>
              <a:ext cx="994371" cy="1654611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Isosceles Triangle 5"/>
            <p:cNvSpPr/>
            <p:nvPr/>
          </p:nvSpPr>
          <p:spPr>
            <a:xfrm>
              <a:off x="2268063" y="1966112"/>
              <a:ext cx="281847" cy="281847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L-Shape 6"/>
            <p:cNvSpPr/>
            <p:nvPr/>
          </p:nvSpPr>
          <p:spPr>
            <a:xfrm rot="5400000">
              <a:off x="3050797" y="1635414"/>
              <a:ext cx="994371" cy="1654611"/>
            </a:xfrm>
            <a:prstGeom prst="corner">
              <a:avLst>
                <a:gd name="adj1" fmla="val 16120"/>
                <a:gd name="adj2" fmla="val 16110"/>
              </a:avLst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Isosceles Triangle 10"/>
            <p:cNvSpPr/>
            <p:nvPr/>
          </p:nvSpPr>
          <p:spPr>
            <a:xfrm>
              <a:off x="4096757" y="1513600"/>
              <a:ext cx="281847" cy="281847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L-Shape 11"/>
            <p:cNvSpPr/>
            <p:nvPr/>
          </p:nvSpPr>
          <p:spPr>
            <a:xfrm rot="5400000">
              <a:off x="4879491" y="1182902"/>
              <a:ext cx="994371" cy="1654611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Isosceles Triangle 15"/>
            <p:cNvSpPr/>
            <p:nvPr/>
          </p:nvSpPr>
          <p:spPr>
            <a:xfrm>
              <a:off x="5925450" y="1061088"/>
              <a:ext cx="281847" cy="281847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L-Shape 16"/>
            <p:cNvSpPr/>
            <p:nvPr/>
          </p:nvSpPr>
          <p:spPr>
            <a:xfrm rot="5400000">
              <a:off x="6708184" y="730391"/>
              <a:ext cx="994371" cy="1654611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2" name="Flowchart: Off-page Connector 21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31</a:t>
            </a:r>
            <a:endParaRPr lang="en-US" sz="11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379621C-E325-46E5-881B-8E82FD96289F}"/>
              </a:ext>
            </a:extLst>
          </p:cNvPr>
          <p:cNvGrpSpPr/>
          <p:nvPr/>
        </p:nvGrpSpPr>
        <p:grpSpPr>
          <a:xfrm>
            <a:off x="1264526" y="2908550"/>
            <a:ext cx="1121249" cy="950066"/>
            <a:chOff x="743163" y="2571750"/>
            <a:chExt cx="1607663" cy="1362218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0FA0A7E-B913-42E6-9E36-ACE9602A42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3163" y="2571750"/>
              <a:ext cx="1607663" cy="136221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455A06D-4B74-4C16-8A0F-2C60F001D622}"/>
                    </a:ext>
                  </a:extLst>
                </p:cNvPr>
                <p:cNvSpPr txBox="1"/>
                <p:nvPr/>
              </p:nvSpPr>
              <p:spPr>
                <a:xfrm>
                  <a:off x="743163" y="2724554"/>
                  <a:ext cx="1100755" cy="264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solidFill>
                              <a:schemeClr val="tx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1200" b="0" i="1" smtClean="0">
                            <a:solidFill>
                              <a:schemeClr val="tx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sz="1200" b="0" i="1" smtClean="0">
                            <a:solidFill>
                              <a:schemeClr val="tx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sz="1200" b="0" i="1" smtClean="0">
                            <a:solidFill>
                              <a:schemeClr val="tx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1200" b="0" i="1" smtClean="0">
                            <a:solidFill>
                              <a:schemeClr val="tx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sz="1200" b="0" i="1" smtClean="0">
                            <a:solidFill>
                              <a:schemeClr val="tx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sz="1200" dirty="0">
                    <a:solidFill>
                      <a:schemeClr val="tx1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455A06D-4B74-4C16-8A0F-2C60F001D6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163" y="2724554"/>
                  <a:ext cx="1100755" cy="264777"/>
                </a:xfrm>
                <a:prstGeom prst="rect">
                  <a:avLst/>
                </a:prstGeom>
                <a:blipFill>
                  <a:blip r:embed="rId4"/>
                  <a:stretch>
                    <a:fillRect l="-4762" r="-2381" b="-2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4F5FAD3-E68A-47FE-BA83-92AEE7F02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3681" y="2440183"/>
            <a:ext cx="1205418" cy="120678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8473153-75A1-4461-8FFB-3675E2F5494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50000"/>
          </a:blip>
          <a:srcRect l="12032" t="12380" b="12516"/>
          <a:stretch/>
        </p:blipFill>
        <p:spPr>
          <a:xfrm>
            <a:off x="4867883" y="2000748"/>
            <a:ext cx="1336099" cy="114200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DFF6194-6C52-459D-804F-53536BD5445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6577" y="1586756"/>
            <a:ext cx="1646611" cy="1142004"/>
          </a:xfrm>
          <a:prstGeom prst="rect">
            <a:avLst/>
          </a:prstGeom>
        </p:spPr>
      </p:pic>
      <p:sp>
        <p:nvSpPr>
          <p:cNvPr id="29" name="Title 13">
            <a:extLst>
              <a:ext uri="{FF2B5EF4-FFF2-40B4-BE49-F238E27FC236}">
                <a16:creationId xmlns:a16="http://schemas.microsoft.com/office/drawing/2014/main" id="{0CCDB40E-1096-4B21-8AD9-B239AB256A9E}"/>
              </a:ext>
            </a:extLst>
          </p:cNvPr>
          <p:cNvSpPr txBox="1">
            <a:spLocks/>
          </p:cNvSpPr>
          <p:nvPr/>
        </p:nvSpPr>
        <p:spPr>
          <a:xfrm>
            <a:off x="1484516" y="3965188"/>
            <a:ext cx="681268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/>
              <a:t>LM</a:t>
            </a:r>
            <a:endParaRPr lang="en-US" sz="2000" b="1" dirty="0"/>
          </a:p>
        </p:txBody>
      </p:sp>
      <p:sp>
        <p:nvSpPr>
          <p:cNvPr id="31" name="Title 13">
            <a:extLst>
              <a:ext uri="{FF2B5EF4-FFF2-40B4-BE49-F238E27FC236}">
                <a16:creationId xmlns:a16="http://schemas.microsoft.com/office/drawing/2014/main" id="{DA02E891-1194-43D6-91F1-007C16B876A2}"/>
              </a:ext>
            </a:extLst>
          </p:cNvPr>
          <p:cNvSpPr txBox="1">
            <a:spLocks/>
          </p:cNvSpPr>
          <p:nvPr/>
        </p:nvSpPr>
        <p:spPr>
          <a:xfrm>
            <a:off x="3277713" y="3604170"/>
            <a:ext cx="681268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>
                <a:solidFill>
                  <a:schemeClr val="accent2"/>
                </a:solidFill>
              </a:rPr>
              <a:t>G</a:t>
            </a:r>
            <a:r>
              <a:rPr lang="es-ES" sz="2000" dirty="0"/>
              <a:t>LM</a:t>
            </a:r>
            <a:endParaRPr lang="en-US" sz="2000" dirty="0"/>
          </a:p>
        </p:txBody>
      </p:sp>
      <p:sp>
        <p:nvSpPr>
          <p:cNvPr id="33" name="Title 13">
            <a:extLst>
              <a:ext uri="{FF2B5EF4-FFF2-40B4-BE49-F238E27FC236}">
                <a16:creationId xmlns:a16="http://schemas.microsoft.com/office/drawing/2014/main" id="{99B86970-957B-484F-B863-6374F0F3EC07}"/>
              </a:ext>
            </a:extLst>
          </p:cNvPr>
          <p:cNvSpPr txBox="1">
            <a:spLocks/>
          </p:cNvSpPr>
          <p:nvPr/>
        </p:nvSpPr>
        <p:spPr>
          <a:xfrm>
            <a:off x="5151037" y="3137984"/>
            <a:ext cx="681268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/>
              <a:t>G</a:t>
            </a:r>
            <a:r>
              <a:rPr lang="es-ES" sz="2000" b="1" dirty="0">
                <a:solidFill>
                  <a:schemeClr val="accent2"/>
                </a:solidFill>
              </a:rPr>
              <a:t>A</a:t>
            </a:r>
            <a:r>
              <a:rPr lang="es-ES" sz="2000" b="1" dirty="0"/>
              <a:t>M</a:t>
            </a:r>
            <a:endParaRPr lang="en-US" sz="2000" b="1" dirty="0"/>
          </a:p>
        </p:txBody>
      </p:sp>
      <p:sp>
        <p:nvSpPr>
          <p:cNvPr id="35" name="Title 13">
            <a:extLst>
              <a:ext uri="{FF2B5EF4-FFF2-40B4-BE49-F238E27FC236}">
                <a16:creationId xmlns:a16="http://schemas.microsoft.com/office/drawing/2014/main" id="{A742D393-D4D1-42C3-BD8E-7F925B5C2C40}"/>
              </a:ext>
            </a:extLst>
          </p:cNvPr>
          <p:cNvSpPr txBox="1">
            <a:spLocks/>
          </p:cNvSpPr>
          <p:nvPr/>
        </p:nvSpPr>
        <p:spPr>
          <a:xfrm>
            <a:off x="7179248" y="2714687"/>
            <a:ext cx="681268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/>
              <a:t>ML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9870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3" grpId="0"/>
      <p:bldP spid="3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dirty="0" err="1"/>
              <a:t>Recordar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1400" dirty="0"/>
              <a:t>¡Cuidado con el </a:t>
            </a:r>
            <a:r>
              <a:rPr lang="es-ES" sz="1400" dirty="0" err="1"/>
              <a:t>sobre-ajuste</a:t>
            </a:r>
            <a:r>
              <a:rPr lang="es-ES" sz="1400" dirty="0"/>
              <a:t>!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1" name="Flowchart: Off-page Connector 10">
            <a:extLst>
              <a:ext uri="{FF2B5EF4-FFF2-40B4-BE49-F238E27FC236}">
                <a16:creationId xmlns:a16="http://schemas.microsoft.com/office/drawing/2014/main" id="{C91EE8CA-9E2D-4C16-9E14-508978A13410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50</a:t>
            </a:fld>
            <a:endParaRPr lang="en-US" sz="1100" b="1" dirty="0"/>
          </a:p>
        </p:txBody>
      </p:sp>
      <p:pic>
        <p:nvPicPr>
          <p:cNvPr id="15" name="Picture 14" descr="A picture containing outdoor, ground, text, book&#10;&#10;Description automatically generated">
            <a:extLst>
              <a:ext uri="{FF2B5EF4-FFF2-40B4-BE49-F238E27FC236}">
                <a16:creationId xmlns:a16="http://schemas.microsoft.com/office/drawing/2014/main" id="{7B7E2E37-DACB-4B20-A276-0E66233F4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208" y="1338900"/>
            <a:ext cx="74295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73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1238" y="2177119"/>
            <a:ext cx="456604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25" b="1" dirty="0"/>
              <a:t>¡Gracias por </a:t>
            </a:r>
          </a:p>
          <a:p>
            <a:pPr algn="ctr"/>
            <a:r>
              <a:rPr lang="en-US" sz="2925" b="1" dirty="0" err="1"/>
              <a:t>vuestro</a:t>
            </a:r>
            <a:r>
              <a:rPr lang="en-US" sz="2925" b="1" dirty="0"/>
              <a:t> </a:t>
            </a:r>
            <a:r>
              <a:rPr lang="en-US" sz="2925" b="1" dirty="0" err="1"/>
              <a:t>tiempo</a:t>
            </a:r>
            <a:r>
              <a:rPr lang="en-US" sz="2925" b="1" dirty="0"/>
              <a:t>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83681" y="2604097"/>
            <a:ext cx="2361162" cy="187488"/>
          </a:xfrm>
          <a:prstGeom prst="rect">
            <a:avLst/>
          </a:prstGeom>
          <a:noFill/>
        </p:spPr>
        <p:txBody>
          <a:bodyPr wrap="square" lIns="74295" tIns="37148" rIns="74295" bIns="37148" rtlCol="0">
            <a:spAutoFit/>
          </a:bodyPr>
          <a:lstStyle/>
          <a:p>
            <a:pPr algn="ctr"/>
            <a:r>
              <a:rPr lang="en-US" sz="731" dirty="0"/>
              <a:t>¿</a:t>
            </a:r>
            <a:r>
              <a:rPr lang="en-US" sz="731" dirty="0" err="1"/>
              <a:t>Preguntas</a:t>
            </a:r>
            <a:r>
              <a:rPr lang="en-US" sz="731" dirty="0"/>
              <a:t>?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853287" y="832204"/>
            <a:ext cx="1468384" cy="1157230"/>
            <a:chOff x="4835525" y="7242175"/>
            <a:chExt cx="1760538" cy="1387475"/>
          </a:xfrm>
          <a:solidFill>
            <a:schemeClr val="accent3"/>
          </a:solidFill>
        </p:grpSpPr>
        <p:sp>
          <p:nvSpPr>
            <p:cNvPr id="11" name="Freeform 159"/>
            <p:cNvSpPr>
              <a:spLocks noEditPoints="1"/>
            </p:cNvSpPr>
            <p:nvPr/>
          </p:nvSpPr>
          <p:spPr bwMode="auto">
            <a:xfrm>
              <a:off x="4835525" y="7242175"/>
              <a:ext cx="1384300" cy="1133475"/>
            </a:xfrm>
            <a:custGeom>
              <a:avLst/>
              <a:gdLst>
                <a:gd name="T0" fmla="*/ 276 w 367"/>
                <a:gd name="T1" fmla="*/ 249 h 300"/>
                <a:gd name="T2" fmla="*/ 343 w 367"/>
                <a:gd name="T3" fmla="*/ 200 h 300"/>
                <a:gd name="T4" fmla="*/ 367 w 367"/>
                <a:gd name="T5" fmla="*/ 133 h 300"/>
                <a:gd name="T6" fmla="*/ 343 w 367"/>
                <a:gd name="T7" fmla="*/ 66 h 300"/>
                <a:gd name="T8" fmla="*/ 276 w 367"/>
                <a:gd name="T9" fmla="*/ 18 h 300"/>
                <a:gd name="T10" fmla="*/ 184 w 367"/>
                <a:gd name="T11" fmla="*/ 0 h 300"/>
                <a:gd name="T12" fmla="*/ 91 w 367"/>
                <a:gd name="T13" fmla="*/ 18 h 300"/>
                <a:gd name="T14" fmla="*/ 25 w 367"/>
                <a:gd name="T15" fmla="*/ 66 h 300"/>
                <a:gd name="T16" fmla="*/ 0 w 367"/>
                <a:gd name="T17" fmla="*/ 133 h 300"/>
                <a:gd name="T18" fmla="*/ 19 w 367"/>
                <a:gd name="T19" fmla="*/ 192 h 300"/>
                <a:gd name="T20" fmla="*/ 69 w 367"/>
                <a:gd name="T21" fmla="*/ 238 h 300"/>
                <a:gd name="T22" fmla="*/ 64 w 367"/>
                <a:gd name="T23" fmla="*/ 250 h 300"/>
                <a:gd name="T24" fmla="*/ 57 w 367"/>
                <a:gd name="T25" fmla="*/ 260 h 300"/>
                <a:gd name="T26" fmla="*/ 52 w 367"/>
                <a:gd name="T27" fmla="*/ 267 h 300"/>
                <a:gd name="T28" fmla="*/ 45 w 367"/>
                <a:gd name="T29" fmla="*/ 275 h 300"/>
                <a:gd name="T30" fmla="*/ 39 w 367"/>
                <a:gd name="T31" fmla="*/ 281 h 300"/>
                <a:gd name="T32" fmla="*/ 38 w 367"/>
                <a:gd name="T33" fmla="*/ 282 h 300"/>
                <a:gd name="T34" fmla="*/ 37 w 367"/>
                <a:gd name="T35" fmla="*/ 284 h 300"/>
                <a:gd name="T36" fmla="*/ 36 w 367"/>
                <a:gd name="T37" fmla="*/ 285 h 300"/>
                <a:gd name="T38" fmla="*/ 35 w 367"/>
                <a:gd name="T39" fmla="*/ 287 h 300"/>
                <a:gd name="T40" fmla="*/ 34 w 367"/>
                <a:gd name="T41" fmla="*/ 288 h 300"/>
                <a:gd name="T42" fmla="*/ 34 w 367"/>
                <a:gd name="T43" fmla="*/ 289 h 300"/>
                <a:gd name="T44" fmla="*/ 33 w 367"/>
                <a:gd name="T45" fmla="*/ 291 h 300"/>
                <a:gd name="T46" fmla="*/ 34 w 367"/>
                <a:gd name="T47" fmla="*/ 293 h 300"/>
                <a:gd name="T48" fmla="*/ 37 w 367"/>
                <a:gd name="T49" fmla="*/ 298 h 300"/>
                <a:gd name="T50" fmla="*/ 42 w 367"/>
                <a:gd name="T51" fmla="*/ 300 h 300"/>
                <a:gd name="T52" fmla="*/ 43 w 367"/>
                <a:gd name="T53" fmla="*/ 300 h 300"/>
                <a:gd name="T54" fmla="*/ 65 w 367"/>
                <a:gd name="T55" fmla="*/ 296 h 300"/>
                <a:gd name="T56" fmla="*/ 138 w 367"/>
                <a:gd name="T57" fmla="*/ 263 h 300"/>
                <a:gd name="T58" fmla="*/ 184 w 367"/>
                <a:gd name="T59" fmla="*/ 267 h 300"/>
                <a:gd name="T60" fmla="*/ 276 w 367"/>
                <a:gd name="T61" fmla="*/ 249 h 300"/>
                <a:gd name="T62" fmla="*/ 130 w 367"/>
                <a:gd name="T63" fmla="*/ 227 h 300"/>
                <a:gd name="T64" fmla="*/ 118 w 367"/>
                <a:gd name="T65" fmla="*/ 235 h 300"/>
                <a:gd name="T66" fmla="*/ 102 w 367"/>
                <a:gd name="T67" fmla="*/ 246 h 300"/>
                <a:gd name="T68" fmla="*/ 111 w 367"/>
                <a:gd name="T69" fmla="*/ 224 h 300"/>
                <a:gd name="T70" fmla="*/ 86 w 367"/>
                <a:gd name="T71" fmla="*/ 209 h 300"/>
                <a:gd name="T72" fmla="*/ 47 w 367"/>
                <a:gd name="T73" fmla="*/ 175 h 300"/>
                <a:gd name="T74" fmla="*/ 33 w 367"/>
                <a:gd name="T75" fmla="*/ 133 h 300"/>
                <a:gd name="T76" fmla="*/ 54 w 367"/>
                <a:gd name="T77" fmla="*/ 84 h 300"/>
                <a:gd name="T78" fmla="*/ 109 w 367"/>
                <a:gd name="T79" fmla="*/ 47 h 300"/>
                <a:gd name="T80" fmla="*/ 184 w 367"/>
                <a:gd name="T81" fmla="*/ 33 h 300"/>
                <a:gd name="T82" fmla="*/ 258 w 367"/>
                <a:gd name="T83" fmla="*/ 47 h 300"/>
                <a:gd name="T84" fmla="*/ 313 w 367"/>
                <a:gd name="T85" fmla="*/ 84 h 300"/>
                <a:gd name="T86" fmla="*/ 334 w 367"/>
                <a:gd name="T87" fmla="*/ 133 h 300"/>
                <a:gd name="T88" fmla="*/ 313 w 367"/>
                <a:gd name="T89" fmla="*/ 183 h 300"/>
                <a:gd name="T90" fmla="*/ 258 w 367"/>
                <a:gd name="T91" fmla="*/ 220 h 300"/>
                <a:gd name="T92" fmla="*/ 184 w 367"/>
                <a:gd name="T93" fmla="*/ 234 h 300"/>
                <a:gd name="T94" fmla="*/ 144 w 367"/>
                <a:gd name="T95" fmla="*/ 230 h 300"/>
                <a:gd name="T96" fmla="*/ 130 w 367"/>
                <a:gd name="T97" fmla="*/ 227 h 300"/>
                <a:gd name="T98" fmla="*/ 130 w 367"/>
                <a:gd name="T99" fmla="*/ 227 h 300"/>
                <a:gd name="T100" fmla="*/ 130 w 367"/>
                <a:gd name="T101" fmla="*/ 22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7" h="300">
                  <a:moveTo>
                    <a:pt x="276" y="249"/>
                  </a:moveTo>
                  <a:cubicBezTo>
                    <a:pt x="304" y="237"/>
                    <a:pt x="326" y="221"/>
                    <a:pt x="343" y="200"/>
                  </a:cubicBezTo>
                  <a:cubicBezTo>
                    <a:pt x="359" y="180"/>
                    <a:pt x="367" y="158"/>
                    <a:pt x="367" y="133"/>
                  </a:cubicBezTo>
                  <a:cubicBezTo>
                    <a:pt x="367" y="109"/>
                    <a:pt x="359" y="87"/>
                    <a:pt x="343" y="66"/>
                  </a:cubicBezTo>
                  <a:cubicBezTo>
                    <a:pt x="326" y="46"/>
                    <a:pt x="304" y="30"/>
                    <a:pt x="276" y="18"/>
                  </a:cubicBezTo>
                  <a:cubicBezTo>
                    <a:pt x="247" y="6"/>
                    <a:pt x="217" y="0"/>
                    <a:pt x="184" y="0"/>
                  </a:cubicBezTo>
                  <a:cubicBezTo>
                    <a:pt x="150" y="0"/>
                    <a:pt x="120" y="6"/>
                    <a:pt x="91" y="18"/>
                  </a:cubicBezTo>
                  <a:cubicBezTo>
                    <a:pt x="63" y="30"/>
                    <a:pt x="41" y="46"/>
                    <a:pt x="25" y="66"/>
                  </a:cubicBezTo>
                  <a:cubicBezTo>
                    <a:pt x="8" y="87"/>
                    <a:pt x="0" y="109"/>
                    <a:pt x="0" y="133"/>
                  </a:cubicBezTo>
                  <a:cubicBezTo>
                    <a:pt x="0" y="154"/>
                    <a:pt x="6" y="174"/>
                    <a:pt x="19" y="192"/>
                  </a:cubicBezTo>
                  <a:cubicBezTo>
                    <a:pt x="31" y="210"/>
                    <a:pt x="48" y="226"/>
                    <a:pt x="69" y="238"/>
                  </a:cubicBezTo>
                  <a:cubicBezTo>
                    <a:pt x="68" y="242"/>
                    <a:pt x="66" y="246"/>
                    <a:pt x="64" y="250"/>
                  </a:cubicBezTo>
                  <a:cubicBezTo>
                    <a:pt x="62" y="253"/>
                    <a:pt x="60" y="256"/>
                    <a:pt x="57" y="260"/>
                  </a:cubicBezTo>
                  <a:cubicBezTo>
                    <a:pt x="55" y="263"/>
                    <a:pt x="53" y="265"/>
                    <a:pt x="52" y="267"/>
                  </a:cubicBezTo>
                  <a:cubicBezTo>
                    <a:pt x="50" y="269"/>
                    <a:pt x="48" y="271"/>
                    <a:pt x="45" y="275"/>
                  </a:cubicBezTo>
                  <a:cubicBezTo>
                    <a:pt x="42" y="278"/>
                    <a:pt x="40" y="280"/>
                    <a:pt x="39" y="281"/>
                  </a:cubicBezTo>
                  <a:cubicBezTo>
                    <a:pt x="39" y="281"/>
                    <a:pt x="39" y="282"/>
                    <a:pt x="38" y="282"/>
                  </a:cubicBezTo>
                  <a:cubicBezTo>
                    <a:pt x="37" y="283"/>
                    <a:pt x="37" y="284"/>
                    <a:pt x="37" y="284"/>
                  </a:cubicBezTo>
                  <a:cubicBezTo>
                    <a:pt x="37" y="284"/>
                    <a:pt x="36" y="284"/>
                    <a:pt x="36" y="285"/>
                  </a:cubicBezTo>
                  <a:cubicBezTo>
                    <a:pt x="35" y="286"/>
                    <a:pt x="35" y="287"/>
                    <a:pt x="35" y="287"/>
                  </a:cubicBezTo>
                  <a:cubicBezTo>
                    <a:pt x="34" y="288"/>
                    <a:pt x="34" y="288"/>
                    <a:pt x="34" y="288"/>
                  </a:cubicBezTo>
                  <a:cubicBezTo>
                    <a:pt x="34" y="288"/>
                    <a:pt x="34" y="289"/>
                    <a:pt x="34" y="289"/>
                  </a:cubicBezTo>
                  <a:cubicBezTo>
                    <a:pt x="33" y="290"/>
                    <a:pt x="33" y="290"/>
                    <a:pt x="33" y="291"/>
                  </a:cubicBezTo>
                  <a:cubicBezTo>
                    <a:pt x="33" y="292"/>
                    <a:pt x="33" y="292"/>
                    <a:pt x="34" y="293"/>
                  </a:cubicBezTo>
                  <a:cubicBezTo>
                    <a:pt x="34" y="295"/>
                    <a:pt x="35" y="297"/>
                    <a:pt x="37" y="298"/>
                  </a:cubicBezTo>
                  <a:cubicBezTo>
                    <a:pt x="38" y="300"/>
                    <a:pt x="40" y="300"/>
                    <a:pt x="42" y="300"/>
                  </a:cubicBezTo>
                  <a:cubicBezTo>
                    <a:pt x="43" y="300"/>
                    <a:pt x="43" y="300"/>
                    <a:pt x="43" y="300"/>
                  </a:cubicBezTo>
                  <a:cubicBezTo>
                    <a:pt x="51" y="299"/>
                    <a:pt x="59" y="298"/>
                    <a:pt x="65" y="296"/>
                  </a:cubicBezTo>
                  <a:cubicBezTo>
                    <a:pt x="92" y="289"/>
                    <a:pt x="116" y="278"/>
                    <a:pt x="138" y="263"/>
                  </a:cubicBezTo>
                  <a:cubicBezTo>
                    <a:pt x="153" y="266"/>
                    <a:pt x="169" y="267"/>
                    <a:pt x="184" y="267"/>
                  </a:cubicBezTo>
                  <a:cubicBezTo>
                    <a:pt x="217" y="267"/>
                    <a:pt x="247" y="261"/>
                    <a:pt x="276" y="249"/>
                  </a:cubicBezTo>
                  <a:close/>
                  <a:moveTo>
                    <a:pt x="130" y="227"/>
                  </a:moveTo>
                  <a:cubicBezTo>
                    <a:pt x="118" y="235"/>
                    <a:pt x="118" y="235"/>
                    <a:pt x="118" y="235"/>
                  </a:cubicBezTo>
                  <a:cubicBezTo>
                    <a:pt x="114" y="239"/>
                    <a:pt x="108" y="242"/>
                    <a:pt x="102" y="246"/>
                  </a:cubicBezTo>
                  <a:cubicBezTo>
                    <a:pt x="111" y="224"/>
                    <a:pt x="111" y="224"/>
                    <a:pt x="111" y="224"/>
                  </a:cubicBezTo>
                  <a:cubicBezTo>
                    <a:pt x="86" y="209"/>
                    <a:pt x="86" y="209"/>
                    <a:pt x="86" y="209"/>
                  </a:cubicBezTo>
                  <a:cubicBezTo>
                    <a:pt x="69" y="199"/>
                    <a:pt x="56" y="188"/>
                    <a:pt x="47" y="175"/>
                  </a:cubicBezTo>
                  <a:cubicBezTo>
                    <a:pt x="38" y="161"/>
                    <a:pt x="33" y="148"/>
                    <a:pt x="33" y="133"/>
                  </a:cubicBezTo>
                  <a:cubicBezTo>
                    <a:pt x="33" y="116"/>
                    <a:pt x="40" y="99"/>
                    <a:pt x="54" y="84"/>
                  </a:cubicBezTo>
                  <a:cubicBezTo>
                    <a:pt x="67" y="68"/>
                    <a:pt x="86" y="56"/>
                    <a:pt x="109" y="47"/>
                  </a:cubicBezTo>
                  <a:cubicBezTo>
                    <a:pt x="132" y="38"/>
                    <a:pt x="157" y="33"/>
                    <a:pt x="184" y="33"/>
                  </a:cubicBezTo>
                  <a:cubicBezTo>
                    <a:pt x="210" y="33"/>
                    <a:pt x="235" y="38"/>
                    <a:pt x="258" y="47"/>
                  </a:cubicBezTo>
                  <a:cubicBezTo>
                    <a:pt x="281" y="56"/>
                    <a:pt x="300" y="68"/>
                    <a:pt x="313" y="84"/>
                  </a:cubicBezTo>
                  <a:cubicBezTo>
                    <a:pt x="327" y="99"/>
                    <a:pt x="334" y="116"/>
                    <a:pt x="334" y="133"/>
                  </a:cubicBezTo>
                  <a:cubicBezTo>
                    <a:pt x="334" y="151"/>
                    <a:pt x="327" y="168"/>
                    <a:pt x="313" y="183"/>
                  </a:cubicBezTo>
                  <a:cubicBezTo>
                    <a:pt x="300" y="199"/>
                    <a:pt x="281" y="211"/>
                    <a:pt x="258" y="220"/>
                  </a:cubicBezTo>
                  <a:cubicBezTo>
                    <a:pt x="235" y="229"/>
                    <a:pt x="210" y="234"/>
                    <a:pt x="184" y="234"/>
                  </a:cubicBezTo>
                  <a:cubicBezTo>
                    <a:pt x="171" y="234"/>
                    <a:pt x="157" y="232"/>
                    <a:pt x="144" y="230"/>
                  </a:cubicBezTo>
                  <a:lnTo>
                    <a:pt x="130" y="227"/>
                  </a:lnTo>
                  <a:close/>
                  <a:moveTo>
                    <a:pt x="130" y="227"/>
                  </a:moveTo>
                  <a:cubicBezTo>
                    <a:pt x="130" y="227"/>
                    <a:pt x="130" y="227"/>
                    <a:pt x="130" y="2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7148" tIns="18574" rIns="37148" bIns="18574" numCol="1" anchor="t" anchorCtr="0" compatLnSpc="1">
              <a:prstTxWarp prst="textNoShape">
                <a:avLst/>
              </a:prstTxWarp>
            </a:bodyPr>
            <a:lstStyle/>
            <a:p>
              <a:endParaRPr lang="en-US" sz="731"/>
            </a:p>
          </p:txBody>
        </p:sp>
        <p:sp>
          <p:nvSpPr>
            <p:cNvPr id="12" name="Freeform 160"/>
            <p:cNvSpPr>
              <a:spLocks noEditPoints="1"/>
            </p:cNvSpPr>
            <p:nvPr/>
          </p:nvSpPr>
          <p:spPr bwMode="auto">
            <a:xfrm>
              <a:off x="5441950" y="7596188"/>
              <a:ext cx="1154113" cy="1033462"/>
            </a:xfrm>
            <a:custGeom>
              <a:avLst/>
              <a:gdLst>
                <a:gd name="T0" fmla="*/ 288 w 306"/>
                <a:gd name="T1" fmla="*/ 165 h 273"/>
                <a:gd name="T2" fmla="*/ 306 w 306"/>
                <a:gd name="T3" fmla="*/ 106 h 273"/>
                <a:gd name="T4" fmla="*/ 287 w 306"/>
                <a:gd name="T5" fmla="*/ 46 h 273"/>
                <a:gd name="T6" fmla="*/ 233 w 306"/>
                <a:gd name="T7" fmla="*/ 0 h 273"/>
                <a:gd name="T8" fmla="*/ 239 w 306"/>
                <a:gd name="T9" fmla="*/ 39 h 273"/>
                <a:gd name="T10" fmla="*/ 222 w 306"/>
                <a:gd name="T11" fmla="*/ 106 h 273"/>
                <a:gd name="T12" fmla="*/ 172 w 306"/>
                <a:gd name="T13" fmla="*/ 161 h 273"/>
                <a:gd name="T14" fmla="*/ 103 w 306"/>
                <a:gd name="T15" fmla="*/ 195 h 273"/>
                <a:gd name="T16" fmla="*/ 23 w 306"/>
                <a:gd name="T17" fmla="*/ 206 h 273"/>
                <a:gd name="T18" fmla="*/ 0 w 306"/>
                <a:gd name="T19" fmla="*/ 205 h 273"/>
                <a:gd name="T20" fmla="*/ 123 w 306"/>
                <a:gd name="T21" fmla="*/ 240 h 273"/>
                <a:gd name="T22" fmla="*/ 169 w 306"/>
                <a:gd name="T23" fmla="*/ 236 h 273"/>
                <a:gd name="T24" fmla="*/ 241 w 306"/>
                <a:gd name="T25" fmla="*/ 269 h 273"/>
                <a:gd name="T26" fmla="*/ 263 w 306"/>
                <a:gd name="T27" fmla="*/ 273 h 273"/>
                <a:gd name="T28" fmla="*/ 269 w 306"/>
                <a:gd name="T29" fmla="*/ 271 h 273"/>
                <a:gd name="T30" fmla="*/ 273 w 306"/>
                <a:gd name="T31" fmla="*/ 266 h 273"/>
                <a:gd name="T32" fmla="*/ 273 w 306"/>
                <a:gd name="T33" fmla="*/ 264 h 273"/>
                <a:gd name="T34" fmla="*/ 273 w 306"/>
                <a:gd name="T35" fmla="*/ 262 h 273"/>
                <a:gd name="T36" fmla="*/ 272 w 306"/>
                <a:gd name="T37" fmla="*/ 261 h 273"/>
                <a:gd name="T38" fmla="*/ 272 w 306"/>
                <a:gd name="T39" fmla="*/ 259 h 273"/>
                <a:gd name="T40" fmla="*/ 271 w 306"/>
                <a:gd name="T41" fmla="*/ 258 h 273"/>
                <a:gd name="T42" fmla="*/ 270 w 306"/>
                <a:gd name="T43" fmla="*/ 257 h 273"/>
                <a:gd name="T44" fmla="*/ 268 w 306"/>
                <a:gd name="T45" fmla="*/ 255 h 273"/>
                <a:gd name="T46" fmla="*/ 267 w 306"/>
                <a:gd name="T47" fmla="*/ 254 h 273"/>
                <a:gd name="T48" fmla="*/ 261 w 306"/>
                <a:gd name="T49" fmla="*/ 248 h 273"/>
                <a:gd name="T50" fmla="*/ 255 w 306"/>
                <a:gd name="T51" fmla="*/ 240 h 273"/>
                <a:gd name="T52" fmla="*/ 249 w 306"/>
                <a:gd name="T53" fmla="*/ 232 h 273"/>
                <a:gd name="T54" fmla="*/ 242 w 306"/>
                <a:gd name="T55" fmla="*/ 222 h 273"/>
                <a:gd name="T56" fmla="*/ 237 w 306"/>
                <a:gd name="T57" fmla="*/ 211 h 273"/>
                <a:gd name="T58" fmla="*/ 288 w 306"/>
                <a:gd name="T59" fmla="*/ 165 h 273"/>
                <a:gd name="T60" fmla="*/ 288 w 306"/>
                <a:gd name="T61" fmla="*/ 165 h 273"/>
                <a:gd name="T62" fmla="*/ 288 w 306"/>
                <a:gd name="T63" fmla="*/ 165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6" h="273">
                  <a:moveTo>
                    <a:pt x="288" y="165"/>
                  </a:moveTo>
                  <a:cubicBezTo>
                    <a:pt x="300" y="147"/>
                    <a:pt x="306" y="127"/>
                    <a:pt x="306" y="106"/>
                  </a:cubicBezTo>
                  <a:cubicBezTo>
                    <a:pt x="306" y="85"/>
                    <a:pt x="300" y="65"/>
                    <a:pt x="287" y="46"/>
                  </a:cubicBezTo>
                  <a:cubicBezTo>
                    <a:pt x="274" y="28"/>
                    <a:pt x="256" y="12"/>
                    <a:pt x="233" y="0"/>
                  </a:cubicBezTo>
                  <a:cubicBezTo>
                    <a:pt x="237" y="13"/>
                    <a:pt x="239" y="26"/>
                    <a:pt x="239" y="39"/>
                  </a:cubicBezTo>
                  <a:cubicBezTo>
                    <a:pt x="239" y="63"/>
                    <a:pt x="234" y="85"/>
                    <a:pt x="222" y="106"/>
                  </a:cubicBezTo>
                  <a:cubicBezTo>
                    <a:pt x="210" y="127"/>
                    <a:pt x="194" y="145"/>
                    <a:pt x="172" y="161"/>
                  </a:cubicBezTo>
                  <a:cubicBezTo>
                    <a:pt x="152" y="176"/>
                    <a:pt x="129" y="187"/>
                    <a:pt x="103" y="195"/>
                  </a:cubicBezTo>
                  <a:cubicBezTo>
                    <a:pt x="77" y="202"/>
                    <a:pt x="51" y="206"/>
                    <a:pt x="23" y="206"/>
                  </a:cubicBezTo>
                  <a:cubicBezTo>
                    <a:pt x="17" y="206"/>
                    <a:pt x="10" y="206"/>
                    <a:pt x="0" y="205"/>
                  </a:cubicBezTo>
                  <a:cubicBezTo>
                    <a:pt x="35" y="228"/>
                    <a:pt x="76" y="240"/>
                    <a:pt x="123" y="240"/>
                  </a:cubicBezTo>
                  <a:cubicBezTo>
                    <a:pt x="138" y="240"/>
                    <a:pt x="153" y="238"/>
                    <a:pt x="169" y="236"/>
                  </a:cubicBezTo>
                  <a:cubicBezTo>
                    <a:pt x="190" y="251"/>
                    <a:pt x="214" y="262"/>
                    <a:pt x="241" y="269"/>
                  </a:cubicBezTo>
                  <a:cubicBezTo>
                    <a:pt x="247" y="270"/>
                    <a:pt x="255" y="272"/>
                    <a:pt x="263" y="273"/>
                  </a:cubicBezTo>
                  <a:cubicBezTo>
                    <a:pt x="266" y="273"/>
                    <a:pt x="267" y="273"/>
                    <a:pt x="269" y="271"/>
                  </a:cubicBezTo>
                  <a:cubicBezTo>
                    <a:pt x="271" y="270"/>
                    <a:pt x="272" y="268"/>
                    <a:pt x="273" y="266"/>
                  </a:cubicBezTo>
                  <a:cubicBezTo>
                    <a:pt x="272" y="264"/>
                    <a:pt x="273" y="264"/>
                    <a:pt x="273" y="264"/>
                  </a:cubicBezTo>
                  <a:cubicBezTo>
                    <a:pt x="273" y="264"/>
                    <a:pt x="273" y="263"/>
                    <a:pt x="273" y="262"/>
                  </a:cubicBezTo>
                  <a:cubicBezTo>
                    <a:pt x="272" y="261"/>
                    <a:pt x="272" y="261"/>
                    <a:pt x="272" y="261"/>
                  </a:cubicBezTo>
                  <a:cubicBezTo>
                    <a:pt x="272" y="259"/>
                    <a:pt x="272" y="259"/>
                    <a:pt x="272" y="259"/>
                  </a:cubicBezTo>
                  <a:cubicBezTo>
                    <a:pt x="271" y="259"/>
                    <a:pt x="271" y="258"/>
                    <a:pt x="271" y="258"/>
                  </a:cubicBezTo>
                  <a:cubicBezTo>
                    <a:pt x="270" y="257"/>
                    <a:pt x="270" y="257"/>
                    <a:pt x="270" y="257"/>
                  </a:cubicBezTo>
                  <a:cubicBezTo>
                    <a:pt x="269" y="256"/>
                    <a:pt x="269" y="256"/>
                    <a:pt x="268" y="255"/>
                  </a:cubicBezTo>
                  <a:cubicBezTo>
                    <a:pt x="268" y="255"/>
                    <a:pt x="268" y="254"/>
                    <a:pt x="267" y="254"/>
                  </a:cubicBezTo>
                  <a:cubicBezTo>
                    <a:pt x="266" y="253"/>
                    <a:pt x="264" y="251"/>
                    <a:pt x="261" y="248"/>
                  </a:cubicBezTo>
                  <a:cubicBezTo>
                    <a:pt x="258" y="244"/>
                    <a:pt x="256" y="242"/>
                    <a:pt x="255" y="240"/>
                  </a:cubicBezTo>
                  <a:cubicBezTo>
                    <a:pt x="253" y="238"/>
                    <a:pt x="251" y="236"/>
                    <a:pt x="249" y="232"/>
                  </a:cubicBezTo>
                  <a:cubicBezTo>
                    <a:pt x="246" y="229"/>
                    <a:pt x="244" y="226"/>
                    <a:pt x="242" y="222"/>
                  </a:cubicBezTo>
                  <a:cubicBezTo>
                    <a:pt x="240" y="219"/>
                    <a:pt x="239" y="215"/>
                    <a:pt x="237" y="211"/>
                  </a:cubicBezTo>
                  <a:cubicBezTo>
                    <a:pt x="258" y="198"/>
                    <a:pt x="275" y="183"/>
                    <a:pt x="288" y="165"/>
                  </a:cubicBezTo>
                  <a:close/>
                  <a:moveTo>
                    <a:pt x="288" y="165"/>
                  </a:moveTo>
                  <a:cubicBezTo>
                    <a:pt x="288" y="165"/>
                    <a:pt x="288" y="165"/>
                    <a:pt x="288" y="16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7148" tIns="18574" rIns="37148" bIns="18574" numCol="1" anchor="t" anchorCtr="0" compatLnSpc="1">
              <a:prstTxWarp prst="textNoShape">
                <a:avLst/>
              </a:prstTxWarp>
            </a:bodyPr>
            <a:lstStyle/>
            <a:p>
              <a:endParaRPr lang="en-US" sz="731"/>
            </a:p>
          </p:txBody>
        </p:sp>
      </p:grpSp>
    </p:spTree>
    <p:extLst>
      <p:ext uri="{BB962C8B-B14F-4D97-AF65-F5344CB8AC3E}">
        <p14:creationId xmlns:p14="http://schemas.microsoft.com/office/powerpoint/2010/main" val="33301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s-ES" b="1"/>
              <a:t>Datos paranormales</a:t>
            </a:r>
            <a:endParaRPr lang="es-E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/>
              <a:t>GLM</a:t>
            </a:r>
            <a:endParaRPr lang="en-US" sz="1400" b="1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E5FA6C-5034-4D1F-8E6C-ADD0459D3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0" y="1617252"/>
            <a:ext cx="3767378" cy="31440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221DD7-11E6-4D28-9261-4FDB0A881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30" y="1599058"/>
            <a:ext cx="3767378" cy="3144099"/>
          </a:xfrm>
          <a:prstGeom prst="rect">
            <a:avLst/>
          </a:prstGeom>
        </p:spPr>
      </p:pic>
      <p:sp>
        <p:nvSpPr>
          <p:cNvPr id="15" name="Title 13">
            <a:extLst>
              <a:ext uri="{FF2B5EF4-FFF2-40B4-BE49-F238E27FC236}">
                <a16:creationId xmlns:a16="http://schemas.microsoft.com/office/drawing/2014/main" id="{93FFCBCC-E2D6-46C2-86CC-CD44A9052E0F}"/>
              </a:ext>
            </a:extLst>
          </p:cNvPr>
          <p:cNvSpPr txBox="1">
            <a:spLocks/>
          </p:cNvSpPr>
          <p:nvPr/>
        </p:nvSpPr>
        <p:spPr>
          <a:xfrm>
            <a:off x="4662938" y="1715062"/>
            <a:ext cx="3036823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2000"/>
              <a:t>Modelando la distribución</a:t>
            </a:r>
            <a:endParaRPr lang="en-US" sz="20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8E3EABC-D9BE-4DCA-A25B-2843F248E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2937" y="2182253"/>
            <a:ext cx="3165023" cy="363558"/>
          </a:xfrm>
        </p:spPr>
        <p:txBody>
          <a:bodyPr>
            <a:noAutofit/>
          </a:bodyPr>
          <a:lstStyle/>
          <a:p>
            <a:r>
              <a:rPr lang="es-ES">
                <a:solidFill>
                  <a:schemeClr val="tx1"/>
                </a:solidFill>
              </a:rPr>
              <a:t>Las Grasa parda no sigue una distribución normal</a:t>
            </a:r>
          </a:p>
          <a:p>
            <a:endParaRPr lang="es-E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A2B9CD-B2D8-46CD-AE74-C97DD8815526}"/>
                  </a:ext>
                </a:extLst>
              </p:cNvPr>
              <p:cNvSpPr txBox="1"/>
              <p:nvPr/>
            </p:nvSpPr>
            <p:spPr>
              <a:xfrm>
                <a:off x="5010899" y="2758585"/>
                <a:ext cx="2029145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~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A2B9CD-B2D8-46CD-AE74-C97DD8815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899" y="2758585"/>
                <a:ext cx="2029145" cy="7194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573E9547-DE61-42D1-B2A7-25C47737080D}"/>
              </a:ext>
            </a:extLst>
          </p:cNvPr>
          <p:cNvSpPr/>
          <p:nvPr/>
        </p:nvSpPr>
        <p:spPr>
          <a:xfrm>
            <a:off x="4775621" y="3979683"/>
            <a:ext cx="382144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000">
                <a:solidFill>
                  <a:srgbClr val="008000"/>
                </a:solidFill>
                <a:latin typeface="Courier New" panose="02070309020205020404" pitchFamily="49" charset="0"/>
              </a:rPr>
              <a:t># El </a:t>
            </a:r>
            <a:r>
              <a:rPr lang="en-GB" sz="1000" err="1">
                <a:solidFill>
                  <a:srgbClr val="008000"/>
                </a:solidFill>
                <a:latin typeface="Courier New" panose="02070309020205020404" pitchFamily="49" charset="0"/>
              </a:rPr>
              <a:t>modelo</a:t>
            </a:r>
            <a:r>
              <a:rPr lang="en-GB" sz="1000">
                <a:solidFill>
                  <a:srgbClr val="008000"/>
                </a:solidFill>
                <a:latin typeface="Courier New" panose="02070309020205020404" pitchFamily="49" charset="0"/>
              </a:rPr>
              <a:t> lineal simple</a:t>
            </a:r>
            <a:endParaRPr lang="en-GB" sz="1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m6.1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err="1">
                <a:solidFill>
                  <a:srgbClr val="8000FF"/>
                </a:solidFill>
                <a:latin typeface="Courier New" panose="02070309020205020404" pitchFamily="49" charset="0"/>
              </a:rPr>
              <a:t>lm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Total_vol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Age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LBW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		Sex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Ext_Temp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GB" sz="1000">
                <a:solidFill>
                  <a:srgbClr val="8000FF"/>
                </a:solidFill>
                <a:latin typeface="Courier New" panose="02070309020205020404" pitchFamily="49" charset="0"/>
              </a:rPr>
              <a:t>		data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d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1" name="Flowchart: Off-page Connector 10">
            <a:extLst>
              <a:ext uri="{FF2B5EF4-FFF2-40B4-BE49-F238E27FC236}">
                <a16:creationId xmlns:a16="http://schemas.microsoft.com/office/drawing/2014/main" id="{00284B07-D25E-407B-BEF3-325052726C54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6</a:t>
            </a:fld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05145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s-ES" b="1"/>
              <a:t>Datos paranormales</a:t>
            </a:r>
            <a:endParaRPr lang="es-E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/>
              <a:t>GLM</a:t>
            </a:r>
            <a:endParaRPr lang="en-US" sz="1400" b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5" name="Title 13">
            <a:extLst>
              <a:ext uri="{FF2B5EF4-FFF2-40B4-BE49-F238E27FC236}">
                <a16:creationId xmlns:a16="http://schemas.microsoft.com/office/drawing/2014/main" id="{93FFCBCC-E2D6-46C2-86CC-CD44A9052E0F}"/>
              </a:ext>
            </a:extLst>
          </p:cNvPr>
          <p:cNvSpPr txBox="1">
            <a:spLocks/>
          </p:cNvSpPr>
          <p:nvPr/>
        </p:nvSpPr>
        <p:spPr>
          <a:xfrm>
            <a:off x="4662938" y="1715062"/>
            <a:ext cx="3036823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2000"/>
              <a:t>Modelando la distribución</a:t>
            </a:r>
            <a:endParaRPr lang="en-US" sz="20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8E3EABC-D9BE-4DCA-A25B-2843F248E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2937" y="2182253"/>
            <a:ext cx="3165023" cy="363558"/>
          </a:xfrm>
        </p:spPr>
        <p:txBody>
          <a:bodyPr>
            <a:noAutofit/>
          </a:bodyPr>
          <a:lstStyle/>
          <a:p>
            <a:r>
              <a:rPr lang="es-ES">
                <a:solidFill>
                  <a:schemeClr val="tx1"/>
                </a:solidFill>
              </a:rPr>
              <a:t>Las Grasa parda no sigue una distribución normal</a:t>
            </a:r>
          </a:p>
          <a:p>
            <a:endParaRPr lang="es-E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D2345C8-91F1-4A82-90F6-760AF72723F8}"/>
                  </a:ext>
                </a:extLst>
              </p:cNvPr>
              <p:cNvSpPr txBox="1"/>
              <p:nvPr/>
            </p:nvSpPr>
            <p:spPr>
              <a:xfrm>
                <a:off x="5010899" y="2758585"/>
                <a:ext cx="2029145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~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D2345C8-91F1-4A82-90F6-760AF7272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899" y="2758585"/>
                <a:ext cx="2029145" cy="7194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5C21C17C-F133-4C7E-81C6-E17E878CCEE5}"/>
              </a:ext>
            </a:extLst>
          </p:cNvPr>
          <p:cNvSpPr/>
          <p:nvPr/>
        </p:nvSpPr>
        <p:spPr>
          <a:xfrm>
            <a:off x="5539768" y="2753087"/>
            <a:ext cx="485703" cy="467191"/>
          </a:xfrm>
          <a:prstGeom prst="mathMultiply">
            <a:avLst>
              <a:gd name="adj1" fmla="val 1254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280DBF-9226-4864-A29F-11729A1C8A5C}"/>
                  </a:ext>
                </a:extLst>
              </p:cNvPr>
              <p:cNvSpPr txBox="1"/>
              <p:nvPr/>
            </p:nvSpPr>
            <p:spPr>
              <a:xfrm>
                <a:off x="5010899" y="3939733"/>
                <a:ext cx="2781787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r>
                                <a:rPr lang="es-E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s-E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ES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𝑽𝒂𝒓</m:t>
                              </m:r>
                              <m:d>
                                <m:dPr>
                                  <m:ctrlPr>
                                    <a:rPr lang="es-ES" b="1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ES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ℙ</m:t>
                              </m:r>
                              <m:r>
                                <a:rPr lang="es-ES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s-ES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ctrlPr>
                                    <a:rPr lang="es-ES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~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280DBF-9226-4864-A29F-11729A1C8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899" y="3939733"/>
                <a:ext cx="2781787" cy="7194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27BE3943-C937-4D5F-ABA5-AB225F3460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001" y="1715062"/>
            <a:ext cx="4300009" cy="3074378"/>
          </a:xfrm>
          <a:prstGeom prst="rect">
            <a:avLst/>
          </a:prstGeom>
        </p:spPr>
      </p:pic>
      <p:sp>
        <p:nvSpPr>
          <p:cNvPr id="11" name="Flowchart: Off-page Connector 10">
            <a:extLst>
              <a:ext uri="{FF2B5EF4-FFF2-40B4-BE49-F238E27FC236}">
                <a16:creationId xmlns:a16="http://schemas.microsoft.com/office/drawing/2014/main" id="{0FB632D3-B921-4F23-A8E7-3090EDA1203B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7</a:t>
            </a:fld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518263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s-ES" b="1"/>
              <a:t>Datos paranormales</a:t>
            </a:r>
            <a:endParaRPr lang="es-E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/>
              <a:t>GLM</a:t>
            </a:r>
            <a:endParaRPr lang="en-US" sz="1400" b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5" name="Title 13">
            <a:extLst>
              <a:ext uri="{FF2B5EF4-FFF2-40B4-BE49-F238E27FC236}">
                <a16:creationId xmlns:a16="http://schemas.microsoft.com/office/drawing/2014/main" id="{93FFCBCC-E2D6-46C2-86CC-CD44A9052E0F}"/>
              </a:ext>
            </a:extLst>
          </p:cNvPr>
          <p:cNvSpPr txBox="1">
            <a:spLocks/>
          </p:cNvSpPr>
          <p:nvPr/>
        </p:nvSpPr>
        <p:spPr>
          <a:xfrm>
            <a:off x="4662938" y="1715062"/>
            <a:ext cx="3036823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2000"/>
              <a:t>Modelando la distribución</a:t>
            </a:r>
            <a:endParaRPr lang="en-US" sz="20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8E3EABC-D9BE-4DCA-A25B-2843F248E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2937" y="2182253"/>
            <a:ext cx="3165023" cy="363558"/>
          </a:xfrm>
        </p:spPr>
        <p:txBody>
          <a:bodyPr>
            <a:noAutofit/>
          </a:bodyPr>
          <a:lstStyle/>
          <a:p>
            <a:r>
              <a:rPr lang="es-ES">
                <a:solidFill>
                  <a:schemeClr val="tx1"/>
                </a:solidFill>
              </a:rPr>
              <a:t>Las Grasa parda no sigue una distribución normal</a:t>
            </a:r>
          </a:p>
          <a:p>
            <a:endParaRPr lang="es-E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D2345C8-91F1-4A82-90F6-760AF72723F8}"/>
                  </a:ext>
                </a:extLst>
              </p:cNvPr>
              <p:cNvSpPr txBox="1"/>
              <p:nvPr/>
            </p:nvSpPr>
            <p:spPr>
              <a:xfrm>
                <a:off x="5010899" y="2758585"/>
                <a:ext cx="2029145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~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D2345C8-91F1-4A82-90F6-760AF7272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899" y="2758585"/>
                <a:ext cx="2029145" cy="7194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5C21C17C-F133-4C7E-81C6-E17E878CCEE5}"/>
              </a:ext>
            </a:extLst>
          </p:cNvPr>
          <p:cNvSpPr/>
          <p:nvPr/>
        </p:nvSpPr>
        <p:spPr>
          <a:xfrm>
            <a:off x="5539768" y="2753087"/>
            <a:ext cx="485703" cy="467191"/>
          </a:xfrm>
          <a:prstGeom prst="mathMultiply">
            <a:avLst>
              <a:gd name="adj1" fmla="val 1254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280DBF-9226-4864-A29F-11729A1C8A5C}"/>
                  </a:ext>
                </a:extLst>
              </p:cNvPr>
              <p:cNvSpPr txBox="1"/>
              <p:nvPr/>
            </p:nvSpPr>
            <p:spPr>
              <a:xfrm>
                <a:off x="5010899" y="3939733"/>
                <a:ext cx="2781787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r>
                                <a:rPr lang="es-E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s-E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ES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𝑽𝒂𝒓</m:t>
                              </m:r>
                              <m:d>
                                <m:dPr>
                                  <m:ctrlPr>
                                    <a:rPr lang="es-ES" b="1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ES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ℙ</m:t>
                              </m:r>
                              <m:r>
                                <a:rPr lang="es-ES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s-ES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ctrlPr>
                                    <a:rPr lang="es-ES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280DBF-9226-4864-A29F-11729A1C8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899" y="3939733"/>
                <a:ext cx="2781787" cy="7194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6F2EEFC3-158D-4175-82BC-F1CBE2C4F7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397" y="1667124"/>
            <a:ext cx="4184842" cy="29920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7851BE-5F3A-478C-AA18-0833B80537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765" y="1692094"/>
            <a:ext cx="4254429" cy="3041789"/>
          </a:xfrm>
          <a:prstGeom prst="rect">
            <a:avLst/>
          </a:prstGeom>
        </p:spPr>
      </p:pic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53017574-C129-46DC-A423-68FBFF6AC873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8</a:t>
            </a:fld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270054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52759" cy="857250"/>
          </a:xfrm>
        </p:spPr>
        <p:txBody>
          <a:bodyPr>
            <a:normAutofit fontScale="90000"/>
          </a:bodyPr>
          <a:lstStyle/>
          <a:p>
            <a:r>
              <a:rPr lang="es-ES"/>
              <a:t>¿</a:t>
            </a:r>
            <a:r>
              <a:rPr lang="en-GB" err="1"/>
              <a:t>Puede</a:t>
            </a:r>
            <a:r>
              <a:rPr lang="en-GB"/>
              <a:t> un </a:t>
            </a:r>
            <a:r>
              <a:rPr lang="en-GB" err="1"/>
              <a:t>tratamiento</a:t>
            </a:r>
            <a:r>
              <a:rPr lang="en-GB"/>
              <a:t> X </a:t>
            </a:r>
            <a:r>
              <a:rPr lang="en-GB" err="1"/>
              <a:t>curar</a:t>
            </a:r>
            <a:r>
              <a:rPr lang="en-GB"/>
              <a:t> la tuberculosis?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err="1"/>
              <a:t>Pensar</a:t>
            </a:r>
            <a:r>
              <a:rPr lang="en-US" sz="1400"/>
              <a:t> </a:t>
            </a:r>
            <a:r>
              <a:rPr lang="en-US" sz="1400" err="1"/>
              <a:t>en</a:t>
            </a:r>
            <a:r>
              <a:rPr lang="en-US" sz="1400"/>
              <a:t> la </a:t>
            </a:r>
            <a:r>
              <a:rPr lang="en-US" sz="1400" b="1" err="1">
                <a:solidFill>
                  <a:schemeClr val="accent2"/>
                </a:solidFill>
              </a:rPr>
              <a:t>pregunta</a:t>
            </a:r>
            <a:r>
              <a:rPr lang="en-US" sz="1400"/>
              <a:t> </a:t>
            </a:r>
            <a:r>
              <a:rPr lang="en-US" sz="1400" err="1"/>
              <a:t>adecuada</a:t>
            </a:r>
            <a:endParaRPr lang="en-US" sz="1400" b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20" name="Title 13">
            <a:extLst>
              <a:ext uri="{FF2B5EF4-FFF2-40B4-BE49-F238E27FC236}">
                <a16:creationId xmlns:a16="http://schemas.microsoft.com/office/drawing/2014/main" id="{B24E3D83-0B14-415B-BB76-B04B4B2334D0}"/>
              </a:ext>
            </a:extLst>
          </p:cNvPr>
          <p:cNvSpPr txBox="1">
            <a:spLocks/>
          </p:cNvSpPr>
          <p:nvPr/>
        </p:nvSpPr>
        <p:spPr>
          <a:xfrm>
            <a:off x="6496771" y="3940838"/>
            <a:ext cx="1976169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2400"/>
              <a:t>Gaussian</a:t>
            </a:r>
          </a:p>
          <a:p>
            <a:r>
              <a:rPr lang="es-ES" sz="2400"/>
              <a:t>T-Student</a:t>
            </a:r>
          </a:p>
          <a:p>
            <a:r>
              <a:rPr lang="es-ES" sz="2400"/>
              <a:t>Gamma</a:t>
            </a:r>
          </a:p>
          <a:p>
            <a:r>
              <a:rPr lang="es-ES" sz="2400" err="1"/>
              <a:t>Tweedie</a:t>
            </a:r>
            <a:endParaRPr lang="en-US" sz="2400"/>
          </a:p>
        </p:txBody>
      </p:sp>
      <p:sp>
        <p:nvSpPr>
          <p:cNvPr id="21" name="Title 13">
            <a:extLst>
              <a:ext uri="{FF2B5EF4-FFF2-40B4-BE49-F238E27FC236}">
                <a16:creationId xmlns:a16="http://schemas.microsoft.com/office/drawing/2014/main" id="{B49CC5A8-CA4E-48F4-9B0F-34F80B92089D}"/>
              </a:ext>
            </a:extLst>
          </p:cNvPr>
          <p:cNvSpPr txBox="1">
            <a:spLocks/>
          </p:cNvSpPr>
          <p:nvPr/>
        </p:nvSpPr>
        <p:spPr>
          <a:xfrm>
            <a:off x="3823145" y="3931565"/>
            <a:ext cx="1737122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GB" sz="2400"/>
              <a:t>Poisson</a:t>
            </a:r>
          </a:p>
          <a:p>
            <a:r>
              <a:rPr lang="en-GB" sz="2400"/>
              <a:t>N-binomial</a:t>
            </a:r>
            <a:endParaRPr lang="en-US" sz="2400"/>
          </a:p>
        </p:txBody>
      </p:sp>
      <p:sp>
        <p:nvSpPr>
          <p:cNvPr id="22" name="Title 13">
            <a:extLst>
              <a:ext uri="{FF2B5EF4-FFF2-40B4-BE49-F238E27FC236}">
                <a16:creationId xmlns:a16="http://schemas.microsoft.com/office/drawing/2014/main" id="{2CD4238E-1672-426E-ABC4-2B7ED4EBB65E}"/>
              </a:ext>
            </a:extLst>
          </p:cNvPr>
          <p:cNvSpPr txBox="1">
            <a:spLocks/>
          </p:cNvSpPr>
          <p:nvPr/>
        </p:nvSpPr>
        <p:spPr>
          <a:xfrm>
            <a:off x="716132" y="3940221"/>
            <a:ext cx="1931433" cy="646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GB" sz="2400"/>
              <a:t>Binomial</a:t>
            </a:r>
          </a:p>
          <a:p>
            <a:r>
              <a:rPr lang="en-GB" sz="2400"/>
              <a:t>Multinomial</a:t>
            </a:r>
          </a:p>
          <a:p>
            <a:r>
              <a:rPr lang="en-GB" sz="2400"/>
              <a:t>Logistica</a:t>
            </a:r>
            <a:endParaRPr lang="en-US" sz="24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0F3DA6-4182-49A2-BED8-426847597435}"/>
              </a:ext>
            </a:extLst>
          </p:cNvPr>
          <p:cNvCxnSpPr/>
          <p:nvPr/>
        </p:nvCxnSpPr>
        <p:spPr>
          <a:xfrm>
            <a:off x="3115828" y="1423256"/>
            <a:ext cx="0" cy="316389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4AF8E8-E60B-421B-A45F-0DF0A7BE39BC}"/>
              </a:ext>
            </a:extLst>
          </p:cNvPr>
          <p:cNvCxnSpPr/>
          <p:nvPr/>
        </p:nvCxnSpPr>
        <p:spPr>
          <a:xfrm>
            <a:off x="6028519" y="1400013"/>
            <a:ext cx="0" cy="316389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B9A287C-1906-4FDA-B936-A21272C3618A}"/>
              </a:ext>
            </a:extLst>
          </p:cNvPr>
          <p:cNvSpPr/>
          <p:nvPr/>
        </p:nvSpPr>
        <p:spPr>
          <a:xfrm>
            <a:off x="457200" y="1496713"/>
            <a:ext cx="25936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/>
              <a:t>Resultado del tratamiento en los pacientes</a:t>
            </a:r>
            <a:endParaRPr lang="en-GB" sz="16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D5B7AC-067C-4B66-BA39-68BCEFA93621}"/>
              </a:ext>
            </a:extLst>
          </p:cNvPr>
          <p:cNvSpPr/>
          <p:nvPr/>
        </p:nvSpPr>
        <p:spPr>
          <a:xfrm>
            <a:off x="3394883" y="1496712"/>
            <a:ext cx="25936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/>
              <a:t>Número de bacterias en una biopsia del paciente</a:t>
            </a:r>
            <a:endParaRPr lang="en-GB" sz="16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7E2E6B-0A9F-4DB7-9CCC-241F98219BC0}"/>
              </a:ext>
            </a:extLst>
          </p:cNvPr>
          <p:cNvSpPr/>
          <p:nvPr/>
        </p:nvSpPr>
        <p:spPr>
          <a:xfrm>
            <a:off x="6307573" y="1496711"/>
            <a:ext cx="25936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/>
              <a:t>Concentración de antibiótico para inhibir el crecimiento de la bacteria</a:t>
            </a:r>
            <a:endParaRPr lang="en-GB" sz="16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776807-32E9-42A7-B54A-FE6E30280082}"/>
              </a:ext>
            </a:extLst>
          </p:cNvPr>
          <p:cNvSpPr/>
          <p:nvPr/>
        </p:nvSpPr>
        <p:spPr>
          <a:xfrm>
            <a:off x="573374" y="2465866"/>
            <a:ext cx="201048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1400" err="1">
                <a:solidFill>
                  <a:srgbClr val="000000"/>
                </a:solidFill>
                <a:latin typeface="Courier New" panose="02070309020205020404" pitchFamily="49" charset="0"/>
              </a:rPr>
              <a:t>Positivo</a:t>
            </a:r>
            <a:r>
              <a:rPr lang="es-ES" sz="1400">
                <a:solidFill>
                  <a:srgbClr val="000000"/>
                </a:solidFill>
                <a:latin typeface="Courier New" panose="02070309020205020404" pitchFamily="49" charset="0"/>
              </a:rPr>
              <a:t>|Negativo</a:t>
            </a:r>
            <a:endParaRPr lang="en-GB" sz="1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2B4C8E-BEB6-445B-A028-EA1D4545527B}"/>
              </a:ext>
            </a:extLst>
          </p:cNvPr>
          <p:cNvSpPr/>
          <p:nvPr/>
        </p:nvSpPr>
        <p:spPr>
          <a:xfrm>
            <a:off x="470407" y="3020184"/>
            <a:ext cx="233269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1400" err="1">
                <a:solidFill>
                  <a:srgbClr val="000000"/>
                </a:solidFill>
                <a:latin typeface="Courier New" panose="02070309020205020404" pitchFamily="49" charset="0"/>
              </a:rPr>
              <a:t>Mejora|Empeora</a:t>
            </a:r>
            <a:r>
              <a:rPr lang="en-GB" sz="1400">
                <a:solidFill>
                  <a:srgbClr val="000000"/>
                </a:solidFill>
                <a:latin typeface="Courier New" panose="02070309020205020404" pitchFamily="49" charset="0"/>
              </a:rPr>
              <a:t>|</a:t>
            </a:r>
          </a:p>
          <a:p>
            <a:r>
              <a:rPr lang="en-GB" sz="1400" err="1">
                <a:solidFill>
                  <a:srgbClr val="000000"/>
                </a:solidFill>
                <a:latin typeface="Courier New" panose="02070309020205020404" pitchFamily="49" charset="0"/>
              </a:rPr>
              <a:t>Transplate|Defunción</a:t>
            </a:r>
            <a:endParaRPr lang="en-GB" sz="14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EF8A050-D8D8-4E8F-AED0-F493685AD68D}"/>
              </a:ext>
            </a:extLst>
          </p:cNvPr>
          <p:cNvGrpSpPr/>
          <p:nvPr/>
        </p:nvGrpSpPr>
        <p:grpSpPr>
          <a:xfrm>
            <a:off x="3677372" y="3245611"/>
            <a:ext cx="1933917" cy="120035"/>
            <a:chOff x="3677372" y="3245611"/>
            <a:chExt cx="1933917" cy="12003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4853C847-4533-49E2-A08A-9055C85A7327}"/>
                </a:ext>
              </a:extLst>
            </p:cNvPr>
            <p:cNvCxnSpPr/>
            <p:nvPr/>
          </p:nvCxnSpPr>
          <p:spPr>
            <a:xfrm>
              <a:off x="3677372" y="3302544"/>
              <a:ext cx="19339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3D67464-5F45-455E-9C98-54723474EE98}"/>
                </a:ext>
              </a:extLst>
            </p:cNvPr>
            <p:cNvCxnSpPr/>
            <p:nvPr/>
          </p:nvCxnSpPr>
          <p:spPr>
            <a:xfrm flipV="1">
              <a:off x="3677372" y="3247992"/>
              <a:ext cx="0" cy="1166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E2EE938-B055-469E-B049-0D6B6A140A18}"/>
                </a:ext>
              </a:extLst>
            </p:cNvPr>
            <p:cNvCxnSpPr/>
            <p:nvPr/>
          </p:nvCxnSpPr>
          <p:spPr>
            <a:xfrm flipV="1">
              <a:off x="3998841" y="3247992"/>
              <a:ext cx="0" cy="1166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3D5DB02-FD59-48C1-8B00-A22955AF04F8}"/>
                </a:ext>
              </a:extLst>
            </p:cNvPr>
            <p:cNvCxnSpPr/>
            <p:nvPr/>
          </p:nvCxnSpPr>
          <p:spPr>
            <a:xfrm flipV="1">
              <a:off x="4321549" y="3248965"/>
              <a:ext cx="0" cy="1166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3C346A4-1C5F-4428-8146-95DAA431A54E}"/>
                </a:ext>
              </a:extLst>
            </p:cNvPr>
            <p:cNvCxnSpPr/>
            <p:nvPr/>
          </p:nvCxnSpPr>
          <p:spPr>
            <a:xfrm flipV="1">
              <a:off x="4641876" y="3245611"/>
              <a:ext cx="0" cy="1166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5A2F42E-CC56-4E9E-AFD8-3FD8C254C32F}"/>
                </a:ext>
              </a:extLst>
            </p:cNvPr>
            <p:cNvCxnSpPr/>
            <p:nvPr/>
          </p:nvCxnSpPr>
          <p:spPr>
            <a:xfrm flipV="1">
              <a:off x="4964584" y="3246584"/>
              <a:ext cx="0" cy="1166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BA829A6-793A-489B-9E15-900A24CC1AC2}"/>
                </a:ext>
              </a:extLst>
            </p:cNvPr>
            <p:cNvCxnSpPr/>
            <p:nvPr/>
          </p:nvCxnSpPr>
          <p:spPr>
            <a:xfrm flipV="1">
              <a:off x="5286053" y="3245611"/>
              <a:ext cx="0" cy="1166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0B0FAAFA-A577-478E-AC81-A0E7C86A0CCB}"/>
              </a:ext>
            </a:extLst>
          </p:cNvPr>
          <p:cNvSpPr/>
          <p:nvPr/>
        </p:nvSpPr>
        <p:spPr>
          <a:xfrm>
            <a:off x="3533272" y="3363265"/>
            <a:ext cx="27764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1200">
                <a:solidFill>
                  <a:srgbClr val="000000"/>
                </a:solidFill>
                <a:latin typeface="Courier New" panose="02070309020205020404" pitchFamily="49" charset="0"/>
              </a:rPr>
              <a:t>0</a:t>
            </a:r>
            <a:endParaRPr lang="en-GB" sz="12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DE295B-5511-43AE-85E4-A429C67CA02A}"/>
              </a:ext>
            </a:extLst>
          </p:cNvPr>
          <p:cNvSpPr/>
          <p:nvPr/>
        </p:nvSpPr>
        <p:spPr>
          <a:xfrm>
            <a:off x="3859151" y="3369929"/>
            <a:ext cx="27764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120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endParaRPr lang="en-GB" sz="12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2F9F69-D9B1-425A-A7B7-0B2F03779C8C}"/>
              </a:ext>
            </a:extLst>
          </p:cNvPr>
          <p:cNvSpPr/>
          <p:nvPr/>
        </p:nvSpPr>
        <p:spPr>
          <a:xfrm>
            <a:off x="4185037" y="3369929"/>
            <a:ext cx="27764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120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endParaRPr lang="en-GB" sz="12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8F55F9D-190A-4122-B5AE-31B71AC51AD5}"/>
              </a:ext>
            </a:extLst>
          </p:cNvPr>
          <p:cNvSpPr/>
          <p:nvPr/>
        </p:nvSpPr>
        <p:spPr>
          <a:xfrm>
            <a:off x="4502471" y="3369929"/>
            <a:ext cx="27764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1200">
                <a:solidFill>
                  <a:srgbClr val="000000"/>
                </a:solidFill>
                <a:latin typeface="Courier New" panose="02070309020205020404" pitchFamily="49" charset="0"/>
              </a:rPr>
              <a:t>3</a:t>
            </a:r>
            <a:endParaRPr lang="en-GB" sz="12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ACC21F1-AE7B-4630-A701-C49A4BAC6B2B}"/>
              </a:ext>
            </a:extLst>
          </p:cNvPr>
          <p:cNvSpPr/>
          <p:nvPr/>
        </p:nvSpPr>
        <p:spPr>
          <a:xfrm>
            <a:off x="4830077" y="3363265"/>
            <a:ext cx="27764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1200">
                <a:solidFill>
                  <a:srgbClr val="000000"/>
                </a:solidFill>
                <a:latin typeface="Courier New" panose="02070309020205020404" pitchFamily="49" charset="0"/>
              </a:rPr>
              <a:t>4</a:t>
            </a:r>
            <a:endParaRPr lang="en-GB" sz="12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2F6915B-0F5D-4C14-9B65-0A3EC404AC3F}"/>
              </a:ext>
            </a:extLst>
          </p:cNvPr>
          <p:cNvSpPr/>
          <p:nvPr/>
        </p:nvSpPr>
        <p:spPr>
          <a:xfrm>
            <a:off x="5149888" y="3354213"/>
            <a:ext cx="27764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120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endParaRPr lang="en-GB" sz="12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440DF9-7614-4F4A-900B-5C571BA90BC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34907" y="2465866"/>
            <a:ext cx="2039319" cy="1465699"/>
          </a:xfrm>
          <a:prstGeom prst="rect">
            <a:avLst/>
          </a:prstGeom>
        </p:spPr>
      </p:pic>
      <p:sp>
        <p:nvSpPr>
          <p:cNvPr id="31" name="Flowchart: Off-page Connector 30">
            <a:extLst>
              <a:ext uri="{FF2B5EF4-FFF2-40B4-BE49-F238E27FC236}">
                <a16:creationId xmlns:a16="http://schemas.microsoft.com/office/drawing/2014/main" id="{8FCCE485-79C8-4DCA-BE6E-7A3B31095455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9</a:t>
            </a:fld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28459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Mayas Theme Color">
      <a:dk1>
        <a:srgbClr val="5C5C5C"/>
      </a:dk1>
      <a:lt1>
        <a:sysClr val="window" lastClr="FFFFFF"/>
      </a:lt1>
      <a:dk2>
        <a:srgbClr val="3F3F3F"/>
      </a:dk2>
      <a:lt2>
        <a:srgbClr val="FCFCFC"/>
      </a:lt2>
      <a:accent1>
        <a:srgbClr val="1B6AA3"/>
      </a:accent1>
      <a:accent2>
        <a:srgbClr val="84CBC5"/>
      </a:accent2>
      <a:accent3>
        <a:srgbClr val="F8D35E"/>
      </a:accent3>
      <a:accent4>
        <a:srgbClr val="F47264"/>
      </a:accent4>
      <a:accent5>
        <a:srgbClr val="7CC8EC"/>
      </a:accent5>
      <a:accent6>
        <a:srgbClr val="868AD1"/>
      </a:accent6>
      <a:hlink>
        <a:srgbClr val="0000FF"/>
      </a:hlink>
      <a:folHlink>
        <a:srgbClr val="800080"/>
      </a:folHlink>
    </a:clrScheme>
    <a:fontScheme name="Mayas Fonts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2241</TotalTime>
  <Words>3255</Words>
  <Application>Microsoft Office PowerPoint</Application>
  <PresentationFormat>On-screen Show (16:9)</PresentationFormat>
  <Paragraphs>755</Paragraphs>
  <Slides>51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Cambria Math</vt:lpstr>
      <vt:lpstr>Courier New</vt:lpstr>
      <vt:lpstr>Signika Negative</vt:lpstr>
      <vt:lpstr>Source Sans Pro Light</vt:lpstr>
      <vt:lpstr>Office Theme</vt:lpstr>
      <vt:lpstr>Estadística y modelos predictivos</vt:lpstr>
      <vt:lpstr>La medida</vt:lpstr>
      <vt:lpstr>Presentar resultados</vt:lpstr>
      <vt:lpstr>Datos paranormales</vt:lpstr>
      <vt:lpstr>El modelo</vt:lpstr>
      <vt:lpstr>Datos paranormales</vt:lpstr>
      <vt:lpstr>Datos paranormales</vt:lpstr>
      <vt:lpstr>Datos paranormales</vt:lpstr>
      <vt:lpstr>¿Puede un tratamiento X curar la tuberculosis?</vt:lpstr>
      <vt:lpstr>Datos paranormales</vt:lpstr>
      <vt:lpstr>Datos paranormales</vt:lpstr>
      <vt:lpstr>Datos paranormales</vt:lpstr>
      <vt:lpstr>Datos paranormales</vt:lpstr>
      <vt:lpstr>Datos paranormales</vt:lpstr>
      <vt:lpstr>A programar</vt:lpstr>
      <vt:lpstr>Datos paranormales</vt:lpstr>
      <vt:lpstr>Datos paranormales</vt:lpstr>
      <vt:lpstr>Datos paranormales</vt:lpstr>
      <vt:lpstr>Datos paranormales</vt:lpstr>
      <vt:lpstr>Datos paranormales</vt:lpstr>
      <vt:lpstr>Datos paranormales</vt:lpstr>
      <vt:lpstr>Datos paranormales</vt:lpstr>
      <vt:lpstr>Datos paranormales</vt:lpstr>
      <vt:lpstr>Datos paranormales</vt:lpstr>
      <vt:lpstr>Datos paranormales</vt:lpstr>
      <vt:lpstr>Validar</vt:lpstr>
      <vt:lpstr>Como presenter los resultados</vt:lpstr>
      <vt:lpstr>PowerPoint Presentation</vt:lpstr>
      <vt:lpstr>Rompiendo las reglas</vt:lpstr>
      <vt:lpstr>Rompiendo las reglas</vt:lpstr>
      <vt:lpstr>El modelo</vt:lpstr>
      <vt:lpstr>Rompiendo las reglas</vt:lpstr>
      <vt:lpstr>Rompiendo las reglas</vt:lpstr>
      <vt:lpstr>Rompiendo las reglas</vt:lpstr>
      <vt:lpstr>Modelos aditivos</vt:lpstr>
      <vt:lpstr>Modelos aditivos</vt:lpstr>
      <vt:lpstr>Modelos aditivos</vt:lpstr>
      <vt:lpstr>Modelos aditivos</vt:lpstr>
      <vt:lpstr>Modelos aditivos</vt:lpstr>
      <vt:lpstr>Modelos aditivos</vt:lpstr>
      <vt:lpstr>A programar</vt:lpstr>
      <vt:lpstr>Las interacciones</vt:lpstr>
      <vt:lpstr>Las interacciones</vt:lpstr>
      <vt:lpstr>Modelos no lineales </vt:lpstr>
      <vt:lpstr>Modelos no lineales </vt:lpstr>
      <vt:lpstr>Validación visual</vt:lpstr>
      <vt:lpstr>Validación visual</vt:lpstr>
      <vt:lpstr>Presentar resultados</vt:lpstr>
      <vt:lpstr>Presentar resultados</vt:lpstr>
      <vt:lpstr>Recordar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EAMEJIA</dc:creator>
  <cp:lastModifiedBy>Santiago Caño Muñiz</cp:lastModifiedBy>
  <cp:revision>1</cp:revision>
  <dcterms:created xsi:type="dcterms:W3CDTF">2014-02-03T20:55:49Z</dcterms:created>
  <dcterms:modified xsi:type="dcterms:W3CDTF">2019-06-16T07:39:10Z</dcterms:modified>
</cp:coreProperties>
</file>